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86" y="620581"/>
            <a:ext cx="9144000" cy="4032448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435501" y="826144"/>
            <a:ext cx="428396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Raisin Doré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134603" y="2139702"/>
            <a:ext cx="6885765" cy="19282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SV" sz="2400" dirty="0" smtClean="0"/>
              <a:t>Kenia Ivette Flores Hernández</a:t>
            </a:r>
          </a:p>
          <a:p>
            <a:pPr marL="0" indent="0" algn="just">
              <a:buNone/>
            </a:pPr>
            <a:r>
              <a:rPr lang="es-SV" sz="2400" dirty="0" smtClean="0"/>
              <a:t>Diego Sebastián Jiménez Artiga</a:t>
            </a:r>
          </a:p>
          <a:p>
            <a:pPr marL="0" indent="0" algn="just">
              <a:buNone/>
            </a:pPr>
            <a:r>
              <a:rPr lang="es-SV" sz="2400" dirty="0" smtClean="0"/>
              <a:t>Adolfo Alejandro Martínez Portillo</a:t>
            </a:r>
          </a:p>
          <a:p>
            <a:pPr marL="0" indent="0" algn="just">
              <a:buNone/>
            </a:pPr>
            <a:r>
              <a:rPr lang="es-SV" sz="2400" dirty="0" smtClean="0"/>
              <a:t>María José Morales Ávalos</a:t>
            </a:r>
            <a:endParaRPr lang="es-SV" sz="2400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6436192" y="2144964"/>
            <a:ext cx="1584176" cy="19282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SV" sz="2400" dirty="0" smtClean="0"/>
              <a:t>00120620</a:t>
            </a:r>
          </a:p>
          <a:p>
            <a:pPr marL="0" indent="0" algn="just">
              <a:buNone/>
            </a:pPr>
            <a:r>
              <a:rPr lang="es-SV" sz="2400" dirty="0" smtClean="0"/>
              <a:t>00074720</a:t>
            </a:r>
          </a:p>
          <a:p>
            <a:pPr marL="0" indent="0" algn="just">
              <a:buNone/>
            </a:pPr>
            <a:r>
              <a:rPr lang="es-SV" sz="2400" dirty="0" smtClean="0"/>
              <a:t>00109220</a:t>
            </a:r>
          </a:p>
          <a:p>
            <a:pPr marL="0" indent="0" algn="just">
              <a:buNone/>
            </a:pPr>
            <a:r>
              <a:rPr lang="es-SV" sz="2400" dirty="0" smtClean="0"/>
              <a:t>00155020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47864" y="1059582"/>
            <a:ext cx="3960440" cy="460648"/>
          </a:xfrm>
        </p:spPr>
        <p:txBody>
          <a:bodyPr/>
          <a:lstStyle/>
          <a:p>
            <a:pPr lvl="0"/>
            <a:r>
              <a:rPr lang="es-SV" altLang="ko-KR" sz="3600" b="1" dirty="0" smtClean="0">
                <a:solidFill>
                  <a:schemeClr val="tx1"/>
                </a:solidFill>
                <a:latin typeface="+mj-lt"/>
              </a:rPr>
              <a:t>¿En qué consiste?</a:t>
            </a:r>
            <a:endParaRPr lang="es-SV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95736" y="1800568"/>
            <a:ext cx="626469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SV" dirty="0"/>
              <a:t>Este programa fue creado para una tienda de vinos y </a:t>
            </a:r>
            <a:r>
              <a:rPr lang="es-SV" dirty="0" smtClean="0"/>
              <a:t>    posee </a:t>
            </a:r>
            <a:r>
              <a:rPr lang="es-SV" dirty="0"/>
              <a:t>diversas funciones para que el encargado o </a:t>
            </a:r>
            <a:r>
              <a:rPr lang="es-SV" dirty="0" smtClean="0"/>
              <a:t>        encargada </a:t>
            </a:r>
            <a:r>
              <a:rPr lang="es-SV" dirty="0"/>
              <a:t>del negocio satisfaga las necesidades del </a:t>
            </a:r>
            <a:r>
              <a:rPr lang="es-SV" dirty="0" smtClean="0"/>
              <a:t>      cliente</a:t>
            </a:r>
            <a:r>
              <a:rPr lang="es-SV" dirty="0"/>
              <a:t>. Como primera opción se puede manejar una lista de clientes y editarla a su gusto, después se tiene la </a:t>
            </a:r>
            <a:r>
              <a:rPr lang="es-SV" dirty="0" smtClean="0"/>
              <a:t>     posibilidad </a:t>
            </a:r>
            <a:r>
              <a:rPr lang="es-SV" dirty="0"/>
              <a:t>de tener el control de los pedidos y también del inventario de vinos que posee el lugar, </a:t>
            </a:r>
            <a:r>
              <a:rPr lang="es-SV" dirty="0" smtClean="0"/>
              <a:t>por </a:t>
            </a:r>
            <a:r>
              <a:rPr lang="es-SV" dirty="0"/>
              <a:t>último, </a:t>
            </a:r>
            <a:r>
              <a:rPr lang="es-SV" dirty="0" smtClean="0"/>
              <a:t> se </a:t>
            </a:r>
            <a:r>
              <a:rPr lang="es-SV" dirty="0"/>
              <a:t>pueden obtener las ganancias diarias.</a:t>
            </a:r>
            <a:endParaRPr lang="es-SV" sz="12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s-SV" altLang="ko-KR" dirty="0" smtClean="0">
                <a:latin typeface="+mj-lt"/>
              </a:rPr>
              <a:t>Estructuras dinámicas usadas</a:t>
            </a:r>
            <a:endParaRPr lang="en-US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8" y="1429506"/>
            <a:ext cx="3168352" cy="31683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b="15316"/>
          <a:stretch/>
        </p:blipFill>
        <p:spPr>
          <a:xfrm>
            <a:off x="4788024" y="1419622"/>
            <a:ext cx="3975971" cy="31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7744" y="2355726"/>
            <a:ext cx="6120680" cy="460648"/>
          </a:xfrm>
        </p:spPr>
        <p:txBody>
          <a:bodyPr/>
          <a:lstStyle/>
          <a:p>
            <a:pPr lvl="0"/>
            <a:r>
              <a:rPr lang="es-SV" altLang="ko-KR" sz="3600" b="1" dirty="0" smtClean="0">
                <a:solidFill>
                  <a:schemeClr val="tx1"/>
                </a:solidFill>
                <a:latin typeface="+mj-lt"/>
              </a:rPr>
              <a:t>Demostración del proyecto</a:t>
            </a:r>
            <a:endParaRPr lang="es-SV" sz="3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74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2499742"/>
            <a:ext cx="5760640" cy="8844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s-SV" dirty="0" smtClean="0">
                <a:latin typeface="+mj-lt"/>
              </a:rPr>
              <a:t>¡Gracias por su atención!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5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117</Words>
  <Application>Microsoft Office PowerPoint</Application>
  <PresentationFormat>Presentación en pantalla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Forte</vt:lpstr>
      <vt:lpstr>Office Theme</vt:lpstr>
      <vt:lpstr>Custom Design</vt:lpstr>
      <vt:lpstr>Presentación de PowerPoint</vt:lpstr>
      <vt:lpstr>Presentación de PowerPoint</vt:lpstr>
      <vt:lpstr> Estructuras dinámicas usadas</vt:lpstr>
      <vt:lpstr>Presentación de PowerPoint</vt:lpstr>
      <vt:lpstr> ¡Gracias por su atención!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Majo Morales</cp:lastModifiedBy>
  <cp:revision>38</cp:revision>
  <dcterms:created xsi:type="dcterms:W3CDTF">2014-04-01T16:27:38Z</dcterms:created>
  <dcterms:modified xsi:type="dcterms:W3CDTF">2020-11-23T02:32:41Z</dcterms:modified>
</cp:coreProperties>
</file>