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2" r:id="rId3"/>
    <p:sldId id="354" r:id="rId4"/>
    <p:sldId id="359" r:id="rId5"/>
    <p:sldId id="355" r:id="rId6"/>
    <p:sldId id="353" r:id="rId7"/>
    <p:sldId id="356" r:id="rId8"/>
    <p:sldId id="357" r:id="rId9"/>
    <p:sldId id="358" r:id="rId10"/>
  </p:sldIdLst>
  <p:sldSz cx="9144000" cy="6858000" type="screen4x3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94444" autoAdjust="0"/>
  </p:normalViewPr>
  <p:slideViewPr>
    <p:cSldViewPr>
      <p:cViewPr varScale="1">
        <p:scale>
          <a:sx n="81" d="100"/>
          <a:sy n="81" d="100"/>
        </p:scale>
        <p:origin x="1286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6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492" tIns="46246" rIns="92492" bIns="46246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21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492" tIns="46246" rIns="92492" bIns="46246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97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03B8-3FBB-4D9B-935A-79FFD69F42AD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8035-4BCA-42F4-B21A-91D91BEF85A9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9221-D9D8-431B-8401-F377A06EBBD9}" type="datetime1">
              <a:rPr lang="en-US" smtClean="0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9754E-46A2-44F5-BD50-5BCF376314CA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818A-99C3-4A65-8C96-0EC7158F30CC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717BA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84" y="1695001"/>
            <a:ext cx="8114030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0E87-43CC-47C9-84E5-0B20D3277087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189" y="3962400"/>
            <a:ext cx="6858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n-US" sz="3200" spc="-5" dirty="0">
                <a:latin typeface="Bookman Old Style"/>
                <a:cs typeface="Bookman Old Style"/>
              </a:rPr>
              <a:t>Example: Advertising data</a:t>
            </a:r>
            <a:endParaRPr sz="320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400" y="5265542"/>
            <a:ext cx="25107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Data</a:t>
            </a:r>
            <a:r>
              <a:rPr sz="20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to </a:t>
            </a:r>
            <a:r>
              <a:rPr lang="en-US" sz="2000" spc="-5" dirty="0">
                <a:solidFill>
                  <a:srgbClr val="464652"/>
                </a:solidFill>
                <a:latin typeface="Bookman Old Style"/>
                <a:cs typeface="Bookman Old Style"/>
              </a:rPr>
              <a:t>D</a:t>
            </a:r>
            <a:r>
              <a:rPr sz="2000" b="0" spc="10" dirty="0">
                <a:solidFill>
                  <a:srgbClr val="464652"/>
                </a:solidFill>
                <a:latin typeface="Bookman Old Style"/>
                <a:cs typeface="Bookman Old Style"/>
              </a:rPr>
              <a:t>e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cisio</a:t>
            </a:r>
            <a:r>
              <a:rPr sz="20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n</a:t>
            </a:r>
            <a:r>
              <a:rPr sz="2000" b="0" dirty="0">
                <a:solidFill>
                  <a:srgbClr val="464652"/>
                </a:solidFill>
                <a:latin typeface="Bookman Old Style"/>
                <a:cs typeface="Bookman Old Style"/>
              </a:rPr>
              <a:t>s</a:t>
            </a:r>
            <a:endParaRPr sz="20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76400"/>
            <a:ext cx="799846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287020" marR="256540" indent="-274320">
              <a:lnSpc>
                <a:spcPct val="100000"/>
              </a:lnSpc>
              <a:buClr>
                <a:srgbClr val="717BA2"/>
              </a:buClr>
              <a:buSzPct val="75000"/>
              <a:buFont typeface="Wingdings"/>
              <a:buChar char=""/>
              <a:tabLst>
                <a:tab pos="287020" algn="l"/>
              </a:tabLst>
            </a:pPr>
            <a:endParaRPr lang="en-US" sz="2600" dirty="0">
              <a:latin typeface="Gill Sans MT"/>
              <a:cs typeface="Gill Sans M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Advertising Data: Summary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5A553-6BD1-3149-8340-49DDB342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" y="2286000"/>
            <a:ext cx="9030447" cy="2558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7000C-6205-4B7D-9E33-104C5E17239C}"/>
              </a:ext>
            </a:extLst>
          </p:cNvPr>
          <p:cNvSpPr txBox="1"/>
          <p:nvPr/>
        </p:nvSpPr>
        <p:spPr>
          <a:xfrm>
            <a:off x="535940" y="5181600"/>
            <a:ext cx="284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r>
              <a:rPr lang="en-US" altLang="zh-CN" dirty="0"/>
              <a:t>summary(</a:t>
            </a:r>
            <a:r>
              <a:rPr lang="en-US" altLang="zh-CN" dirty="0" err="1"/>
              <a:t>ad_data</a:t>
            </a:r>
            <a:r>
              <a:rPr lang="en-US" altLang="zh-CN" dirty="0"/>
              <a:t>)  (line 19)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8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3FAE-D722-B84D-9F5E-8A0FC9D7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Advertising Data: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A7441-5964-C043-8A5E-EF56427D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61" y="1150184"/>
            <a:ext cx="5185476" cy="464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15B2D-94B2-445A-8A5A-307902C5E045}"/>
              </a:ext>
            </a:extLst>
          </p:cNvPr>
          <p:cNvSpPr txBox="1"/>
          <p:nvPr/>
        </p:nvSpPr>
        <p:spPr>
          <a:xfrm>
            <a:off x="304800" y="5707816"/>
            <a:ext cx="2560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ad_data</a:t>
            </a:r>
            <a:r>
              <a:rPr lang="en-US" altLang="zh-CN" dirty="0"/>
              <a:t>)  (line 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0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4E90-767A-4D43-B82E-44E405BA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Advertising Data: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3A3BF-5C2D-4042-AA0D-B068CD44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" y="1150184"/>
            <a:ext cx="4974301" cy="517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8E089-DD72-48DF-BE94-D2A77709091A}"/>
              </a:ext>
            </a:extLst>
          </p:cNvPr>
          <p:cNvSpPr txBox="1"/>
          <p:nvPr/>
        </p:nvSpPr>
        <p:spPr>
          <a:xfrm>
            <a:off x="5562600" y="1371600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ad_data</a:t>
            </a:r>
            <a:r>
              <a:rPr lang="en-US" altLang="zh-CN" dirty="0"/>
              <a:t>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</a:t>
            </a:r>
            <a:r>
              <a:rPr lang="en-US" altLang="zh-CN" dirty="0" err="1"/>
              <a:t>aes</a:t>
            </a:r>
            <a:r>
              <a:rPr lang="en-US" altLang="zh-CN" dirty="0"/>
              <a:t>(x = TV, y=sales), color = "red")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</a:t>
            </a:r>
            <a:r>
              <a:rPr lang="en-US" altLang="zh-CN" dirty="0" err="1"/>
              <a:t>aes</a:t>
            </a:r>
            <a:r>
              <a:rPr lang="en-US" altLang="zh-CN" dirty="0"/>
              <a:t>(x = radio, y=sales), color = "purple") +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</a:t>
            </a:r>
            <a:r>
              <a:rPr lang="en-US" altLang="zh-CN" dirty="0" err="1"/>
              <a:t>aes</a:t>
            </a:r>
            <a:r>
              <a:rPr lang="en-US" altLang="zh-CN" dirty="0"/>
              <a:t>(x = newspaper, y=sales), color = "orange") +</a:t>
            </a:r>
          </a:p>
          <a:p>
            <a:endParaRPr lang="en-US" altLang="zh-CN" dirty="0"/>
          </a:p>
          <a:p>
            <a:r>
              <a:rPr lang="en-US" altLang="zh-CN" dirty="0"/>
              <a:t>  labs(x = "advertisement cost")</a:t>
            </a:r>
          </a:p>
          <a:p>
            <a:endParaRPr lang="en-US" altLang="zh-CN" dirty="0"/>
          </a:p>
          <a:p>
            <a:r>
              <a:rPr lang="en-US" altLang="zh-CN" dirty="0"/>
              <a:t>(line 32-36)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0A05-311D-5940-AD7C-C2442D4E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1649-B0F3-FF49-9930-A4354C65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" y="1981200"/>
            <a:ext cx="8497910" cy="281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4689D-1110-4333-B0CD-BC6F61C7525A}"/>
              </a:ext>
            </a:extLst>
          </p:cNvPr>
          <p:cNvSpPr txBox="1"/>
          <p:nvPr/>
        </p:nvSpPr>
        <p:spPr>
          <a:xfrm>
            <a:off x="323044" y="5105400"/>
            <a:ext cx="2560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r>
              <a:rPr lang="en-US" altLang="zh-CN" dirty="0"/>
              <a:t>Lm1  (line 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93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B252-ABC8-0440-AEB7-0FAE96DB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81679-600D-B648-9D2C-D217FF8E8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50184"/>
            <a:ext cx="7696200" cy="464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E7F30-5625-406E-B897-1441115D350D}"/>
              </a:ext>
            </a:extLst>
          </p:cNvPr>
          <p:cNvSpPr txBox="1"/>
          <p:nvPr/>
        </p:nvSpPr>
        <p:spPr>
          <a:xfrm>
            <a:off x="457200" y="5707816"/>
            <a:ext cx="2560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r>
              <a:rPr lang="en-US" altLang="zh-CN" dirty="0"/>
              <a:t>summary(lm1)  (line 24)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02F-56EB-974A-BC94-CB28244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Simple Linear Regression: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4196D-FA82-E34E-9B51-14D5C7D6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200965" cy="541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6C929-8568-4F12-BDDA-68DD796D5E84}"/>
              </a:ext>
            </a:extLst>
          </p:cNvPr>
          <p:cNvSpPr txBox="1"/>
          <p:nvPr/>
        </p:nvSpPr>
        <p:spPr>
          <a:xfrm>
            <a:off x="5486400" y="1143000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ad_data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(x = TV, y=sales))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(color = "red")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geom_smooth</a:t>
            </a:r>
            <a:r>
              <a:rPr lang="en-US" altLang="zh-CN" dirty="0"/>
              <a:t>(method="</a:t>
            </a:r>
            <a:r>
              <a:rPr lang="en-US" altLang="zh-CN" dirty="0" err="1"/>
              <a:t>lm</a:t>
            </a:r>
            <a:r>
              <a:rPr lang="en-US" altLang="zh-CN" dirty="0"/>
              <a:t>") +</a:t>
            </a:r>
          </a:p>
          <a:p>
            <a:endParaRPr lang="en-US" altLang="zh-CN" dirty="0"/>
          </a:p>
          <a:p>
            <a:r>
              <a:rPr lang="en-US" altLang="zh-CN" dirty="0"/>
              <a:t>  labs(title = "Scatter plot of sales and TV")</a:t>
            </a:r>
          </a:p>
          <a:p>
            <a:endParaRPr lang="en-US" altLang="zh-CN" dirty="0"/>
          </a:p>
          <a:p>
            <a:r>
              <a:rPr lang="en-US" altLang="zh-CN" dirty="0"/>
              <a:t>(line 45-48)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3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8A6-2152-1045-AC44-8323B92C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Simple Linear Regression: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2816B-76E9-784E-A6BC-DC1E34A7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1150185"/>
            <a:ext cx="5194060" cy="5403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769331-4083-4F2F-A300-D9438F8A0360}"/>
              </a:ext>
            </a:extLst>
          </p:cNvPr>
          <p:cNvSpPr txBox="1"/>
          <p:nvPr/>
        </p:nvSpPr>
        <p:spPr>
          <a:xfrm>
            <a:off x="5486400" y="1150184"/>
            <a:ext cx="373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ad_data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(x = radio, y=sales)) +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(color = "purple")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geom_smooth</a:t>
            </a:r>
            <a:r>
              <a:rPr lang="en-US" altLang="zh-CN" dirty="0"/>
              <a:t>(method="</a:t>
            </a:r>
            <a:r>
              <a:rPr lang="en-US" altLang="zh-CN" dirty="0" err="1"/>
              <a:t>lm</a:t>
            </a:r>
            <a:r>
              <a:rPr lang="en-US" altLang="zh-CN" dirty="0"/>
              <a:t>") +</a:t>
            </a:r>
          </a:p>
          <a:p>
            <a:endParaRPr lang="en-US" altLang="zh-CN" dirty="0"/>
          </a:p>
          <a:p>
            <a:r>
              <a:rPr lang="en-US" altLang="zh-CN" dirty="0"/>
              <a:t>  labs(title = "Scatter plot of sales and radio")</a:t>
            </a:r>
          </a:p>
          <a:p>
            <a:endParaRPr lang="en-US" altLang="zh-CN" dirty="0"/>
          </a:p>
          <a:p>
            <a:r>
              <a:rPr lang="en-US" altLang="zh-CN" dirty="0"/>
              <a:t>(line 49-52)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04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B120-FB48-6643-8B7D-741BDF7A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657741"/>
            <a:ext cx="8072119" cy="492443"/>
          </a:xfrm>
        </p:spPr>
        <p:txBody>
          <a:bodyPr/>
          <a:lstStyle/>
          <a:p>
            <a:r>
              <a:rPr lang="en-US" dirty="0"/>
              <a:t>Simple Linear Regression: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160B6-B6A9-484C-B566-2C482C6D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50184"/>
            <a:ext cx="5194060" cy="5403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0FD5F-28A9-4404-93DB-E43044DAD3DA}"/>
              </a:ext>
            </a:extLst>
          </p:cNvPr>
          <p:cNvSpPr txBox="1"/>
          <p:nvPr/>
        </p:nvSpPr>
        <p:spPr>
          <a:xfrm>
            <a:off x="5486400" y="1150184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R code in your R file:</a:t>
            </a:r>
          </a:p>
          <a:p>
            <a:endParaRPr lang="en-US" altLang="zh-CN" dirty="0"/>
          </a:p>
          <a:p>
            <a:r>
              <a:rPr lang="en-US" altLang="zh-CN" dirty="0" err="1"/>
              <a:t>ggplot</a:t>
            </a:r>
            <a:r>
              <a:rPr lang="en-US" altLang="zh-CN" dirty="0"/>
              <a:t>(</a:t>
            </a:r>
            <a:r>
              <a:rPr lang="en-US" altLang="zh-CN" dirty="0" err="1"/>
              <a:t>ad_data</a:t>
            </a:r>
            <a:r>
              <a:rPr lang="en-US" altLang="zh-CN" dirty="0"/>
              <a:t>, </a:t>
            </a:r>
            <a:r>
              <a:rPr lang="en-US" altLang="zh-CN" dirty="0" err="1"/>
              <a:t>aes</a:t>
            </a:r>
            <a:r>
              <a:rPr lang="en-US" altLang="zh-CN" dirty="0"/>
              <a:t>(x = newspaper, y=sales))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geom_point</a:t>
            </a:r>
            <a:r>
              <a:rPr lang="en-US" altLang="zh-CN" dirty="0"/>
              <a:t>(color = "orange") + 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geom_smooth</a:t>
            </a:r>
            <a:r>
              <a:rPr lang="en-US" altLang="zh-CN" dirty="0"/>
              <a:t>(method="</a:t>
            </a:r>
            <a:r>
              <a:rPr lang="en-US" altLang="zh-CN" dirty="0" err="1"/>
              <a:t>lm</a:t>
            </a:r>
            <a:r>
              <a:rPr lang="en-US" altLang="zh-CN" dirty="0"/>
              <a:t>") +</a:t>
            </a:r>
          </a:p>
          <a:p>
            <a:endParaRPr lang="en-US" altLang="zh-CN" dirty="0"/>
          </a:p>
          <a:p>
            <a:r>
              <a:rPr lang="en-US" altLang="zh-CN" dirty="0"/>
              <a:t>  labs(title = "Scatter plot of sales and newspaper")</a:t>
            </a:r>
          </a:p>
          <a:p>
            <a:endParaRPr lang="en-US" altLang="zh-CN" dirty="0"/>
          </a:p>
          <a:p>
            <a:r>
              <a:rPr lang="en-US" altLang="zh-CN" dirty="0"/>
              <a:t>(line 53-56)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14720</TotalTime>
  <Words>379</Words>
  <Application>Microsoft Office PowerPoint</Application>
  <PresentationFormat>On-screen Show (4:3)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Gill Sans MT</vt:lpstr>
      <vt:lpstr>Wingdings</vt:lpstr>
      <vt:lpstr>Office Theme</vt:lpstr>
      <vt:lpstr>PowerPoint Presentation</vt:lpstr>
      <vt:lpstr>Advertising Data: Summary</vt:lpstr>
      <vt:lpstr>Advertising Data: Visualization</vt:lpstr>
      <vt:lpstr>Advertising Data: Visualization</vt:lpstr>
      <vt:lpstr>Model</vt:lpstr>
      <vt:lpstr>Model</vt:lpstr>
      <vt:lpstr>Simple Linear Regression: </vt:lpstr>
      <vt:lpstr>Simple Linear Regression: </vt:lpstr>
      <vt:lpstr>Simple Linear Regression: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Erwan Quintin</dc:creator>
  <cp:lastModifiedBy>James Sesil</cp:lastModifiedBy>
  <cp:revision>502</cp:revision>
  <cp:lastPrinted>2019-10-01T21:16:56Z</cp:lastPrinted>
  <dcterms:created xsi:type="dcterms:W3CDTF">2019-01-30T14:31:50Z</dcterms:created>
  <dcterms:modified xsi:type="dcterms:W3CDTF">2022-08-18T17:21:45Z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2017-07-07T00:00:00Z</vt:filetime>
  </property>
  <property fmtid="{D5CDD505-2E9C-101B-9397-08002B2CF9AE}" pid="3" name="LastSaved">
    <vt:filetime>2019-01-30T00:00:00Z</vt:filetime>
  </property>
</Properties>
</file>