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7592-E535-41BB-96D0-0AE7C6821E8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1B41-1E06-4001-90EF-1C66F1E29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Users</a:t>
            </a:r>
          </a:p>
          <a:p>
            <a:pPr marL="514350" indent="-514350">
              <a:buAutoNum type="arabicPeriod"/>
            </a:pPr>
            <a:r>
              <a:rPr lang="en-US" dirty="0" smtClean="0"/>
              <a:t>Super Admin</a:t>
            </a:r>
          </a:p>
          <a:p>
            <a:pPr marL="514350" indent="-514350">
              <a:buAutoNum type="arabicPeriod"/>
            </a:pPr>
            <a:r>
              <a:rPr lang="en-US" dirty="0" smtClean="0"/>
              <a:t>Tenant</a:t>
            </a:r>
          </a:p>
          <a:p>
            <a:pPr marL="514350" indent="-514350">
              <a:buAutoNum type="arabicPeriod"/>
            </a:pPr>
            <a:r>
              <a:rPr lang="en-US" dirty="0" smtClean="0"/>
              <a:t>Client</a:t>
            </a:r>
          </a:p>
          <a:p>
            <a:pPr marL="514350" indent="-514350">
              <a:buAutoNum type="arabicPeriod"/>
            </a:pPr>
            <a:r>
              <a:rPr lang="en-US" dirty="0" smtClean="0"/>
              <a:t>Brand</a:t>
            </a:r>
          </a:p>
          <a:p>
            <a:pPr marL="514350" indent="-514350">
              <a:buAutoNum type="arabicPeriod"/>
            </a:pPr>
            <a:r>
              <a:rPr lang="en-US" dirty="0" smtClean="0"/>
              <a:t>Campaign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UserDetails</a:t>
            </a:r>
            <a:r>
              <a:rPr lang="en-US" dirty="0" smtClean="0"/>
              <a:t> table contains its data. KS identify user by its Role.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7518" y="418007"/>
            <a:ext cx="5440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03679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DefaultQuestion (they are 13 in numbers and System level)</a:t>
            </a:r>
          </a:p>
          <a:p>
            <a:r>
              <a:rPr lang="en-US" dirty="0" smtClean="0"/>
              <a:t>CampaignQuestion( copy of Selected default question and custom questions )</a:t>
            </a:r>
          </a:p>
          <a:p>
            <a:r>
              <a:rPr lang="en-US" dirty="0" smtClean="0"/>
              <a:t>Survey Question( set of Campaign Question , selecting for particular survey, it contains id of campaign question)</a:t>
            </a:r>
          </a:p>
          <a:p>
            <a:endParaRPr lang="en-US" dirty="0"/>
          </a:p>
          <a:p>
            <a:r>
              <a:rPr lang="en-US" dirty="0" smtClean="0"/>
              <a:t>Some DefaultQuestion can have some predefine options (like Gender have three option e.eg. Male, Female, Other), so A default question have list of DefaultQuestionOption. Every DefaultQuestionOption have id of its DefaultQuestion</a:t>
            </a:r>
          </a:p>
          <a:p>
            <a:r>
              <a:rPr lang="en-US" dirty="0" smtClean="0"/>
              <a:t>Similar to above some CampaignQuestion have a list for CampaignQuestionOption.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6891" cy="1679575"/>
          </a:xfrm>
        </p:spPr>
        <p:txBody>
          <a:bodyPr/>
          <a:lstStyle/>
          <a:p>
            <a:r>
              <a:rPr lang="en-US" dirty="0" smtClean="0"/>
              <a:t>A Campaign can have multiple Surveys having its campaign id.</a:t>
            </a:r>
          </a:p>
          <a:p>
            <a:r>
              <a:rPr lang="en-US" dirty="0" smtClean="0"/>
              <a:t>The only Live(published) survey is called EnrollmentSurvey.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1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918" y="1368424"/>
            <a:ext cx="10938164" cy="4879975"/>
          </a:xfrm>
        </p:spPr>
        <p:txBody>
          <a:bodyPr>
            <a:normAutofit/>
          </a:bodyPr>
          <a:lstStyle/>
          <a:p>
            <a:r>
              <a:rPr lang="en-US" dirty="0" smtClean="0"/>
              <a:t>Segment is a group of user according to a rule.</a:t>
            </a:r>
          </a:p>
          <a:p>
            <a:r>
              <a:rPr lang="en-US" dirty="0" smtClean="0"/>
              <a:t>There are two auxiliary segments:</a:t>
            </a:r>
          </a:p>
          <a:p>
            <a:pPr lvl="1"/>
            <a:r>
              <a:rPr lang="en-US" dirty="0" smtClean="0"/>
              <a:t>Default (users who are not belong to any  other segment)</a:t>
            </a:r>
          </a:p>
          <a:p>
            <a:pPr lvl="1"/>
            <a:r>
              <a:rPr lang="en-US" dirty="0" smtClean="0"/>
              <a:t>All (all users irrespective to any segment rule)</a:t>
            </a:r>
          </a:p>
          <a:p>
            <a:pPr lvl="1"/>
            <a:r>
              <a:rPr lang="en-US" dirty="0" smtClean="0"/>
              <a:t>Segment </a:t>
            </a:r>
            <a:r>
              <a:rPr lang="en-US" dirty="0" smtClean="0"/>
              <a:t>contains its campaign </a:t>
            </a:r>
            <a:r>
              <a:rPr lang="en-US" dirty="0" smtClean="0"/>
              <a:t>id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In Database, there are two tables Segment and SegmentRule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5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create/upload their Email/SMS contents by using this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0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16"/>
            <a:ext cx="10515600" cy="4351338"/>
          </a:xfrm>
        </p:spPr>
        <p:txBody>
          <a:bodyPr/>
          <a:lstStyle/>
          <a:p>
            <a:r>
              <a:rPr lang="en-US" dirty="0" smtClean="0"/>
              <a:t>Journey starts from segment and it is for a segment.</a:t>
            </a:r>
          </a:p>
          <a:p>
            <a:r>
              <a:rPr lang="en-US" dirty="0" smtClean="0"/>
              <a:t>There are several nodes </a:t>
            </a:r>
            <a:r>
              <a:rPr lang="en-US" smtClean="0"/>
              <a:t>called JourneyEvent.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0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Questions</vt:lpstr>
      <vt:lpstr>Survey</vt:lpstr>
      <vt:lpstr>Segment</vt:lpstr>
      <vt:lpstr>Content</vt:lpstr>
      <vt:lpstr>Journey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shadab khan</dc:creator>
  <cp:lastModifiedBy>shadab khan</cp:lastModifiedBy>
  <cp:revision>14</cp:revision>
  <dcterms:created xsi:type="dcterms:W3CDTF">2018-12-14T11:33:30Z</dcterms:created>
  <dcterms:modified xsi:type="dcterms:W3CDTF">2018-12-14T12:25:08Z</dcterms:modified>
</cp:coreProperties>
</file>