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0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474C4-8557-4C56-987F-3EFE3E8D6F49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51BDE-3149-4C3A-9EAE-A448CEF365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lgerian" pitchFamily="82" charset="0"/>
              </a:rPr>
              <a:t>At the time of login when User details  matched  with User table with their role level id’s  ,then  system permit to do login.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51BDE-3149-4C3A-9EAE-A448CEF3652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an Example that how we Create Users and Also defining The table Name where Data </a:t>
            </a:r>
            <a:r>
              <a:rPr lang="en-US" dirty="0" err="1" smtClean="0"/>
              <a:t>Saveing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51BDE-3149-4C3A-9EAE-A448CEF3652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-Client Has Tenant ID</a:t>
            </a:r>
          </a:p>
          <a:p>
            <a:r>
              <a:rPr lang="en-IN" dirty="0" smtClean="0"/>
              <a:t>-Brand Has Client ID</a:t>
            </a:r>
          </a:p>
          <a:p>
            <a:r>
              <a:rPr lang="en-IN" dirty="0" smtClean="0"/>
              <a:t>-Campaign</a:t>
            </a:r>
            <a:r>
              <a:rPr lang="en-IN" baseline="0" dirty="0" smtClean="0"/>
              <a:t> Has Brand 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51BDE-3149-4C3A-9EAE-A448CEF3652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51BDE-3149-4C3A-9EAE-A448CEF3652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</a:t>
            </a:r>
            <a:r>
              <a:rPr lang="en-IN" dirty="0" err="1" smtClean="0"/>
              <a:t>Enrollment</a:t>
            </a:r>
            <a:r>
              <a:rPr lang="en-IN" baseline="0" dirty="0" smtClean="0"/>
              <a:t> Survey Can  Marked True/False.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51BDE-3149-4C3A-9EAE-A448CEF3652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-Rules-Rules Come from enrolled Survey Question.</a:t>
            </a:r>
          </a:p>
          <a:p>
            <a:r>
              <a:rPr lang="en-IN" dirty="0" smtClean="0"/>
              <a:t>-Save Details Include-Segment</a:t>
            </a:r>
            <a:r>
              <a:rPr lang="en-IN" baseline="0" dirty="0" smtClean="0"/>
              <a:t> Name ,Description…etc.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51BDE-3149-4C3A-9EAE-A448CEF3652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-Journey</a:t>
            </a:r>
            <a:r>
              <a:rPr lang="en-IN" baseline="0" dirty="0" smtClean="0"/>
              <a:t> Event Content and Split Have Mapping with Journey Event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51BDE-3149-4C3A-9EAE-A448CEF3652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Keystone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sz="4500" b="1" u="sng" dirty="0" smtClean="0">
                <a:latin typeface="Algerian" pitchFamily="82" charset="0"/>
              </a:rPr>
              <a:t>Index:-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1- Workflow In Keystone:-</a:t>
            </a:r>
          </a:p>
          <a:p>
            <a:r>
              <a:rPr lang="en-IN" dirty="0" smtClean="0"/>
              <a:t>a)User Details:-</a:t>
            </a:r>
          </a:p>
          <a:p>
            <a:r>
              <a:rPr lang="en-IN" dirty="0" err="1" smtClean="0"/>
              <a:t>i</a:t>
            </a:r>
            <a:r>
              <a:rPr lang="en-IN" dirty="0" smtClean="0"/>
              <a:t>)Login Screen</a:t>
            </a:r>
          </a:p>
          <a:p>
            <a:r>
              <a:rPr lang="en-IN" dirty="0" smtClean="0"/>
              <a:t>ii)User Role Levels</a:t>
            </a:r>
          </a:p>
          <a:p>
            <a:endParaRPr lang="en-IN" dirty="0" smtClean="0"/>
          </a:p>
          <a:p>
            <a:r>
              <a:rPr lang="en-IN" dirty="0" smtClean="0"/>
              <a:t>b)Admin Details:-</a:t>
            </a:r>
          </a:p>
          <a:p>
            <a:r>
              <a:rPr lang="en-IN" dirty="0" err="1" smtClean="0"/>
              <a:t>i</a:t>
            </a:r>
            <a:r>
              <a:rPr lang="en-IN" dirty="0" smtClean="0"/>
              <a:t>)Save/Edit Admin Details:-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-Tenant And Tenant Admin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-Client and Client Admin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-Brand and Brand  Admin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-Campaign and Campaign Admin</a:t>
            </a:r>
          </a:p>
          <a:p>
            <a:endParaRPr lang="en-IN" dirty="0" smtClean="0"/>
          </a:p>
          <a:p>
            <a:r>
              <a:rPr lang="en-IN" dirty="0" smtClean="0"/>
              <a:t>c) </a:t>
            </a:r>
            <a:r>
              <a:rPr lang="en-US" dirty="0" smtClean="0"/>
              <a:t>Campaign  Portal:-</a:t>
            </a:r>
          </a:p>
          <a:p>
            <a:r>
              <a:rPr lang="en-US" dirty="0" smtClean="0"/>
              <a:t>Surveys Tab</a:t>
            </a:r>
          </a:p>
          <a:p>
            <a:r>
              <a:rPr lang="en-US" dirty="0" smtClean="0"/>
              <a:t>Segments Tab</a:t>
            </a:r>
          </a:p>
          <a:p>
            <a:r>
              <a:rPr lang="en-US" dirty="0" smtClean="0"/>
              <a:t>Content Tab</a:t>
            </a:r>
          </a:p>
          <a:p>
            <a:r>
              <a:rPr lang="en-US" dirty="0" smtClean="0"/>
              <a:t>Campaigns Tab</a:t>
            </a:r>
          </a:p>
          <a:p>
            <a:r>
              <a:rPr lang="en-US" dirty="0" smtClean="0"/>
              <a:t>Recipients Tab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Segment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192247"/>
              </p:ext>
            </p:extLst>
          </p:nvPr>
        </p:nvGraphicFramePr>
        <p:xfrm>
          <a:off x="1331640" y="4437112"/>
          <a:ext cx="4857784" cy="1385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771">
                <a:tc>
                  <a:txBody>
                    <a:bodyPr/>
                    <a:lstStyle/>
                    <a:p>
                      <a:r>
                        <a:rPr lang="en-IN" dirty="0" smtClean="0"/>
                        <a:t>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Table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71">
                <a:tc>
                  <a:txBody>
                    <a:bodyPr/>
                    <a:lstStyle/>
                    <a:p>
                      <a:r>
                        <a:rPr lang="en-IN" dirty="0" smtClean="0"/>
                        <a:t>Save 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Segment 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771">
                <a:tc>
                  <a:txBody>
                    <a:bodyPr/>
                    <a:lstStyle/>
                    <a:p>
                      <a:r>
                        <a:rPr lang="en-IN" dirty="0" smtClean="0"/>
                        <a:t>Save Rules-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Segment Rule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7200" y="1556793"/>
            <a:ext cx="7242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Segment is a group of user according to a rule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There are two auxiliary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Default (users who are not belong to any  other segment)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All (all users irrespective to any segment </a:t>
            </a:r>
            <a:r>
              <a:rPr lang="en-US" dirty="0" smtClean="0"/>
              <a:t>rule)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Segment </a:t>
            </a:r>
            <a:r>
              <a:rPr lang="en-US" dirty="0"/>
              <a:t>contains its campaign id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Database, there are two tables Segment and SegmentRule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Content Details Saving under the Content Details Table.</a:t>
            </a:r>
          </a:p>
          <a:p>
            <a:r>
              <a:rPr lang="en-IN" dirty="0" smtClean="0"/>
              <a:t>Content </a:t>
            </a:r>
            <a:r>
              <a:rPr lang="en-US" b="1" dirty="0" err="1" smtClean="0"/>
              <a:t>Preheader</a:t>
            </a:r>
            <a:r>
              <a:rPr lang="en-US" b="1" dirty="0" smtClean="0"/>
              <a:t> </a:t>
            </a:r>
            <a:r>
              <a:rPr lang="en-IN" dirty="0" smtClean="0"/>
              <a:t>have Multiple records it is saving in the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Content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Preheader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Content </a:t>
            </a:r>
            <a:r>
              <a:rPr lang="en-US" b="1" dirty="0" err="1" smtClean="0"/>
              <a:t>Preheader</a:t>
            </a:r>
            <a:r>
              <a:rPr lang="en-US" dirty="0"/>
              <a:t> </a:t>
            </a:r>
            <a:r>
              <a:rPr lang="en-US" dirty="0" smtClean="0"/>
              <a:t>have Mapping with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Content Detail Table.</a:t>
            </a:r>
          </a:p>
          <a:p>
            <a:r>
              <a:rPr lang="en-IN" dirty="0" smtClean="0"/>
              <a:t> </a:t>
            </a:r>
            <a:r>
              <a:rPr lang="en-US" b="1" dirty="0" err="1" smtClean="0"/>
              <a:t>Preheader</a:t>
            </a:r>
            <a:r>
              <a:rPr lang="en-US" dirty="0" smtClean="0"/>
              <a:t> save in  Content  Level.</a:t>
            </a:r>
          </a:p>
          <a:p>
            <a:r>
              <a:rPr lang="en-IN" dirty="0" smtClean="0"/>
              <a:t> </a:t>
            </a:r>
            <a:r>
              <a:rPr lang="en-US" b="1" dirty="0" smtClean="0"/>
              <a:t>Subject </a:t>
            </a:r>
            <a:r>
              <a:rPr lang="en-IN" dirty="0" smtClean="0"/>
              <a:t>have Multiple records it is  saving in the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Content Subject Table, and Mapped with Content Detail Table.</a:t>
            </a:r>
          </a:p>
          <a:p>
            <a:r>
              <a:rPr lang="en-IN" dirty="0" smtClean="0"/>
              <a:t>Category save in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Content Category Table </a:t>
            </a:r>
            <a:r>
              <a:rPr lang="en-IN" dirty="0" smtClean="0"/>
              <a:t>.</a:t>
            </a:r>
          </a:p>
          <a:p>
            <a:r>
              <a:rPr lang="en-IN" dirty="0" smtClean="0"/>
              <a:t>Category save in Campaign Level.</a:t>
            </a:r>
          </a:p>
          <a:p>
            <a:endParaRPr lang="en-IN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Journey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3235" y="2636912"/>
            <a:ext cx="6148536" cy="3170752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Node In Journey</a:t>
            </a:r>
          </a:p>
          <a:p>
            <a:r>
              <a:rPr lang="en-IN" dirty="0" smtClean="0"/>
              <a:t>Segment</a:t>
            </a:r>
          </a:p>
          <a:p>
            <a:r>
              <a:rPr lang="en-IN" dirty="0" smtClean="0"/>
              <a:t>Trigger:-Communication ,User  Actions ,User events.</a:t>
            </a:r>
          </a:p>
          <a:p>
            <a:r>
              <a:rPr lang="en-IN" dirty="0" smtClean="0"/>
              <a:t>Split</a:t>
            </a:r>
          </a:p>
          <a:p>
            <a:r>
              <a:rPr lang="en-IN" dirty="0" smtClean="0"/>
              <a:t>Wait</a:t>
            </a:r>
          </a:p>
          <a:p>
            <a:r>
              <a:rPr lang="en-IN" dirty="0" smtClean="0"/>
              <a:t>Channel</a:t>
            </a:r>
          </a:p>
          <a:p>
            <a:r>
              <a:rPr lang="en-IN" dirty="0" smtClean="0"/>
              <a:t>End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5576" y="1726810"/>
            <a:ext cx="6940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Journey starts from segment and it is for a segment.</a:t>
            </a:r>
          </a:p>
          <a:p>
            <a:r>
              <a:rPr lang="en-US" dirty="0"/>
              <a:t>There are several nodes called JourneyEvent.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71414"/>
          <a:ext cx="9144000" cy="678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749">
                <a:tc>
                  <a:txBody>
                    <a:bodyPr/>
                    <a:lstStyle/>
                    <a:p>
                      <a:r>
                        <a:rPr lang="en-IN" dirty="0" smtClean="0"/>
                        <a:t>Journey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Journey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Journey Details –Name of the journey</a:t>
                      </a:r>
                    </a:p>
                    <a:p>
                      <a:r>
                        <a:rPr lang="en-IN" dirty="0" smtClean="0"/>
                        <a:t>-Description</a:t>
                      </a:r>
                    </a:p>
                    <a:p>
                      <a:r>
                        <a:rPr lang="en-IN" dirty="0" smtClean="0"/>
                        <a:t>-Segment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4986">
                <a:tc>
                  <a:txBody>
                    <a:bodyPr/>
                    <a:lstStyle/>
                    <a:p>
                      <a:r>
                        <a:rPr lang="en-IN" dirty="0" smtClean="0"/>
                        <a:t>Save</a:t>
                      </a:r>
                      <a:r>
                        <a:rPr lang="en-IN" baseline="0" dirty="0" smtClean="0"/>
                        <a:t>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Journey</a:t>
                      </a:r>
                      <a:r>
                        <a:rPr lang="en-IN" baseline="0" dirty="0" smtClean="0"/>
                        <a:t>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Every</a:t>
                      </a:r>
                      <a:r>
                        <a:rPr lang="en-IN" baseline="0" dirty="0" smtClean="0"/>
                        <a:t> Single </a:t>
                      </a:r>
                      <a:r>
                        <a:rPr lang="en-IN" baseline="0" dirty="0" err="1" smtClean="0"/>
                        <a:t>Single</a:t>
                      </a:r>
                      <a:r>
                        <a:rPr lang="en-IN" baseline="0" dirty="0" smtClean="0"/>
                        <a:t> Node save in Journey Event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367">
                <a:tc>
                  <a:txBody>
                    <a:bodyPr/>
                    <a:lstStyle/>
                    <a:p>
                      <a:r>
                        <a:rPr lang="en-IN" dirty="0" smtClean="0"/>
                        <a:t>Content</a:t>
                      </a:r>
                    </a:p>
                    <a:p>
                      <a:r>
                        <a:rPr lang="en-IN" dirty="0" smtClean="0"/>
                        <a:t>-Email</a:t>
                      </a:r>
                    </a:p>
                    <a:p>
                      <a:r>
                        <a:rPr lang="en-IN" dirty="0" smtClean="0"/>
                        <a:t>-</a:t>
                      </a:r>
                      <a:r>
                        <a:rPr lang="en-IN" dirty="0" err="1" smtClean="0"/>
                        <a:t>Sms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Journey</a:t>
                      </a:r>
                      <a:r>
                        <a:rPr lang="en-IN" baseline="0" dirty="0" smtClean="0"/>
                        <a:t> Event Content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Detail</a:t>
                      </a:r>
                      <a:r>
                        <a:rPr lang="en-IN" baseline="0" dirty="0" smtClean="0"/>
                        <a:t> of Content with ID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2854">
                <a:tc>
                  <a:txBody>
                    <a:bodyPr/>
                    <a:lstStyle/>
                    <a:p>
                      <a:r>
                        <a:rPr lang="en-IN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Split </a:t>
                      </a:r>
                      <a:r>
                        <a:rPr lang="en-IN" dirty="0" err="1" smtClean="0"/>
                        <a:t>Name,Percentage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Algerian" pitchFamily="82" charset="0"/>
              </a:rPr>
              <a:t>Recipents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save in </a:t>
            </a:r>
            <a:r>
              <a:rPr lang="en-IN" dirty="0" err="1" smtClean="0"/>
              <a:t>SurveyResponseTable</a:t>
            </a:r>
            <a:r>
              <a:rPr lang="en-IN" dirty="0" smtClean="0"/>
              <a:t>.</a:t>
            </a:r>
          </a:p>
          <a:p>
            <a:r>
              <a:rPr lang="en-IN" dirty="0" smtClean="0"/>
              <a:t> Response entry have mapping with Survey Response.(one to many)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User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Login Screen</a:t>
            </a:r>
          </a:p>
          <a:p>
            <a:r>
              <a:rPr lang="en-IN" dirty="0" smtClean="0"/>
              <a:t>We have one Login Screen.</a:t>
            </a:r>
          </a:p>
          <a:p>
            <a:r>
              <a:rPr lang="en-IN" dirty="0" smtClean="0"/>
              <a:t>By Default also have one User (Super Admin).</a:t>
            </a:r>
          </a:p>
          <a:p>
            <a:r>
              <a:rPr lang="en-IN" dirty="0" smtClean="0"/>
              <a:t>Login Users define under the five Role Levels.</a:t>
            </a:r>
          </a:p>
          <a:p>
            <a:r>
              <a:rPr lang="en-US" dirty="0" smtClean="0"/>
              <a:t>At the time of Login ,Users differentiated by their User Details and Role Level id’s .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lgerian" pitchFamily="82" charset="0"/>
              </a:rPr>
              <a:t>Five Role Levels(Login Users )</a:t>
            </a:r>
            <a:br>
              <a:rPr lang="en-IN" dirty="0" smtClean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5720" y="1428738"/>
          <a:ext cx="7643866" cy="3214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95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Role Level Ids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950">
                <a:tc>
                  <a:txBody>
                    <a:bodyPr/>
                    <a:lstStyle/>
                    <a:p>
                      <a:r>
                        <a:rPr lang="en-IN" dirty="0" smtClean="0"/>
                        <a:t>Super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950">
                <a:tc>
                  <a:txBody>
                    <a:bodyPr/>
                    <a:lstStyle/>
                    <a:p>
                      <a:r>
                        <a:rPr lang="en-IN" dirty="0" smtClean="0"/>
                        <a:t>Tenant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950">
                <a:tc>
                  <a:txBody>
                    <a:bodyPr/>
                    <a:lstStyle/>
                    <a:p>
                      <a:r>
                        <a:rPr lang="en-IN" dirty="0" smtClean="0"/>
                        <a:t>Client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950">
                <a:tc>
                  <a:txBody>
                    <a:bodyPr/>
                    <a:lstStyle/>
                    <a:p>
                      <a:r>
                        <a:rPr lang="en-IN" dirty="0" smtClean="0"/>
                        <a:t>Brand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4957">
                <a:tc>
                  <a:txBody>
                    <a:bodyPr/>
                    <a:lstStyle/>
                    <a:p>
                      <a:r>
                        <a:rPr lang="en-IN" dirty="0" smtClean="0"/>
                        <a:t>Campaign</a:t>
                      </a:r>
                      <a:r>
                        <a:rPr lang="en-IN" baseline="0" dirty="0" smtClean="0"/>
                        <a:t>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Create User</a:t>
            </a:r>
            <a:endParaRPr lang="en-US" dirty="0">
              <a:latin typeface="Algerian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7156" y="1600200"/>
          <a:ext cx="7786744" cy="2328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6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6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8945">
                <a:tc>
                  <a:txBody>
                    <a:bodyPr/>
                    <a:lstStyle/>
                    <a:p>
                      <a:r>
                        <a:rPr lang="en-IN" dirty="0" smtClean="0"/>
                        <a:t>Create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Mandatory Fields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Table</a:t>
                      </a:r>
                      <a:r>
                        <a:rPr lang="en-IN" baseline="0" dirty="0" smtClean="0"/>
                        <a:t>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Columns Under The Tables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9921">
                <a:tc>
                  <a:txBody>
                    <a:bodyPr/>
                    <a:lstStyle/>
                    <a:p>
                      <a:r>
                        <a:rPr lang="en-IN" dirty="0" smtClean="0"/>
                        <a:t> i.e. Super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 Name</a:t>
                      </a:r>
                    </a:p>
                    <a:p>
                      <a:r>
                        <a:rPr lang="en-IN" dirty="0" smtClean="0"/>
                        <a:t>Email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User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</a:p>
                    <a:p>
                      <a:r>
                        <a:rPr lang="en-IN" dirty="0" smtClean="0"/>
                        <a:t>Mail</a:t>
                      </a:r>
                    </a:p>
                    <a:p>
                      <a:r>
                        <a:rPr lang="en-IN" dirty="0" smtClean="0"/>
                        <a:t>Password..etc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Set Password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After Filling User Details Set Password Details Sent on User Email Id .</a:t>
            </a:r>
          </a:p>
          <a:p>
            <a:endParaRPr lang="en-IN" sz="2400" dirty="0" smtClean="0"/>
          </a:p>
          <a:p>
            <a:r>
              <a:rPr lang="en-IN" sz="2400" dirty="0" smtClean="0"/>
              <a:t>Password Will save as Column Under the User Details Table.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Password Save in encrypted form.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Admin Portal Details</a:t>
            </a:r>
            <a:endParaRPr lang="en-US" dirty="0">
              <a:latin typeface="Algerian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590075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Portal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Save/Edit Portal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Table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Tenant</a:t>
                      </a:r>
                      <a:r>
                        <a:rPr lang="en-IN" baseline="0" dirty="0" smtClean="0"/>
                        <a:t> Portal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Save/Edit Tenant</a:t>
                      </a:r>
                      <a:r>
                        <a:rPr lang="en-I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Tenant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Client Portal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Save/Edit Client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Brand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Save /Edit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Brand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Campaign</a:t>
                      </a:r>
                      <a:r>
                        <a:rPr lang="en-IN" baseline="0" dirty="0" smtClean="0"/>
                        <a:t> Portal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Save/Edit Campaign</a:t>
                      </a:r>
                      <a:r>
                        <a:rPr lang="en-I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Campaign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Campaign Portal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Survey :-</a:t>
            </a:r>
          </a:p>
          <a:p>
            <a:r>
              <a:rPr lang="en-IN" dirty="0" smtClean="0"/>
              <a:t> Questions:-</a:t>
            </a:r>
          </a:p>
          <a:p>
            <a:r>
              <a:rPr lang="en-IN" dirty="0" smtClean="0"/>
              <a:t>We Are Saving Four Types of Question in Different Tables.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952698"/>
              </p:ext>
            </p:extLst>
          </p:nvPr>
        </p:nvGraphicFramePr>
        <p:xfrm>
          <a:off x="179512" y="620688"/>
          <a:ext cx="7929618" cy="539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51">
                <a:tc>
                  <a:txBody>
                    <a:bodyPr/>
                    <a:lstStyle/>
                    <a:p>
                      <a:r>
                        <a:rPr lang="en-IN" dirty="0" smtClean="0"/>
                        <a:t>Questions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2192">
                <a:tc>
                  <a:txBody>
                    <a:bodyPr/>
                    <a:lstStyle/>
                    <a:p>
                      <a:r>
                        <a:rPr lang="en-IN" dirty="0" smtClean="0"/>
                        <a:t>Default Questions With Default Options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-Default Question</a:t>
                      </a:r>
                    </a:p>
                    <a:p>
                      <a:r>
                        <a:rPr lang="en-IN" dirty="0" smtClean="0"/>
                        <a:t>-Default Question Options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These Questions Are saving on</a:t>
                      </a:r>
                      <a:r>
                        <a:rPr lang="en-IN" baseline="0" dirty="0" smtClean="0"/>
                        <a:t> System Level</a:t>
                      </a:r>
                    </a:p>
                    <a:p>
                      <a:r>
                        <a:rPr lang="en-IN" baseline="0" dirty="0" smtClean="0"/>
                        <a:t>There are 13 Default Questions.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0783">
                <a:tc>
                  <a:txBody>
                    <a:bodyPr/>
                    <a:lstStyle/>
                    <a:p>
                      <a:r>
                        <a:rPr lang="en-IN" dirty="0" smtClean="0"/>
                        <a:t>Custom 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783">
                <a:tc>
                  <a:txBody>
                    <a:bodyPr/>
                    <a:lstStyle/>
                    <a:p>
                      <a:r>
                        <a:rPr lang="en-IN" dirty="0" smtClean="0"/>
                        <a:t>Campaign Questions-Copy of Selected Default Questions and Created Custom 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-Campaign Question</a:t>
                      </a:r>
                    </a:p>
                    <a:p>
                      <a:r>
                        <a:rPr lang="en-IN" dirty="0" smtClean="0"/>
                        <a:t>-Campaign Question Options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These</a:t>
                      </a:r>
                      <a:r>
                        <a:rPr lang="en-IN" baseline="0" dirty="0" smtClean="0"/>
                        <a:t> Questions Are Saving on Campaign 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0783">
                <a:tc>
                  <a:txBody>
                    <a:bodyPr/>
                    <a:lstStyle/>
                    <a:p>
                      <a:r>
                        <a:rPr lang="en-IN" dirty="0" smtClean="0"/>
                        <a:t>Survey Questions-Selected Campaign Questions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Survey Questions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These</a:t>
                      </a:r>
                      <a:r>
                        <a:rPr lang="en-IN" baseline="0" dirty="0" smtClean="0"/>
                        <a:t> Questions Are Saving on Campaign Level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Save/Edit Survey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2909" y="1397000"/>
          <a:ext cx="7215240" cy="288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5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3085">
                <a:tc>
                  <a:txBody>
                    <a:bodyPr/>
                    <a:lstStyle/>
                    <a:p>
                      <a:r>
                        <a:rPr lang="en-IN" dirty="0" smtClean="0"/>
                        <a:t>Survey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Column</a:t>
                      </a:r>
                      <a:r>
                        <a:rPr lang="en-IN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085">
                <a:tc>
                  <a:txBody>
                    <a:bodyPr/>
                    <a:lstStyle/>
                    <a:p>
                      <a:r>
                        <a:rPr lang="en-IN" dirty="0" smtClean="0"/>
                        <a:t>Add/Edit</a:t>
                      </a:r>
                      <a:r>
                        <a:rPr lang="en-IN" baseline="0" dirty="0" smtClean="0"/>
                        <a:t> Survey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Survey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085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Enrollment</a:t>
                      </a:r>
                      <a:r>
                        <a:rPr lang="en-IN" dirty="0" smtClean="0"/>
                        <a:t> Survey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Survey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Enrolment</a:t>
                      </a:r>
                      <a:r>
                        <a:rPr lang="en-IN" baseline="0" dirty="0" smtClean="0"/>
                        <a:t> -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4286256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Campaign can have multiple Surveys having its campaign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only Live(published) survey is called </a:t>
            </a:r>
            <a:r>
              <a:rPr lang="en-US" dirty="0" smtClean="0"/>
              <a:t>EnrollmentSurvey.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Here </a:t>
            </a:r>
            <a:r>
              <a:rPr lang="en-IN" dirty="0" smtClean="0"/>
              <a:t>We did Mapping of Survey Question With Survey Table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349</TotalTime>
  <Words>688</Words>
  <Application>Microsoft Office PowerPoint</Application>
  <PresentationFormat>On-screen Show (4:3)</PresentationFormat>
  <Paragraphs>181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Calibri</vt:lpstr>
      <vt:lpstr>Trebuchet MS</vt:lpstr>
      <vt:lpstr>Wingdings</vt:lpstr>
      <vt:lpstr>Wingdings 2</vt:lpstr>
      <vt:lpstr>Opulent</vt:lpstr>
      <vt:lpstr>Keystone Workflow</vt:lpstr>
      <vt:lpstr>User Details</vt:lpstr>
      <vt:lpstr>Five Role Levels(Login Users ) </vt:lpstr>
      <vt:lpstr>Create User</vt:lpstr>
      <vt:lpstr>Set Password</vt:lpstr>
      <vt:lpstr>Admin Portal Details</vt:lpstr>
      <vt:lpstr>Campaign Portal</vt:lpstr>
      <vt:lpstr>PowerPoint Presentation</vt:lpstr>
      <vt:lpstr>Save/Edit Survey</vt:lpstr>
      <vt:lpstr>Segment</vt:lpstr>
      <vt:lpstr>Content</vt:lpstr>
      <vt:lpstr>Journey</vt:lpstr>
      <vt:lpstr>PowerPoint Presentation</vt:lpstr>
      <vt:lpstr>Recipents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Keystone Workflow</dc:title>
  <dc:creator>Vikaas Dev Yadav</dc:creator>
  <cp:lastModifiedBy>shadab khan</cp:lastModifiedBy>
  <cp:revision>40</cp:revision>
  <dcterms:created xsi:type="dcterms:W3CDTF">2018-12-14T06:51:57Z</dcterms:created>
  <dcterms:modified xsi:type="dcterms:W3CDTF">2018-12-14T13:27:19Z</dcterms:modified>
</cp:coreProperties>
</file>