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474C4-8557-4C56-987F-3EFE3E8D6F49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51BDE-3149-4C3A-9EAE-A448CEF365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lgerian" pitchFamily="82" charset="0"/>
              </a:rPr>
              <a:t>At the time of login when User details  matched  with User table with their role level id’s  ,then  system permit to do login.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Example that how we Create Users and Also defining The table Name where Data </a:t>
            </a:r>
            <a:r>
              <a:rPr lang="en-US" dirty="0" err="1" smtClean="0"/>
              <a:t>Saveing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-Client Has Tenant ID</a:t>
            </a:r>
          </a:p>
          <a:p>
            <a:r>
              <a:rPr lang="en-IN" dirty="0" smtClean="0"/>
              <a:t>-Brand Has Client ID</a:t>
            </a:r>
          </a:p>
          <a:p>
            <a:r>
              <a:rPr lang="en-IN" dirty="0" smtClean="0"/>
              <a:t>-Campaign</a:t>
            </a:r>
            <a:r>
              <a:rPr lang="en-IN" baseline="0" dirty="0" smtClean="0"/>
              <a:t> Has Brand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</a:t>
            </a:r>
            <a:r>
              <a:rPr lang="en-IN" dirty="0" err="1" smtClean="0"/>
              <a:t>Enrollment</a:t>
            </a:r>
            <a:r>
              <a:rPr lang="en-IN" baseline="0" dirty="0" smtClean="0"/>
              <a:t> Survey Can  Marked True/False.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-Rules-Rules Come from enrolled Survey Question.</a:t>
            </a:r>
          </a:p>
          <a:p>
            <a:r>
              <a:rPr lang="en-IN" dirty="0" smtClean="0"/>
              <a:t>-Save Details Include-Segment</a:t>
            </a:r>
            <a:r>
              <a:rPr lang="en-IN" baseline="0" dirty="0" smtClean="0"/>
              <a:t> Name ,Description…etc.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-Journey</a:t>
            </a:r>
            <a:r>
              <a:rPr lang="en-IN" baseline="0" dirty="0" smtClean="0"/>
              <a:t> Event Content and Split Have Mapping with Journey Event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51BDE-3149-4C3A-9EAE-A448CEF3652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D37F492-0147-4240-B458-E5615735807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2741F26-D9CC-4BF9-95EB-E951E7C907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Keystone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sz="4500" b="1" u="sng" dirty="0" smtClean="0">
                <a:latin typeface="Algerian" pitchFamily="82" charset="0"/>
              </a:rPr>
              <a:t>Index:-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1</a:t>
            </a:r>
            <a:r>
              <a:rPr lang="en-IN" dirty="0" smtClean="0"/>
              <a:t>- Workflow In Keystone:-</a:t>
            </a:r>
          </a:p>
          <a:p>
            <a:r>
              <a:rPr lang="en-IN" dirty="0" smtClean="0"/>
              <a:t>a)User Details:-</a:t>
            </a:r>
          </a:p>
          <a:p>
            <a:r>
              <a:rPr lang="en-IN" dirty="0" err="1" smtClean="0"/>
              <a:t>i</a:t>
            </a:r>
            <a:r>
              <a:rPr lang="en-IN" dirty="0" smtClean="0"/>
              <a:t>)Login Screen</a:t>
            </a:r>
          </a:p>
          <a:p>
            <a:r>
              <a:rPr lang="en-IN" dirty="0" smtClean="0"/>
              <a:t>ii)User Role Levels</a:t>
            </a:r>
          </a:p>
          <a:p>
            <a:endParaRPr lang="en-IN" dirty="0" smtClean="0"/>
          </a:p>
          <a:p>
            <a:r>
              <a:rPr lang="en-IN" dirty="0" smtClean="0"/>
              <a:t>b)Admin Details:-</a:t>
            </a:r>
          </a:p>
          <a:p>
            <a:r>
              <a:rPr lang="en-IN" dirty="0" err="1" smtClean="0"/>
              <a:t>i</a:t>
            </a:r>
            <a:r>
              <a:rPr lang="en-IN" dirty="0" smtClean="0"/>
              <a:t>)Save/Edit Admin Details:-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-Tenant And Tenant Admin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-Client and Client Admin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-Brand and Brand  Admin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-Campaign and Campaign Admin</a:t>
            </a:r>
          </a:p>
          <a:p>
            <a:endParaRPr lang="en-IN" dirty="0" smtClean="0"/>
          </a:p>
          <a:p>
            <a:r>
              <a:rPr lang="en-IN" dirty="0" smtClean="0"/>
              <a:t>c) </a:t>
            </a:r>
            <a:r>
              <a:rPr lang="en-US" dirty="0" smtClean="0"/>
              <a:t>Campaign  Portal:-</a:t>
            </a:r>
          </a:p>
          <a:p>
            <a:r>
              <a:rPr lang="en-US" dirty="0" smtClean="0"/>
              <a:t>Surveys Tab</a:t>
            </a:r>
          </a:p>
          <a:p>
            <a:r>
              <a:rPr lang="en-US" dirty="0" smtClean="0"/>
              <a:t>Segments Tab</a:t>
            </a:r>
          </a:p>
          <a:p>
            <a:r>
              <a:rPr lang="en-US" dirty="0" smtClean="0"/>
              <a:t>Content Tab</a:t>
            </a:r>
          </a:p>
          <a:p>
            <a:r>
              <a:rPr lang="en-US" dirty="0" smtClean="0"/>
              <a:t>Campaigns Tab</a:t>
            </a:r>
          </a:p>
          <a:p>
            <a:r>
              <a:rPr lang="en-US" dirty="0" smtClean="0"/>
              <a:t>Recipients Tab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928802"/>
            <a:ext cx="44186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Segment has In two parts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09" y="2697480"/>
          <a:ext cx="48577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Save 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Segment table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Save Rules-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Segment Rule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Content Details Saving under the Content Details Table.</a:t>
            </a:r>
          </a:p>
          <a:p>
            <a:r>
              <a:rPr lang="en-IN" dirty="0" smtClean="0"/>
              <a:t>Content </a:t>
            </a:r>
            <a:r>
              <a:rPr lang="en-US" b="1" dirty="0" err="1" smtClean="0"/>
              <a:t>Preheader</a:t>
            </a:r>
            <a:r>
              <a:rPr lang="en-US" b="1" dirty="0" smtClean="0"/>
              <a:t> </a:t>
            </a:r>
            <a:r>
              <a:rPr lang="en-IN" dirty="0" smtClean="0"/>
              <a:t>have Multiple records it is saving in the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Preheader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Content </a:t>
            </a:r>
            <a:r>
              <a:rPr lang="en-US" b="1" dirty="0" err="1" smtClean="0"/>
              <a:t>Preheader</a:t>
            </a:r>
            <a:r>
              <a:rPr lang="en-US" dirty="0"/>
              <a:t> </a:t>
            </a:r>
            <a:r>
              <a:rPr lang="en-US" dirty="0" smtClean="0"/>
              <a:t>have Mapping with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Detail Table.</a:t>
            </a:r>
          </a:p>
          <a:p>
            <a:r>
              <a:rPr lang="en-IN" dirty="0" smtClean="0"/>
              <a:t> </a:t>
            </a:r>
            <a:r>
              <a:rPr lang="en-US" b="1" dirty="0" err="1" smtClean="0"/>
              <a:t>Preheader</a:t>
            </a:r>
            <a:r>
              <a:rPr lang="en-US" dirty="0" smtClean="0"/>
              <a:t> save in  Content  Level.</a:t>
            </a:r>
          </a:p>
          <a:p>
            <a:r>
              <a:rPr lang="en-IN" dirty="0" smtClean="0"/>
              <a:t> </a:t>
            </a:r>
            <a:r>
              <a:rPr lang="en-US" b="1" dirty="0" smtClean="0"/>
              <a:t>Subject</a:t>
            </a:r>
            <a:r>
              <a:rPr lang="en-US" b="1" dirty="0" smtClean="0"/>
              <a:t> </a:t>
            </a:r>
            <a:r>
              <a:rPr lang="en-IN" dirty="0" smtClean="0"/>
              <a:t>have Multiple records it is  saving in the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Subject Table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and Mapped with Content Detail Table.</a:t>
            </a:r>
          </a:p>
          <a:p>
            <a:r>
              <a:rPr lang="en-IN" dirty="0" smtClean="0"/>
              <a:t>Category save in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Category Table </a:t>
            </a:r>
            <a:r>
              <a:rPr lang="en-IN" dirty="0" smtClean="0"/>
              <a:t>.</a:t>
            </a:r>
          </a:p>
          <a:p>
            <a:r>
              <a:rPr lang="en-IN" dirty="0" smtClean="0"/>
              <a:t>Category save in Campaign Level.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Journey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Node In Journey</a:t>
            </a:r>
          </a:p>
          <a:p>
            <a:r>
              <a:rPr lang="en-IN" dirty="0" smtClean="0"/>
              <a:t>Segment</a:t>
            </a:r>
          </a:p>
          <a:p>
            <a:r>
              <a:rPr lang="en-IN" dirty="0" smtClean="0"/>
              <a:t>Trigger:-Communication ,User  Actions ,User events.</a:t>
            </a:r>
          </a:p>
          <a:p>
            <a:r>
              <a:rPr lang="en-IN" dirty="0" smtClean="0"/>
              <a:t>Split</a:t>
            </a:r>
          </a:p>
          <a:p>
            <a:r>
              <a:rPr lang="en-IN" dirty="0" smtClean="0"/>
              <a:t>Wait</a:t>
            </a:r>
          </a:p>
          <a:p>
            <a:r>
              <a:rPr lang="en-IN" dirty="0" smtClean="0"/>
              <a:t>Channel</a:t>
            </a:r>
          </a:p>
          <a:p>
            <a:r>
              <a:rPr lang="en-IN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71414"/>
          <a:ext cx="9144000" cy="678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88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1965749">
                <a:tc>
                  <a:txBody>
                    <a:bodyPr/>
                    <a:lstStyle/>
                    <a:p>
                      <a:r>
                        <a:rPr lang="en-IN" dirty="0" smtClean="0"/>
                        <a:t>Journey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Journey Details –Name of the journey</a:t>
                      </a:r>
                    </a:p>
                    <a:p>
                      <a:r>
                        <a:rPr lang="en-IN" dirty="0" smtClean="0"/>
                        <a:t>-Description</a:t>
                      </a:r>
                    </a:p>
                    <a:p>
                      <a:r>
                        <a:rPr lang="en-IN" dirty="0" smtClean="0"/>
                        <a:t>-Segment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344986">
                <a:tc>
                  <a:txBody>
                    <a:bodyPr/>
                    <a:lstStyle/>
                    <a:p>
                      <a:r>
                        <a:rPr lang="en-IN" dirty="0" smtClean="0"/>
                        <a:t>Save</a:t>
                      </a:r>
                      <a:r>
                        <a:rPr lang="en-IN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Journey</a:t>
                      </a:r>
                      <a:r>
                        <a:rPr lang="en-IN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Every</a:t>
                      </a:r>
                      <a:r>
                        <a:rPr lang="en-IN" baseline="0" dirty="0" smtClean="0"/>
                        <a:t> Single </a:t>
                      </a:r>
                      <a:r>
                        <a:rPr lang="en-IN" baseline="0" dirty="0" err="1" smtClean="0"/>
                        <a:t>Single</a:t>
                      </a:r>
                      <a:r>
                        <a:rPr lang="en-IN" baseline="0" dirty="0" smtClean="0"/>
                        <a:t> Node save in Journey Event</a:t>
                      </a:r>
                      <a:endParaRPr lang="en-US" dirty="0"/>
                    </a:p>
                  </a:txBody>
                  <a:tcPr/>
                </a:tc>
              </a:tr>
              <a:tr h="1655367">
                <a:tc>
                  <a:txBody>
                    <a:bodyPr/>
                    <a:lstStyle/>
                    <a:p>
                      <a:r>
                        <a:rPr lang="en-IN" dirty="0" smtClean="0"/>
                        <a:t>Content</a:t>
                      </a:r>
                    </a:p>
                    <a:p>
                      <a:r>
                        <a:rPr lang="en-IN" dirty="0" smtClean="0"/>
                        <a:t>-Email</a:t>
                      </a:r>
                    </a:p>
                    <a:p>
                      <a:r>
                        <a:rPr lang="en-IN" dirty="0" smtClean="0"/>
                        <a:t>-</a:t>
                      </a:r>
                      <a:r>
                        <a:rPr lang="en-IN" dirty="0" err="1" smtClean="0"/>
                        <a:t>Sms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Journey</a:t>
                      </a:r>
                      <a:r>
                        <a:rPr lang="en-IN" baseline="0" dirty="0" smtClean="0"/>
                        <a:t> Event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Detail</a:t>
                      </a:r>
                      <a:r>
                        <a:rPr lang="en-IN" baseline="0" dirty="0" smtClean="0"/>
                        <a:t> of Content with ID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932854">
                <a:tc>
                  <a:txBody>
                    <a:bodyPr/>
                    <a:lstStyle/>
                    <a:p>
                      <a:r>
                        <a:rPr lang="en-IN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Split </a:t>
                      </a:r>
                      <a:r>
                        <a:rPr lang="en-IN" dirty="0" err="1" smtClean="0"/>
                        <a:t>Name,Percentage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Algerian" pitchFamily="82" charset="0"/>
              </a:rPr>
              <a:t>Recipents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save in Survey Enrolment Table.</a:t>
            </a:r>
          </a:p>
          <a:p>
            <a:r>
              <a:rPr lang="en-IN" dirty="0" smtClean="0"/>
              <a:t> Response entry have mapping with Survey Response.(one to many)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User Details</a:t>
            </a:r>
            <a:endParaRPr lang="en-IN" dirty="0" smtClean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 Screen</a:t>
            </a:r>
          </a:p>
          <a:p>
            <a:r>
              <a:rPr lang="en-IN" dirty="0" smtClean="0"/>
              <a:t>We have one Login Screen.</a:t>
            </a:r>
          </a:p>
          <a:p>
            <a:r>
              <a:rPr lang="en-IN" dirty="0" smtClean="0"/>
              <a:t>By Default also have one User (Super Admin).</a:t>
            </a:r>
          </a:p>
          <a:p>
            <a:r>
              <a:rPr lang="en-IN" dirty="0" smtClean="0"/>
              <a:t>Login Users define under the five Role Levels.</a:t>
            </a:r>
          </a:p>
          <a:p>
            <a:r>
              <a:rPr lang="en-US" dirty="0" smtClean="0"/>
              <a:t>At the time of Login ,Users differentiated by their User Details and Role Level id’s 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lgerian" pitchFamily="82" charset="0"/>
              </a:rPr>
              <a:t>Five Role Levels(Login Users )</a:t>
            </a:r>
            <a:br>
              <a:rPr lang="en-IN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428738"/>
          <a:ext cx="7643866" cy="3214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933"/>
                <a:gridCol w="3821933"/>
              </a:tblGrid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Role Level Ids</a:t>
                      </a:r>
                      <a:endParaRPr lang="en-US" dirty="0"/>
                    </a:p>
                  </a:txBody>
                  <a:tcPr/>
                </a:tc>
              </a:tr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Super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Tenant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Client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</a:p>
                  </a:txBody>
                  <a:tcPr/>
                </a:tc>
              </a:tr>
              <a:tr h="477950">
                <a:tc>
                  <a:txBody>
                    <a:bodyPr/>
                    <a:lstStyle/>
                    <a:p>
                      <a:r>
                        <a:rPr lang="en-IN" dirty="0" smtClean="0"/>
                        <a:t>Brand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</a:p>
                  </a:txBody>
                  <a:tcPr/>
                </a:tc>
              </a:tr>
              <a:tr h="824957"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</a:t>
                      </a:r>
                      <a:r>
                        <a:rPr lang="en-IN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Create User</a:t>
            </a: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6" y="1600200"/>
          <a:ext cx="7786744" cy="232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86"/>
                <a:gridCol w="1946686"/>
                <a:gridCol w="1946686"/>
                <a:gridCol w="1946686"/>
              </a:tblGrid>
              <a:tr h="958945">
                <a:tc>
                  <a:txBody>
                    <a:bodyPr/>
                    <a:lstStyle/>
                    <a:p>
                      <a:r>
                        <a:rPr lang="en-IN" dirty="0" smtClean="0"/>
                        <a:t>Create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Mandatory 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</a:t>
                      </a:r>
                      <a:r>
                        <a:rPr lang="en-IN" baseline="0" dirty="0" smtClean="0"/>
                        <a:t>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Columns Under The Tables</a:t>
                      </a:r>
                      <a:endParaRPr lang="en-US" dirty="0"/>
                    </a:p>
                  </a:txBody>
                  <a:tcPr/>
                </a:tc>
              </a:tr>
              <a:tr h="1369921">
                <a:tc>
                  <a:txBody>
                    <a:bodyPr/>
                    <a:lstStyle/>
                    <a:p>
                      <a:r>
                        <a:rPr lang="en-IN" dirty="0" smtClean="0"/>
                        <a:t> i.e. Super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Name</a:t>
                      </a:r>
                    </a:p>
                    <a:p>
                      <a:r>
                        <a:rPr lang="en-IN" dirty="0" smtClean="0"/>
                        <a:t>Email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</a:p>
                    <a:p>
                      <a:r>
                        <a:rPr lang="en-IN" dirty="0" smtClean="0"/>
                        <a:t>Mail</a:t>
                      </a:r>
                    </a:p>
                    <a:p>
                      <a:r>
                        <a:rPr lang="en-IN" dirty="0" smtClean="0"/>
                        <a:t>Password..etc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Set Password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After Filling User Details Set Password Details Sent on User Email Id .</a:t>
            </a:r>
          </a:p>
          <a:p>
            <a:endParaRPr lang="en-IN" sz="2400" dirty="0" smtClean="0"/>
          </a:p>
          <a:p>
            <a:r>
              <a:rPr lang="en-IN" sz="2400" dirty="0" smtClean="0"/>
              <a:t>Password Will save as Column Under the User Details Table.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Password Save in encrypted form.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Admin Portal Details</a:t>
            </a: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90075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17"/>
                <a:gridCol w="1966917"/>
                <a:gridCol w="196691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Portal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Save/Edit 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Tenant</a:t>
                      </a:r>
                      <a:r>
                        <a:rPr lang="en-IN" baseline="0" dirty="0" smtClean="0"/>
                        <a:t> 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Save/Edit Tenant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Tenant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Client 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Save/Edit Client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Brand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 /Edit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Brand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</a:t>
                      </a:r>
                      <a:r>
                        <a:rPr lang="en-IN" baseline="0" dirty="0" smtClean="0"/>
                        <a:t> Portal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Save/Edit Campaign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Campaign Portal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Survey :-</a:t>
            </a:r>
          </a:p>
          <a:p>
            <a:r>
              <a:rPr lang="en-IN" dirty="0" smtClean="0"/>
              <a:t> Questions:-</a:t>
            </a:r>
          </a:p>
          <a:p>
            <a:r>
              <a:rPr lang="en-IN" dirty="0" smtClean="0"/>
              <a:t>We Are Saving Four Types of Question in Different Tables.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0034" y="857231"/>
          <a:ext cx="7929618" cy="539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2643206"/>
                <a:gridCol w="2643206"/>
              </a:tblGrid>
              <a:tr h="183551">
                <a:tc>
                  <a:txBody>
                    <a:bodyPr/>
                    <a:lstStyle/>
                    <a:p>
                      <a:r>
                        <a:rPr lang="en-IN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1332192">
                <a:tc>
                  <a:txBody>
                    <a:bodyPr/>
                    <a:lstStyle/>
                    <a:p>
                      <a:r>
                        <a:rPr lang="en-IN" dirty="0" smtClean="0"/>
                        <a:t>Default Questions With Default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-Default Question</a:t>
                      </a:r>
                    </a:p>
                    <a:p>
                      <a:r>
                        <a:rPr lang="en-IN" dirty="0" smtClean="0"/>
                        <a:t>-Default Question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These Questions Are saving on</a:t>
                      </a:r>
                      <a:r>
                        <a:rPr lang="en-IN" baseline="0" dirty="0" smtClean="0"/>
                        <a:t> System </a:t>
                      </a:r>
                      <a:r>
                        <a:rPr lang="en-IN" baseline="0" dirty="0" smtClean="0"/>
                        <a:t>Level</a:t>
                      </a:r>
                    </a:p>
                    <a:p>
                      <a:r>
                        <a:rPr lang="en-IN" baseline="0" dirty="0" smtClean="0"/>
                        <a:t>There are 13 Default Questions.</a:t>
                      </a:r>
                      <a:endParaRPr lang="en-US" dirty="0"/>
                    </a:p>
                  </a:txBody>
                  <a:tcPr/>
                </a:tc>
              </a:tr>
              <a:tr h="1040783">
                <a:tc>
                  <a:txBody>
                    <a:bodyPr/>
                    <a:lstStyle/>
                    <a:p>
                      <a:r>
                        <a:rPr lang="en-IN" dirty="0" smtClean="0"/>
                        <a:t>Custom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0783"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 Questions-Copy of Selected Default Questions and Created Custom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-Campaign Question</a:t>
                      </a:r>
                    </a:p>
                    <a:p>
                      <a:r>
                        <a:rPr lang="en-IN" dirty="0" smtClean="0"/>
                        <a:t>-Campaign Question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These</a:t>
                      </a:r>
                      <a:r>
                        <a:rPr lang="en-IN" baseline="0" dirty="0" smtClean="0"/>
                        <a:t> Questions Are Saving on Campaign Level</a:t>
                      </a:r>
                      <a:endParaRPr lang="en-US" dirty="0"/>
                    </a:p>
                  </a:txBody>
                  <a:tcPr/>
                </a:tc>
              </a:tr>
              <a:tr h="1040783">
                <a:tc>
                  <a:txBody>
                    <a:bodyPr/>
                    <a:lstStyle/>
                    <a:p>
                      <a:r>
                        <a:rPr lang="en-IN" dirty="0" smtClean="0"/>
                        <a:t>Survey Questions-Selected Campaign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Survey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These</a:t>
                      </a:r>
                      <a:r>
                        <a:rPr lang="en-IN" baseline="0" dirty="0" smtClean="0"/>
                        <a:t> Questions Are Saving on Campaign Level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Save/Edit Survey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2909" y="1397000"/>
          <a:ext cx="7215240" cy="288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80"/>
                <a:gridCol w="2405080"/>
                <a:gridCol w="2405080"/>
              </a:tblGrid>
              <a:tr h="963085">
                <a:tc>
                  <a:txBody>
                    <a:bodyPr/>
                    <a:lstStyle/>
                    <a:p>
                      <a:r>
                        <a:rPr lang="en-IN" dirty="0" smtClean="0"/>
                        <a:t>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Column</a:t>
                      </a:r>
                      <a:r>
                        <a:rPr lang="en-IN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</a:tr>
              <a:tr h="963085">
                <a:tc>
                  <a:txBody>
                    <a:bodyPr/>
                    <a:lstStyle/>
                    <a:p>
                      <a:r>
                        <a:rPr lang="en-IN" dirty="0" smtClean="0"/>
                        <a:t>Add/Edit</a:t>
                      </a:r>
                      <a:r>
                        <a:rPr lang="en-IN" baseline="0" dirty="0" smtClean="0"/>
                        <a:t>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Survey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308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Enrollment</a:t>
                      </a:r>
                      <a:r>
                        <a:rPr lang="en-IN" dirty="0" smtClean="0"/>
                        <a:t>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Survey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Enrolment</a:t>
                      </a:r>
                      <a:r>
                        <a:rPr lang="en-IN" baseline="0" dirty="0" smtClean="0"/>
                        <a:t> -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00100" y="5214950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IN" dirty="0" err="1" smtClean="0"/>
              <a:t>Enrollment</a:t>
            </a:r>
            <a:r>
              <a:rPr lang="en-IN" dirty="0" smtClean="0"/>
              <a:t> Survey saving on Campaign Level.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Here We did Mapping of Survey Question With Survey Table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339</TotalTime>
  <Words>610</Words>
  <Application>Microsoft Office PowerPoint</Application>
  <PresentationFormat>On-screen Show (4:3)</PresentationFormat>
  <Paragraphs>169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Keystone Workflow</vt:lpstr>
      <vt:lpstr>User Details</vt:lpstr>
      <vt:lpstr>Five Role Levels(Login Users ) </vt:lpstr>
      <vt:lpstr>Create User</vt:lpstr>
      <vt:lpstr>Set Password</vt:lpstr>
      <vt:lpstr>Admin Portal Details</vt:lpstr>
      <vt:lpstr>Campaign Portal</vt:lpstr>
      <vt:lpstr>Slide 8</vt:lpstr>
      <vt:lpstr>Save/Edit Survey</vt:lpstr>
      <vt:lpstr>Segment</vt:lpstr>
      <vt:lpstr>Content</vt:lpstr>
      <vt:lpstr>Journey</vt:lpstr>
      <vt:lpstr>Slide 13</vt:lpstr>
      <vt:lpstr>Recipents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Workflow</dc:title>
  <dc:creator>Vikaas Dev Yadav</dc:creator>
  <cp:lastModifiedBy>Vikaas Dev Yadav</cp:lastModifiedBy>
  <cp:revision>34</cp:revision>
  <dcterms:created xsi:type="dcterms:W3CDTF">2018-12-14T06:51:57Z</dcterms:created>
  <dcterms:modified xsi:type="dcterms:W3CDTF">2018-12-14T12:31:09Z</dcterms:modified>
</cp:coreProperties>
</file>