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8" r:id="rId3"/>
    <p:sldMasterId id="2147483685" r:id="rId4"/>
    <p:sldMasterId id="2147483692" r:id="rId5"/>
    <p:sldMasterId id="2147483699" r:id="rId6"/>
    <p:sldMasterId id="2147483715" r:id="rId7"/>
    <p:sldMasterId id="2147483783" r:id="rId8"/>
  </p:sldMasterIdLst>
  <p:sldIdLst>
    <p:sldId id="256" r:id="rId9"/>
    <p:sldId id="257" r:id="rId10"/>
    <p:sldId id="280" r:id="rId11"/>
    <p:sldId id="258" r:id="rId12"/>
    <p:sldId id="270" r:id="rId13"/>
    <p:sldId id="281" r:id="rId14"/>
    <p:sldId id="259" r:id="rId15"/>
    <p:sldId id="260" r:id="rId16"/>
    <p:sldId id="261" r:id="rId17"/>
    <p:sldId id="264" r:id="rId18"/>
    <p:sldId id="262" r:id="rId19"/>
    <p:sldId id="269" r:id="rId20"/>
    <p:sldId id="263" r:id="rId21"/>
    <p:sldId id="286" r:id="rId22"/>
    <p:sldId id="287" r:id="rId23"/>
    <p:sldId id="288" r:id="rId24"/>
    <p:sldId id="282" r:id="rId25"/>
    <p:sldId id="274" r:id="rId26"/>
    <p:sldId id="277" r:id="rId27"/>
    <p:sldId id="276" r:id="rId28"/>
    <p:sldId id="278" r:id="rId29"/>
    <p:sldId id="279" r:id="rId30"/>
    <p:sldId id="283" r:id="rId31"/>
    <p:sldId id="273" r:id="rId32"/>
    <p:sldId id="267" r:id="rId33"/>
    <p:sldId id="284"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1037"/>
          <p:cNvSpPr>
            <a:spLocks noChangeShapeType="1"/>
          </p:cNvSpPr>
          <p:nvPr/>
        </p:nvSpPr>
        <p:spPr bwMode="auto">
          <a:xfrm>
            <a:off x="0" y="2557463"/>
            <a:ext cx="805973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 name="Line 1038"/>
          <p:cNvSpPr>
            <a:spLocks noChangeShapeType="1"/>
          </p:cNvSpPr>
          <p:nvPr/>
        </p:nvSpPr>
        <p:spPr bwMode="auto">
          <a:xfrm>
            <a:off x="1203325" y="0"/>
            <a:ext cx="0" cy="344963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pic>
        <p:nvPicPr>
          <p:cNvPr id="6" name="Picture 9" descr="network power 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850" y="4013200"/>
            <a:ext cx="300672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2971800" y="6611938"/>
            <a:ext cx="35925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defRPr/>
            </a:pPr>
            <a:r>
              <a:rPr kumimoji="0" lang="en-US" altLang="zh-TW" sz="1000" smtClean="0">
                <a:latin typeface="Times" pitchFamily="18" charset="0"/>
                <a:ea typeface="Osaka"/>
                <a:cs typeface="Osaka"/>
              </a:rPr>
              <a:t>Company Confidential</a:t>
            </a:r>
          </a:p>
        </p:txBody>
      </p:sp>
      <p:pic>
        <p:nvPicPr>
          <p:cNvPr id="8" name="Picture 11" descr="AVOC_Logo_tagline_vert.eps"/>
          <p:cNvPicPr>
            <a:picLocks noChangeAspect="1"/>
          </p:cNvPicPr>
          <p:nvPr/>
        </p:nvPicPr>
        <p:blipFill>
          <a:blip r:embed="rId3">
            <a:extLst>
              <a:ext uri="{28A0092B-C50C-407E-A947-70E740481C1C}">
                <a14:useLocalDpi xmlns:a14="http://schemas.microsoft.com/office/drawing/2010/main" val="0"/>
              </a:ext>
            </a:extLst>
          </a:blip>
          <a:srcRect b="26086"/>
          <a:stretch>
            <a:fillRect/>
          </a:stretch>
        </p:blipFill>
        <p:spPr bwMode="auto">
          <a:xfrm>
            <a:off x="1219200" y="4522788"/>
            <a:ext cx="2273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1027"/>
          <p:cNvSpPr>
            <a:spLocks noGrp="1" noChangeArrowheads="1"/>
          </p:cNvSpPr>
          <p:nvPr>
            <p:ph type="ctrTitle"/>
          </p:nvPr>
        </p:nvSpPr>
        <p:spPr>
          <a:xfrm>
            <a:off x="1295400" y="0"/>
            <a:ext cx="7848600" cy="2616200"/>
          </a:xfrm>
          <a:effectLst/>
        </p:spPr>
        <p:txBody>
          <a:bodyPr/>
          <a:lstStyle>
            <a:lvl1pPr>
              <a:lnSpc>
                <a:spcPct val="75000"/>
              </a:lnSpc>
              <a:defRPr sz="4000"/>
            </a:lvl1pPr>
          </a:lstStyle>
          <a:p>
            <a:r>
              <a:rPr lang="zh-TW" altLang="en-US" smtClean="0"/>
              <a:t>按一下以編輯母片標題樣式</a:t>
            </a:r>
            <a:endParaRPr lang="en-US" dirty="0"/>
          </a:p>
        </p:txBody>
      </p:sp>
      <p:sp>
        <p:nvSpPr>
          <p:cNvPr id="22532" name="Rectangle 1028"/>
          <p:cNvSpPr>
            <a:spLocks noGrp="1" noChangeArrowheads="1"/>
          </p:cNvSpPr>
          <p:nvPr>
            <p:ph type="subTitle" idx="1"/>
          </p:nvPr>
        </p:nvSpPr>
        <p:spPr>
          <a:xfrm>
            <a:off x="1295400" y="2692400"/>
            <a:ext cx="7848600" cy="1651000"/>
          </a:xfrm>
        </p:spPr>
        <p:txBody>
          <a:bodyPr/>
          <a:lstStyle>
            <a:lvl1pPr marL="0" indent="0">
              <a:buFont typeface="Wingdings" pitchFamily="2" charset="2"/>
              <a:buNone/>
              <a:defRPr/>
            </a:lvl1pPr>
          </a:lstStyle>
          <a:p>
            <a:r>
              <a:rPr lang="zh-TW" altLang="en-US" smtClean="0"/>
              <a:t>按一下以編輯母片副標題樣式</a:t>
            </a:r>
            <a:endParaRPr lang="en-US"/>
          </a:p>
        </p:txBody>
      </p:sp>
      <p:sp>
        <p:nvSpPr>
          <p:cNvPr id="9" name="Rectangle 1059"/>
          <p:cNvSpPr>
            <a:spLocks noGrp="1" noChangeArrowheads="1"/>
          </p:cNvSpPr>
          <p:nvPr>
            <p:ph type="sldNum" sz="quarter" idx="10"/>
          </p:nvPr>
        </p:nvSpPr>
        <p:spPr/>
        <p:txBody>
          <a:bodyPr/>
          <a:lstStyle>
            <a:lvl1pPr>
              <a:defRPr/>
            </a:lvl1pPr>
          </a:lstStyle>
          <a:p>
            <a:fld id="{7739CF56-80C6-47E7-9340-00CC7640D62C}" type="slidenum">
              <a:rPr lang="zh-TW" altLang="en-US" smtClean="0"/>
              <a:t>‹#›</a:t>
            </a:fld>
            <a:endParaRPr lang="zh-TW" altLang="en-US"/>
          </a:p>
        </p:txBody>
      </p:sp>
    </p:spTree>
    <p:extLst>
      <p:ext uri="{BB962C8B-B14F-4D97-AF65-F5344CB8AC3E}">
        <p14:creationId xmlns:p14="http://schemas.microsoft.com/office/powerpoint/2010/main" val="20028288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413" y="4127500"/>
            <a:ext cx="4141787"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7"/>
          <p:cNvSpPr>
            <a:spLocks noChangeShapeType="1"/>
          </p:cNvSpPr>
          <p:nvPr/>
        </p:nvSpPr>
        <p:spPr bwMode="auto">
          <a:xfrm>
            <a:off x="0" y="2557463"/>
            <a:ext cx="805973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Line 8"/>
          <p:cNvSpPr>
            <a:spLocks noChangeShapeType="1"/>
          </p:cNvSpPr>
          <p:nvPr/>
        </p:nvSpPr>
        <p:spPr bwMode="auto">
          <a:xfrm>
            <a:off x="1203325" y="0"/>
            <a:ext cx="0" cy="344963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3" name="Rectangle 3"/>
          <p:cNvSpPr>
            <a:spLocks noGrp="1" noChangeArrowheads="1"/>
          </p:cNvSpPr>
          <p:nvPr>
            <p:ph type="ctrTitle"/>
          </p:nvPr>
        </p:nvSpPr>
        <p:spPr>
          <a:xfrm>
            <a:off x="1295400" y="1447800"/>
            <a:ext cx="5486400" cy="1168400"/>
          </a:xfrm>
          <a:effectLst/>
        </p:spPr>
        <p:txBody>
          <a:bodyPr/>
          <a:lstStyle>
            <a:lvl1pPr>
              <a:lnSpc>
                <a:spcPct val="75000"/>
              </a:lnSpc>
              <a:defRPr sz="4000"/>
            </a:lvl1pPr>
          </a:lstStyle>
          <a:p>
            <a:r>
              <a:rPr lang="zh-TW" altLang="en-US" smtClean="0"/>
              <a:t>按一下以編輯母片標題樣式</a:t>
            </a:r>
            <a:endParaRPr lang="en-US"/>
          </a:p>
        </p:txBody>
      </p:sp>
      <p:sp>
        <p:nvSpPr>
          <p:cNvPr id="5124" name="Rectangle 4"/>
          <p:cNvSpPr>
            <a:spLocks noGrp="1" noChangeArrowheads="1"/>
          </p:cNvSpPr>
          <p:nvPr>
            <p:ph type="subTitle" idx="1"/>
          </p:nvPr>
        </p:nvSpPr>
        <p:spPr>
          <a:xfrm>
            <a:off x="1295400" y="2692400"/>
            <a:ext cx="6400800" cy="1651000"/>
          </a:xfrm>
        </p:spPr>
        <p:txBody>
          <a:bodyPr/>
          <a:lstStyle>
            <a:lvl1pPr marL="0" indent="0">
              <a:buFont typeface="Wingdings" pitchFamily="2" charset="2"/>
              <a:buNone/>
              <a:defRPr/>
            </a:lvl1pPr>
          </a:lstStyle>
          <a:p>
            <a:r>
              <a:rPr lang="zh-TW" altLang="en-US" smtClean="0"/>
              <a:t>按一下以編輯母片副標題樣式</a:t>
            </a:r>
            <a:endParaRPr lang="en-US"/>
          </a:p>
        </p:txBody>
      </p:sp>
      <p:sp>
        <p:nvSpPr>
          <p:cNvPr id="7" name="Rectangle 6"/>
          <p:cNvSpPr>
            <a:spLocks noGrp="1" noChangeArrowheads="1"/>
          </p:cNvSpPr>
          <p:nvPr>
            <p:ph type="sldNum" sz="quarter" idx="10"/>
          </p:nvPr>
        </p:nvSpPr>
        <p:spPr/>
        <p:txBody>
          <a:bodyPr/>
          <a:lstStyle>
            <a:lvl1pPr>
              <a:defRPr/>
            </a:lvl1pPr>
          </a:lstStyle>
          <a:p>
            <a:pPr>
              <a:defRPr/>
            </a:pPr>
            <a:fld id="{6757AF7E-9320-4F16-B3DC-39CD05CDC29A}" type="slidenum">
              <a:rPr lang="en-US" altLang="zh-TW"/>
              <a:pPr>
                <a:defRPr/>
              </a:pPr>
              <a:t>‹#›</a:t>
            </a:fld>
            <a:endParaRPr lang="en-US" altLang="zh-TW"/>
          </a:p>
        </p:txBody>
      </p:sp>
    </p:spTree>
    <p:extLst>
      <p:ext uri="{BB962C8B-B14F-4D97-AF65-F5344CB8AC3E}">
        <p14:creationId xmlns:p14="http://schemas.microsoft.com/office/powerpoint/2010/main" val="41923063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34823BB9-1318-458F-B971-2D0F79F93800}" type="slidenum">
              <a:rPr lang="en-US" altLang="zh-TW"/>
              <a:pPr>
                <a:defRPr/>
              </a:pPr>
              <a:t>‹#›</a:t>
            </a:fld>
            <a:endParaRPr lang="en-US" altLang="zh-TW"/>
          </a:p>
        </p:txBody>
      </p:sp>
    </p:spTree>
    <p:extLst>
      <p:ext uri="{BB962C8B-B14F-4D97-AF65-F5344CB8AC3E}">
        <p14:creationId xmlns:p14="http://schemas.microsoft.com/office/powerpoint/2010/main" val="399264021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9530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76885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50D2A5E1-AAEB-487C-8AEF-0EBE6D0FD3E1}" type="slidenum">
              <a:rPr lang="en-US" altLang="zh-TW"/>
              <a:pPr>
                <a:defRPr/>
              </a:pPr>
              <a:t>‹#›</a:t>
            </a:fld>
            <a:endParaRPr lang="en-US" altLang="zh-TW"/>
          </a:p>
        </p:txBody>
      </p:sp>
    </p:spTree>
    <p:extLst>
      <p:ext uri="{BB962C8B-B14F-4D97-AF65-F5344CB8AC3E}">
        <p14:creationId xmlns:p14="http://schemas.microsoft.com/office/powerpoint/2010/main" val="23672771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31182E6D-B451-4515-BCE9-CEF063412090}" type="slidenum">
              <a:rPr lang="en-US" altLang="zh-TW"/>
              <a:pPr>
                <a:defRPr/>
              </a:pPr>
              <a:t>‹#›</a:t>
            </a:fld>
            <a:endParaRPr lang="en-US" altLang="zh-TW"/>
          </a:p>
        </p:txBody>
      </p:sp>
    </p:spTree>
    <p:extLst>
      <p:ext uri="{BB962C8B-B14F-4D97-AF65-F5344CB8AC3E}">
        <p14:creationId xmlns:p14="http://schemas.microsoft.com/office/powerpoint/2010/main" val="26967657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ck filler slide">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71291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469900" y="406400"/>
            <a:ext cx="8356600" cy="723900"/>
          </a:xfrm>
        </p:spPr>
        <p:txBody>
          <a:bodyPr/>
          <a:lstStyle/>
          <a:p>
            <a:r>
              <a:rPr lang="zh-TW" altLang="en-US" smtClean="0"/>
              <a:t>按一下以編輯母片標題樣式</a:t>
            </a:r>
            <a:endParaRPr lang="en-US"/>
          </a:p>
        </p:txBody>
      </p:sp>
      <p:sp>
        <p:nvSpPr>
          <p:cNvPr id="3" name="Chart Placeholder 2"/>
          <p:cNvSpPr>
            <a:spLocks noGrp="1"/>
          </p:cNvSpPr>
          <p:nvPr>
            <p:ph type="chart" idx="1"/>
          </p:nvPr>
        </p:nvSpPr>
        <p:spPr>
          <a:xfrm>
            <a:off x="495300" y="1206500"/>
            <a:ext cx="8394700" cy="4546600"/>
          </a:xfrm>
        </p:spPr>
        <p:txBody>
          <a:bodyPr/>
          <a:lstStyle/>
          <a:p>
            <a:pPr lvl="0"/>
            <a:r>
              <a:rPr lang="zh-TW" altLang="en-US" noProof="0" smtClean="0"/>
              <a:t>按一下圖示以新增圖表</a:t>
            </a:r>
            <a:endParaRPr 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6C430BED-66DE-485E-9325-B1ADCD228060}" type="slidenum">
              <a:rPr lang="en-US" altLang="zh-TW"/>
              <a:pPr>
                <a:defRPr/>
              </a:pPr>
              <a:t>‹#›</a:t>
            </a:fld>
            <a:endParaRPr lang="en-US" altLang="zh-TW"/>
          </a:p>
        </p:txBody>
      </p:sp>
    </p:spTree>
    <p:extLst>
      <p:ext uri="{BB962C8B-B14F-4D97-AF65-F5344CB8AC3E}">
        <p14:creationId xmlns:p14="http://schemas.microsoft.com/office/powerpoint/2010/main" val="374390582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38CD21A-F817-4924-BD2B-7D2897FC7D1F}" type="slidenum">
              <a:rPr lang="en-US" altLang="zh-TW"/>
              <a:pPr>
                <a:defRPr/>
              </a:pPr>
              <a:t>‹#›</a:t>
            </a:fld>
            <a:endParaRPr lang="en-US" altLang="zh-TW"/>
          </a:p>
        </p:txBody>
      </p:sp>
    </p:spTree>
    <p:extLst>
      <p:ext uri="{BB962C8B-B14F-4D97-AF65-F5344CB8AC3E}">
        <p14:creationId xmlns:p14="http://schemas.microsoft.com/office/powerpoint/2010/main" val="70977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413" y="4127500"/>
            <a:ext cx="4141787"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7"/>
          <p:cNvSpPr>
            <a:spLocks noChangeShapeType="1"/>
          </p:cNvSpPr>
          <p:nvPr/>
        </p:nvSpPr>
        <p:spPr bwMode="auto">
          <a:xfrm>
            <a:off x="0" y="2557463"/>
            <a:ext cx="805973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Line 8"/>
          <p:cNvSpPr>
            <a:spLocks noChangeShapeType="1"/>
          </p:cNvSpPr>
          <p:nvPr/>
        </p:nvSpPr>
        <p:spPr bwMode="auto">
          <a:xfrm>
            <a:off x="1203325" y="0"/>
            <a:ext cx="0" cy="344963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3" name="Rectangle 3"/>
          <p:cNvSpPr>
            <a:spLocks noGrp="1" noChangeArrowheads="1"/>
          </p:cNvSpPr>
          <p:nvPr>
            <p:ph type="ctrTitle"/>
          </p:nvPr>
        </p:nvSpPr>
        <p:spPr>
          <a:xfrm>
            <a:off x="1295400" y="1447800"/>
            <a:ext cx="5486400" cy="1168400"/>
          </a:xfrm>
          <a:effectLst/>
        </p:spPr>
        <p:txBody>
          <a:bodyPr/>
          <a:lstStyle>
            <a:lvl1pPr>
              <a:lnSpc>
                <a:spcPct val="75000"/>
              </a:lnSpc>
              <a:defRPr sz="4000"/>
            </a:lvl1pPr>
          </a:lstStyle>
          <a:p>
            <a:r>
              <a:rPr lang="zh-TW" altLang="en-US" smtClean="0"/>
              <a:t>按一下以編輯母片標題樣式</a:t>
            </a:r>
            <a:endParaRPr lang="en-US"/>
          </a:p>
        </p:txBody>
      </p:sp>
      <p:sp>
        <p:nvSpPr>
          <p:cNvPr id="5124" name="Rectangle 4"/>
          <p:cNvSpPr>
            <a:spLocks noGrp="1" noChangeArrowheads="1"/>
          </p:cNvSpPr>
          <p:nvPr>
            <p:ph type="subTitle" idx="1"/>
          </p:nvPr>
        </p:nvSpPr>
        <p:spPr>
          <a:xfrm>
            <a:off x="1295400" y="2692400"/>
            <a:ext cx="6400800" cy="1651000"/>
          </a:xfrm>
        </p:spPr>
        <p:txBody>
          <a:bodyPr/>
          <a:lstStyle>
            <a:lvl1pPr marL="0" indent="0">
              <a:buFont typeface="Wingdings" pitchFamily="2" charset="2"/>
              <a:buNone/>
              <a:defRPr/>
            </a:lvl1pPr>
          </a:lstStyle>
          <a:p>
            <a:r>
              <a:rPr lang="zh-TW" altLang="en-US" smtClean="0"/>
              <a:t>按一下以編輯母片副標題樣式</a:t>
            </a:r>
            <a:endParaRPr lang="en-US"/>
          </a:p>
        </p:txBody>
      </p:sp>
      <p:sp>
        <p:nvSpPr>
          <p:cNvPr id="7" name="Rectangle 6"/>
          <p:cNvSpPr>
            <a:spLocks noGrp="1" noChangeArrowheads="1"/>
          </p:cNvSpPr>
          <p:nvPr>
            <p:ph type="sldNum" sz="quarter" idx="10"/>
          </p:nvPr>
        </p:nvSpPr>
        <p:spPr/>
        <p:txBody>
          <a:bodyPr/>
          <a:lstStyle>
            <a:lvl1pPr>
              <a:defRPr/>
            </a:lvl1pPr>
          </a:lstStyle>
          <a:p>
            <a:pPr>
              <a:defRPr/>
            </a:pPr>
            <a:fld id="{0060B417-66CB-4F02-A354-7AA2B340955F}" type="slidenum">
              <a:rPr lang="en-US" altLang="zh-TW"/>
              <a:pPr>
                <a:defRPr/>
              </a:pPr>
              <a:t>‹#›</a:t>
            </a:fld>
            <a:endParaRPr lang="en-US" altLang="zh-TW"/>
          </a:p>
        </p:txBody>
      </p:sp>
    </p:spTree>
    <p:extLst>
      <p:ext uri="{BB962C8B-B14F-4D97-AF65-F5344CB8AC3E}">
        <p14:creationId xmlns:p14="http://schemas.microsoft.com/office/powerpoint/2010/main" val="160657156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DFE9095E-CEA9-46E4-A44B-006A7DCEE06D}" type="slidenum">
              <a:rPr lang="en-US" altLang="zh-TW"/>
              <a:pPr>
                <a:defRPr/>
              </a:pPr>
              <a:t>‹#›</a:t>
            </a:fld>
            <a:endParaRPr lang="en-US" altLang="zh-TW"/>
          </a:p>
        </p:txBody>
      </p:sp>
    </p:spTree>
    <p:extLst>
      <p:ext uri="{BB962C8B-B14F-4D97-AF65-F5344CB8AC3E}">
        <p14:creationId xmlns:p14="http://schemas.microsoft.com/office/powerpoint/2010/main" val="391079558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9530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76885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9F1C9D12-8136-47D1-BC4B-A28B562CB497}" type="slidenum">
              <a:rPr lang="en-US" altLang="zh-TW"/>
              <a:pPr>
                <a:defRPr/>
              </a:pPr>
              <a:t>‹#›</a:t>
            </a:fld>
            <a:endParaRPr lang="en-US" altLang="zh-TW"/>
          </a:p>
        </p:txBody>
      </p:sp>
    </p:spTree>
    <p:extLst>
      <p:ext uri="{BB962C8B-B14F-4D97-AF65-F5344CB8AC3E}">
        <p14:creationId xmlns:p14="http://schemas.microsoft.com/office/powerpoint/2010/main" val="13635991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36"/>
          <p:cNvSpPr>
            <a:spLocks noGrp="1" noChangeArrowheads="1"/>
          </p:cNvSpPr>
          <p:nvPr>
            <p:ph type="sldNum" sz="quarter" idx="10"/>
          </p:nvPr>
        </p:nvSpPr>
        <p:spPr>
          <a:ln/>
        </p:spPr>
        <p:txBody>
          <a:bodyPr/>
          <a:lstStyle>
            <a:lvl1pPr>
              <a:defRPr/>
            </a:lvl1pPr>
          </a:lstStyle>
          <a:p>
            <a:fld id="{7739CF56-80C6-47E7-9340-00CC7640D62C}" type="slidenum">
              <a:rPr lang="zh-TW" altLang="en-US" smtClean="0"/>
              <a:t>‹#›</a:t>
            </a:fld>
            <a:endParaRPr lang="zh-TW" altLang="en-US"/>
          </a:p>
        </p:txBody>
      </p:sp>
    </p:spTree>
    <p:extLst>
      <p:ext uri="{BB962C8B-B14F-4D97-AF65-F5344CB8AC3E}">
        <p14:creationId xmlns:p14="http://schemas.microsoft.com/office/powerpoint/2010/main" val="248778521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3201E026-931C-49D5-9A0C-E71C31CC73B2}" type="slidenum">
              <a:rPr lang="en-US" altLang="zh-TW"/>
              <a:pPr>
                <a:defRPr/>
              </a:pPr>
              <a:t>‹#›</a:t>
            </a:fld>
            <a:endParaRPr lang="en-US" altLang="zh-TW"/>
          </a:p>
        </p:txBody>
      </p:sp>
    </p:spTree>
    <p:extLst>
      <p:ext uri="{BB962C8B-B14F-4D97-AF65-F5344CB8AC3E}">
        <p14:creationId xmlns:p14="http://schemas.microsoft.com/office/powerpoint/2010/main" val="386076395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ck filler slide">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92731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469900" y="406400"/>
            <a:ext cx="8356600" cy="723900"/>
          </a:xfrm>
        </p:spPr>
        <p:txBody>
          <a:bodyPr/>
          <a:lstStyle/>
          <a:p>
            <a:r>
              <a:rPr lang="zh-TW" altLang="en-US" smtClean="0"/>
              <a:t>按一下以編輯母片標題樣式</a:t>
            </a:r>
            <a:endParaRPr lang="en-US"/>
          </a:p>
        </p:txBody>
      </p:sp>
      <p:sp>
        <p:nvSpPr>
          <p:cNvPr id="3" name="Chart Placeholder 2"/>
          <p:cNvSpPr>
            <a:spLocks noGrp="1"/>
          </p:cNvSpPr>
          <p:nvPr>
            <p:ph type="chart" idx="1"/>
          </p:nvPr>
        </p:nvSpPr>
        <p:spPr>
          <a:xfrm>
            <a:off x="495300" y="1206500"/>
            <a:ext cx="8394700" cy="4546600"/>
          </a:xfrm>
        </p:spPr>
        <p:txBody>
          <a:bodyPr/>
          <a:lstStyle/>
          <a:p>
            <a:pPr lvl="0"/>
            <a:r>
              <a:rPr lang="zh-TW" altLang="en-US" noProof="0" smtClean="0"/>
              <a:t>按一下圖示以新增圖表</a:t>
            </a:r>
            <a:endParaRPr 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83B4A372-9DAC-4ED8-8D19-DB8F73402AA3}" type="slidenum">
              <a:rPr lang="en-US" altLang="zh-TW"/>
              <a:pPr>
                <a:defRPr/>
              </a:pPr>
              <a:t>‹#›</a:t>
            </a:fld>
            <a:endParaRPr lang="en-US" altLang="zh-TW"/>
          </a:p>
        </p:txBody>
      </p:sp>
    </p:spTree>
    <p:extLst>
      <p:ext uri="{BB962C8B-B14F-4D97-AF65-F5344CB8AC3E}">
        <p14:creationId xmlns:p14="http://schemas.microsoft.com/office/powerpoint/2010/main" val="376682636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413" y="4127500"/>
            <a:ext cx="4141787"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7"/>
          <p:cNvSpPr>
            <a:spLocks noChangeShapeType="1"/>
          </p:cNvSpPr>
          <p:nvPr/>
        </p:nvSpPr>
        <p:spPr bwMode="auto">
          <a:xfrm>
            <a:off x="0" y="2557463"/>
            <a:ext cx="805973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Line 8"/>
          <p:cNvSpPr>
            <a:spLocks noChangeShapeType="1"/>
          </p:cNvSpPr>
          <p:nvPr/>
        </p:nvSpPr>
        <p:spPr bwMode="auto">
          <a:xfrm>
            <a:off x="1203325" y="0"/>
            <a:ext cx="0" cy="344963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3" name="Rectangle 3"/>
          <p:cNvSpPr>
            <a:spLocks noGrp="1" noChangeArrowheads="1"/>
          </p:cNvSpPr>
          <p:nvPr>
            <p:ph type="ctrTitle"/>
          </p:nvPr>
        </p:nvSpPr>
        <p:spPr>
          <a:xfrm>
            <a:off x="1295400" y="1447800"/>
            <a:ext cx="5486400" cy="1168400"/>
          </a:xfrm>
          <a:effectLst/>
        </p:spPr>
        <p:txBody>
          <a:bodyPr/>
          <a:lstStyle>
            <a:lvl1pPr>
              <a:lnSpc>
                <a:spcPct val="75000"/>
              </a:lnSpc>
              <a:defRPr sz="4000"/>
            </a:lvl1pPr>
          </a:lstStyle>
          <a:p>
            <a:r>
              <a:rPr lang="zh-TW" altLang="en-US" smtClean="0"/>
              <a:t>按一下以編輯母片標題樣式</a:t>
            </a:r>
            <a:endParaRPr lang="en-US"/>
          </a:p>
        </p:txBody>
      </p:sp>
      <p:sp>
        <p:nvSpPr>
          <p:cNvPr id="5124" name="Rectangle 4"/>
          <p:cNvSpPr>
            <a:spLocks noGrp="1" noChangeArrowheads="1"/>
          </p:cNvSpPr>
          <p:nvPr>
            <p:ph type="subTitle" idx="1"/>
          </p:nvPr>
        </p:nvSpPr>
        <p:spPr>
          <a:xfrm>
            <a:off x="1295400" y="2692400"/>
            <a:ext cx="6400800" cy="1651000"/>
          </a:xfrm>
        </p:spPr>
        <p:txBody>
          <a:bodyPr/>
          <a:lstStyle>
            <a:lvl1pPr marL="0" indent="0">
              <a:buFont typeface="Wingdings" pitchFamily="2" charset="2"/>
              <a:buNone/>
              <a:defRPr/>
            </a:lvl1pPr>
          </a:lstStyle>
          <a:p>
            <a:r>
              <a:rPr lang="zh-TW" altLang="en-US" smtClean="0"/>
              <a:t>按一下以編輯母片副標題樣式</a:t>
            </a:r>
            <a:endParaRPr lang="en-US"/>
          </a:p>
        </p:txBody>
      </p:sp>
      <p:sp>
        <p:nvSpPr>
          <p:cNvPr id="7" name="Rectangle 6"/>
          <p:cNvSpPr>
            <a:spLocks noGrp="1" noChangeArrowheads="1"/>
          </p:cNvSpPr>
          <p:nvPr>
            <p:ph type="sldNum" sz="quarter" idx="10"/>
          </p:nvPr>
        </p:nvSpPr>
        <p:spPr/>
        <p:txBody>
          <a:bodyPr/>
          <a:lstStyle>
            <a:lvl1pPr>
              <a:defRPr/>
            </a:lvl1pPr>
          </a:lstStyle>
          <a:p>
            <a:pPr>
              <a:defRPr/>
            </a:pPr>
            <a:fld id="{5D784DB9-5D97-4212-88DD-76CF94F5F893}" type="slidenum">
              <a:rPr lang="en-US" altLang="zh-TW"/>
              <a:pPr>
                <a:defRPr/>
              </a:pPr>
              <a:t>‹#›</a:t>
            </a:fld>
            <a:endParaRPr lang="en-US" altLang="zh-TW"/>
          </a:p>
        </p:txBody>
      </p:sp>
    </p:spTree>
    <p:extLst>
      <p:ext uri="{BB962C8B-B14F-4D97-AF65-F5344CB8AC3E}">
        <p14:creationId xmlns:p14="http://schemas.microsoft.com/office/powerpoint/2010/main" val="216879389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3F5EC00-7ACC-49F7-A0DD-37B652BFB35D}" type="slidenum">
              <a:rPr lang="en-US" altLang="zh-TW"/>
              <a:pPr>
                <a:defRPr/>
              </a:pPr>
              <a:t>‹#›</a:t>
            </a:fld>
            <a:endParaRPr lang="en-US" altLang="zh-TW"/>
          </a:p>
        </p:txBody>
      </p:sp>
    </p:spTree>
    <p:extLst>
      <p:ext uri="{BB962C8B-B14F-4D97-AF65-F5344CB8AC3E}">
        <p14:creationId xmlns:p14="http://schemas.microsoft.com/office/powerpoint/2010/main" val="127438842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9530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76885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9C765C27-0446-43EC-943D-D62240E5B151}" type="slidenum">
              <a:rPr lang="en-US" altLang="zh-TW"/>
              <a:pPr>
                <a:defRPr/>
              </a:pPr>
              <a:t>‹#›</a:t>
            </a:fld>
            <a:endParaRPr lang="en-US" altLang="zh-TW"/>
          </a:p>
        </p:txBody>
      </p:sp>
    </p:spTree>
    <p:extLst>
      <p:ext uri="{BB962C8B-B14F-4D97-AF65-F5344CB8AC3E}">
        <p14:creationId xmlns:p14="http://schemas.microsoft.com/office/powerpoint/2010/main" val="65707346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CA2B68D4-3F2D-4C10-9F2E-331A9C559DFF}" type="slidenum">
              <a:rPr lang="en-US" altLang="zh-TW"/>
              <a:pPr>
                <a:defRPr/>
              </a:pPr>
              <a:t>‹#›</a:t>
            </a:fld>
            <a:endParaRPr lang="en-US" altLang="zh-TW"/>
          </a:p>
        </p:txBody>
      </p:sp>
    </p:spTree>
    <p:extLst>
      <p:ext uri="{BB962C8B-B14F-4D97-AF65-F5344CB8AC3E}">
        <p14:creationId xmlns:p14="http://schemas.microsoft.com/office/powerpoint/2010/main" val="160213549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ck filler slide">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01357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469900" y="406400"/>
            <a:ext cx="8356600" cy="723900"/>
          </a:xfrm>
        </p:spPr>
        <p:txBody>
          <a:bodyPr/>
          <a:lstStyle/>
          <a:p>
            <a:r>
              <a:rPr lang="zh-TW" altLang="en-US" smtClean="0"/>
              <a:t>按一下以編輯母片標題樣式</a:t>
            </a:r>
            <a:endParaRPr lang="en-US"/>
          </a:p>
        </p:txBody>
      </p:sp>
      <p:sp>
        <p:nvSpPr>
          <p:cNvPr id="3" name="Chart Placeholder 2"/>
          <p:cNvSpPr>
            <a:spLocks noGrp="1"/>
          </p:cNvSpPr>
          <p:nvPr>
            <p:ph type="chart" idx="1"/>
          </p:nvPr>
        </p:nvSpPr>
        <p:spPr>
          <a:xfrm>
            <a:off x="495300" y="1206500"/>
            <a:ext cx="8394700" cy="4546600"/>
          </a:xfrm>
        </p:spPr>
        <p:txBody>
          <a:bodyPr/>
          <a:lstStyle/>
          <a:p>
            <a:pPr lvl="0"/>
            <a:r>
              <a:rPr lang="zh-TW" altLang="en-US" noProof="0" smtClean="0"/>
              <a:t>按一下圖示以新增圖表</a:t>
            </a:r>
            <a:endParaRPr 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E7F07ECD-A99C-4884-9616-EFBB81919D17}" type="slidenum">
              <a:rPr lang="en-US" altLang="zh-TW"/>
              <a:pPr>
                <a:defRPr/>
              </a:pPr>
              <a:t>‹#›</a:t>
            </a:fld>
            <a:endParaRPr lang="en-US" altLang="zh-TW"/>
          </a:p>
        </p:txBody>
      </p:sp>
    </p:spTree>
    <p:extLst>
      <p:ext uri="{BB962C8B-B14F-4D97-AF65-F5344CB8AC3E}">
        <p14:creationId xmlns:p14="http://schemas.microsoft.com/office/powerpoint/2010/main" val="4090914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413" y="4127500"/>
            <a:ext cx="4141787"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7"/>
          <p:cNvSpPr>
            <a:spLocks noChangeShapeType="1"/>
          </p:cNvSpPr>
          <p:nvPr/>
        </p:nvSpPr>
        <p:spPr bwMode="auto">
          <a:xfrm>
            <a:off x="0" y="2557463"/>
            <a:ext cx="805973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Line 8"/>
          <p:cNvSpPr>
            <a:spLocks noChangeShapeType="1"/>
          </p:cNvSpPr>
          <p:nvPr/>
        </p:nvSpPr>
        <p:spPr bwMode="auto">
          <a:xfrm>
            <a:off x="1203325" y="0"/>
            <a:ext cx="0" cy="344963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3" name="Rectangle 3"/>
          <p:cNvSpPr>
            <a:spLocks noGrp="1" noChangeArrowheads="1"/>
          </p:cNvSpPr>
          <p:nvPr>
            <p:ph type="ctrTitle"/>
          </p:nvPr>
        </p:nvSpPr>
        <p:spPr>
          <a:xfrm>
            <a:off x="1295400" y="1447800"/>
            <a:ext cx="5486400" cy="1168400"/>
          </a:xfrm>
          <a:effectLst/>
        </p:spPr>
        <p:txBody>
          <a:bodyPr/>
          <a:lstStyle>
            <a:lvl1pPr>
              <a:lnSpc>
                <a:spcPct val="75000"/>
              </a:lnSpc>
              <a:defRPr sz="4000"/>
            </a:lvl1pPr>
          </a:lstStyle>
          <a:p>
            <a:r>
              <a:rPr lang="zh-TW" altLang="en-US" smtClean="0"/>
              <a:t>按一下以編輯母片標題樣式</a:t>
            </a:r>
            <a:endParaRPr lang="en-US"/>
          </a:p>
        </p:txBody>
      </p:sp>
      <p:sp>
        <p:nvSpPr>
          <p:cNvPr id="5124" name="Rectangle 4"/>
          <p:cNvSpPr>
            <a:spLocks noGrp="1" noChangeArrowheads="1"/>
          </p:cNvSpPr>
          <p:nvPr>
            <p:ph type="subTitle" idx="1"/>
          </p:nvPr>
        </p:nvSpPr>
        <p:spPr>
          <a:xfrm>
            <a:off x="1295400" y="2692400"/>
            <a:ext cx="6400800" cy="1651000"/>
          </a:xfrm>
        </p:spPr>
        <p:txBody>
          <a:bodyPr/>
          <a:lstStyle>
            <a:lvl1pPr marL="0" indent="0">
              <a:buFont typeface="Wingdings" pitchFamily="2" charset="2"/>
              <a:buNone/>
              <a:defRPr/>
            </a:lvl1pPr>
          </a:lstStyle>
          <a:p>
            <a:r>
              <a:rPr lang="zh-TW" altLang="en-US" smtClean="0"/>
              <a:t>按一下以編輯母片副標題樣式</a:t>
            </a:r>
            <a:endParaRPr lang="en-US"/>
          </a:p>
        </p:txBody>
      </p:sp>
      <p:sp>
        <p:nvSpPr>
          <p:cNvPr id="7" name="Rectangle 6"/>
          <p:cNvSpPr>
            <a:spLocks noGrp="1" noChangeArrowheads="1"/>
          </p:cNvSpPr>
          <p:nvPr>
            <p:ph type="sldNum" sz="quarter" idx="10"/>
          </p:nvPr>
        </p:nvSpPr>
        <p:spPr/>
        <p:txBody>
          <a:bodyPr/>
          <a:lstStyle>
            <a:lvl1pPr>
              <a:defRPr/>
            </a:lvl1pPr>
          </a:lstStyle>
          <a:p>
            <a:pPr>
              <a:defRPr/>
            </a:pPr>
            <a:fld id="{DB6391E0-1902-47E8-8E81-05E26EC09764}" type="slidenum">
              <a:rPr lang="en-US" altLang="zh-TW"/>
              <a:pPr>
                <a:defRPr/>
              </a:pPr>
              <a:t>‹#›</a:t>
            </a:fld>
            <a:endParaRPr lang="en-US" altLang="zh-TW"/>
          </a:p>
        </p:txBody>
      </p:sp>
    </p:spTree>
    <p:extLst>
      <p:ext uri="{BB962C8B-B14F-4D97-AF65-F5344CB8AC3E}">
        <p14:creationId xmlns:p14="http://schemas.microsoft.com/office/powerpoint/2010/main" val="31262207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36"/>
          <p:cNvSpPr>
            <a:spLocks noGrp="1" noChangeArrowheads="1"/>
          </p:cNvSpPr>
          <p:nvPr>
            <p:ph type="sldNum" sz="quarter" idx="10"/>
          </p:nvPr>
        </p:nvSpPr>
        <p:spPr/>
        <p:txBody>
          <a:bodyPr/>
          <a:lstStyle>
            <a:lvl1pPr>
              <a:defRPr/>
            </a:lvl1pPr>
          </a:lstStyle>
          <a:p>
            <a:fld id="{7739CF56-80C6-47E7-9340-00CC7640D62C}" type="slidenum">
              <a:rPr lang="zh-TW" altLang="en-US" smtClean="0"/>
              <a:t>‹#›</a:t>
            </a:fld>
            <a:endParaRPr lang="zh-TW" altLang="en-US"/>
          </a:p>
        </p:txBody>
      </p:sp>
    </p:spTree>
    <p:extLst>
      <p:ext uri="{BB962C8B-B14F-4D97-AF65-F5344CB8AC3E}">
        <p14:creationId xmlns:p14="http://schemas.microsoft.com/office/powerpoint/2010/main" val="176003609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3B531199-6A63-436A-AB1B-63DAD9E09CF5}" type="slidenum">
              <a:rPr lang="en-US" altLang="zh-TW"/>
              <a:pPr>
                <a:defRPr/>
              </a:pPr>
              <a:t>‹#›</a:t>
            </a:fld>
            <a:endParaRPr lang="en-US" altLang="zh-TW"/>
          </a:p>
        </p:txBody>
      </p:sp>
    </p:spTree>
    <p:extLst>
      <p:ext uri="{BB962C8B-B14F-4D97-AF65-F5344CB8AC3E}">
        <p14:creationId xmlns:p14="http://schemas.microsoft.com/office/powerpoint/2010/main" val="1634016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9530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76885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A10A844C-D6D5-4CE6-80D3-9B5098B7CCAB}" type="slidenum">
              <a:rPr lang="en-US" altLang="zh-TW"/>
              <a:pPr>
                <a:defRPr/>
              </a:pPr>
              <a:t>‹#›</a:t>
            </a:fld>
            <a:endParaRPr lang="en-US" altLang="zh-TW"/>
          </a:p>
        </p:txBody>
      </p:sp>
    </p:spTree>
    <p:extLst>
      <p:ext uri="{BB962C8B-B14F-4D97-AF65-F5344CB8AC3E}">
        <p14:creationId xmlns:p14="http://schemas.microsoft.com/office/powerpoint/2010/main" val="369476405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AB8FA24F-48E3-43E2-B497-011372918D39}" type="slidenum">
              <a:rPr lang="en-US" altLang="zh-TW"/>
              <a:pPr>
                <a:defRPr/>
              </a:pPr>
              <a:t>‹#›</a:t>
            </a:fld>
            <a:endParaRPr lang="en-US" altLang="zh-TW"/>
          </a:p>
        </p:txBody>
      </p:sp>
    </p:spTree>
    <p:extLst>
      <p:ext uri="{BB962C8B-B14F-4D97-AF65-F5344CB8AC3E}">
        <p14:creationId xmlns:p14="http://schemas.microsoft.com/office/powerpoint/2010/main" val="415147988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ck filler slide">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21301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469900" y="406400"/>
            <a:ext cx="8356600" cy="723900"/>
          </a:xfrm>
        </p:spPr>
        <p:txBody>
          <a:bodyPr/>
          <a:lstStyle/>
          <a:p>
            <a:r>
              <a:rPr lang="zh-TW" altLang="en-US" smtClean="0"/>
              <a:t>按一下以編輯母片標題樣式</a:t>
            </a:r>
            <a:endParaRPr lang="en-US"/>
          </a:p>
        </p:txBody>
      </p:sp>
      <p:sp>
        <p:nvSpPr>
          <p:cNvPr id="3" name="Chart Placeholder 2"/>
          <p:cNvSpPr>
            <a:spLocks noGrp="1"/>
          </p:cNvSpPr>
          <p:nvPr>
            <p:ph type="chart" idx="1"/>
          </p:nvPr>
        </p:nvSpPr>
        <p:spPr>
          <a:xfrm>
            <a:off x="495300" y="1206500"/>
            <a:ext cx="8394700" cy="4546600"/>
          </a:xfrm>
        </p:spPr>
        <p:txBody>
          <a:bodyPr/>
          <a:lstStyle/>
          <a:p>
            <a:pPr lvl="0"/>
            <a:r>
              <a:rPr lang="zh-TW" altLang="en-US" noProof="0" smtClean="0"/>
              <a:t>按一下圖示以新增圖表</a:t>
            </a:r>
            <a:endParaRPr 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8743E2C2-40F8-4AD4-A3CD-22F1C24FCBDA}" type="slidenum">
              <a:rPr lang="en-US" altLang="zh-TW"/>
              <a:pPr>
                <a:defRPr/>
              </a:pPr>
              <a:t>‹#›</a:t>
            </a:fld>
            <a:endParaRPr lang="en-US" altLang="zh-TW"/>
          </a:p>
        </p:txBody>
      </p:sp>
    </p:spTree>
    <p:extLst>
      <p:ext uri="{BB962C8B-B14F-4D97-AF65-F5344CB8AC3E}">
        <p14:creationId xmlns:p14="http://schemas.microsoft.com/office/powerpoint/2010/main" val="394085999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413" y="4127500"/>
            <a:ext cx="4141787"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7"/>
          <p:cNvSpPr>
            <a:spLocks noChangeShapeType="1"/>
          </p:cNvSpPr>
          <p:nvPr/>
        </p:nvSpPr>
        <p:spPr bwMode="auto">
          <a:xfrm>
            <a:off x="0" y="2557463"/>
            <a:ext cx="805973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Line 8"/>
          <p:cNvSpPr>
            <a:spLocks noChangeShapeType="1"/>
          </p:cNvSpPr>
          <p:nvPr/>
        </p:nvSpPr>
        <p:spPr bwMode="auto">
          <a:xfrm>
            <a:off x="1203325" y="0"/>
            <a:ext cx="0" cy="344963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3" name="Rectangle 3"/>
          <p:cNvSpPr>
            <a:spLocks noGrp="1" noChangeArrowheads="1"/>
          </p:cNvSpPr>
          <p:nvPr>
            <p:ph type="ctrTitle"/>
          </p:nvPr>
        </p:nvSpPr>
        <p:spPr>
          <a:xfrm>
            <a:off x="1295400" y="1447800"/>
            <a:ext cx="5486400" cy="1168400"/>
          </a:xfrm>
          <a:effectLst/>
        </p:spPr>
        <p:txBody>
          <a:bodyPr/>
          <a:lstStyle>
            <a:lvl1pPr>
              <a:lnSpc>
                <a:spcPct val="75000"/>
              </a:lnSpc>
              <a:defRPr sz="4000"/>
            </a:lvl1pPr>
          </a:lstStyle>
          <a:p>
            <a:r>
              <a:rPr lang="zh-TW" altLang="en-US" smtClean="0"/>
              <a:t>按一下以編輯母片標題樣式</a:t>
            </a:r>
            <a:endParaRPr lang="en-US" altLang="zh-CN"/>
          </a:p>
        </p:txBody>
      </p:sp>
      <p:sp>
        <p:nvSpPr>
          <p:cNvPr id="5124" name="Rectangle 4"/>
          <p:cNvSpPr>
            <a:spLocks noGrp="1" noChangeArrowheads="1"/>
          </p:cNvSpPr>
          <p:nvPr>
            <p:ph type="subTitle" idx="1"/>
          </p:nvPr>
        </p:nvSpPr>
        <p:spPr>
          <a:xfrm>
            <a:off x="1295400" y="2692400"/>
            <a:ext cx="6400800" cy="1651000"/>
          </a:xfrm>
        </p:spPr>
        <p:txBody>
          <a:bodyPr/>
          <a:lstStyle>
            <a:lvl1pPr marL="0" indent="0">
              <a:buFont typeface="Wingdings" pitchFamily="2" charset="2"/>
              <a:buNone/>
              <a:defRPr/>
            </a:lvl1pPr>
          </a:lstStyle>
          <a:p>
            <a:r>
              <a:rPr lang="zh-TW" altLang="en-US" smtClean="0"/>
              <a:t>按一下以編輯母片副標題樣式</a:t>
            </a:r>
            <a:endParaRPr lang="en-US" altLang="zh-CN"/>
          </a:p>
        </p:txBody>
      </p:sp>
      <p:sp>
        <p:nvSpPr>
          <p:cNvPr id="7" name="Rectangle 5"/>
          <p:cNvSpPr>
            <a:spLocks noGrp="1" noChangeArrowheads="1"/>
          </p:cNvSpPr>
          <p:nvPr>
            <p:ph type="dt" sz="half" idx="10"/>
          </p:nvPr>
        </p:nvSpPr>
        <p:spPr/>
        <p:txBody>
          <a:bodyPr/>
          <a:lstStyle>
            <a:lvl1pPr>
              <a:defRPr/>
            </a:lvl1pPr>
          </a:lstStyle>
          <a:p>
            <a:pPr>
              <a:defRPr/>
            </a:pPr>
            <a:fld id="{AAC313EC-BC25-4C7E-BBD4-86CA44EA0BD5}" type="datetime1">
              <a:rPr lang="en-US"/>
              <a:pPr>
                <a:defRPr/>
              </a:pPr>
              <a:t>5/19/2016</a:t>
            </a:fld>
            <a:endParaRPr lang="en-US" altLang="zh-CN"/>
          </a:p>
        </p:txBody>
      </p:sp>
      <p:sp>
        <p:nvSpPr>
          <p:cNvPr id="8" name="Slide Number Placeholder 7"/>
          <p:cNvSpPr>
            <a:spLocks noGrp="1" noChangeArrowheads="1"/>
          </p:cNvSpPr>
          <p:nvPr>
            <p:ph type="sldNum" sz="quarter" idx="11"/>
          </p:nvPr>
        </p:nvSpPr>
        <p:spPr bwMode="auto">
          <a:xfrm>
            <a:off x="8582025" y="6448425"/>
            <a:ext cx="485775"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a:solidFill>
                  <a:srgbClr val="000000"/>
                </a:solidFill>
              </a:defRPr>
            </a:lvl1pPr>
          </a:lstStyle>
          <a:p>
            <a:pPr>
              <a:defRPr/>
            </a:pPr>
            <a:fld id="{35263A15-B0DB-4978-8CFD-05AB0CC34124}" type="slidenum">
              <a:rPr lang="en-US" altLang="zh-TW"/>
              <a:pPr>
                <a:defRPr/>
              </a:pPr>
              <a:t>‹#›</a:t>
            </a:fld>
            <a:endParaRPr lang="en-US" altLang="zh-TW"/>
          </a:p>
        </p:txBody>
      </p:sp>
    </p:spTree>
    <p:extLst>
      <p:ext uri="{BB962C8B-B14F-4D97-AF65-F5344CB8AC3E}">
        <p14:creationId xmlns:p14="http://schemas.microsoft.com/office/powerpoint/2010/main" val="72451702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72A88FD-6F2D-4A3C-B1D9-7BC5B9404CD0}" type="datetime1">
              <a:rPr lang="en-US"/>
              <a:pPr>
                <a:defRPr/>
              </a:pPr>
              <a:t>5/19/2016</a:t>
            </a:fld>
            <a:endParaRPr lang="en-US" altLang="zh-CN"/>
          </a:p>
        </p:txBody>
      </p:sp>
    </p:spTree>
    <p:extLst>
      <p:ext uri="{BB962C8B-B14F-4D97-AF65-F5344CB8AC3E}">
        <p14:creationId xmlns:p14="http://schemas.microsoft.com/office/powerpoint/2010/main" val="298655141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BE21F461-27C0-4978-825A-45674C5E0413}" type="datetime1">
              <a:rPr lang="en-US"/>
              <a:pPr>
                <a:defRPr/>
              </a:pPr>
              <a:t>5/19/2016</a:t>
            </a:fld>
            <a:endParaRPr lang="en-US" altLang="zh-CN"/>
          </a:p>
        </p:txBody>
      </p:sp>
    </p:spTree>
    <p:extLst>
      <p:ext uri="{BB962C8B-B14F-4D97-AF65-F5344CB8AC3E}">
        <p14:creationId xmlns:p14="http://schemas.microsoft.com/office/powerpoint/2010/main" val="427400748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9530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76885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8CC8DBE-A973-4548-A5F7-BB8A03856EE5}" type="datetime1">
              <a:rPr lang="en-US"/>
              <a:pPr>
                <a:defRPr/>
              </a:pPr>
              <a:t>5/19/2016</a:t>
            </a:fld>
            <a:endParaRPr lang="en-US" altLang="zh-CN"/>
          </a:p>
        </p:txBody>
      </p:sp>
    </p:spTree>
    <p:extLst>
      <p:ext uri="{BB962C8B-B14F-4D97-AF65-F5344CB8AC3E}">
        <p14:creationId xmlns:p14="http://schemas.microsoft.com/office/powerpoint/2010/main" val="148690142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4B1BC899-F7FE-4FD6-8736-393A32E7C10E}" type="datetime1">
              <a:rPr lang="en-US"/>
              <a:pPr>
                <a:defRPr/>
              </a:pPr>
              <a:t>5/19/2016</a:t>
            </a:fld>
            <a:endParaRPr lang="en-US" altLang="zh-CN"/>
          </a:p>
        </p:txBody>
      </p:sp>
    </p:spTree>
    <p:extLst>
      <p:ext uri="{BB962C8B-B14F-4D97-AF65-F5344CB8AC3E}">
        <p14:creationId xmlns:p14="http://schemas.microsoft.com/office/powerpoint/2010/main" val="14927437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Rectangle 36"/>
          <p:cNvSpPr>
            <a:spLocks noGrp="1" noChangeArrowheads="1"/>
          </p:cNvSpPr>
          <p:nvPr>
            <p:ph type="sldNum" sz="quarter" idx="10"/>
          </p:nvPr>
        </p:nvSpPr>
        <p:spPr/>
        <p:txBody>
          <a:bodyPr/>
          <a:lstStyle>
            <a:lvl1pPr>
              <a:defRPr/>
            </a:lvl1pPr>
          </a:lstStyle>
          <a:p>
            <a:fld id="{7739CF56-80C6-47E7-9340-00CC7640D62C}" type="slidenum">
              <a:rPr lang="zh-TW" altLang="en-US" smtClean="0"/>
              <a:t>‹#›</a:t>
            </a:fld>
            <a:endParaRPr lang="zh-TW" altLang="en-US"/>
          </a:p>
        </p:txBody>
      </p:sp>
    </p:spTree>
    <p:extLst>
      <p:ext uri="{BB962C8B-B14F-4D97-AF65-F5344CB8AC3E}">
        <p14:creationId xmlns:p14="http://schemas.microsoft.com/office/powerpoint/2010/main" val="184072650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6C5D17D0-D235-4CE9-B348-2083DF1F4A0D}" type="datetime1">
              <a:rPr lang="en-US"/>
              <a:pPr>
                <a:defRPr/>
              </a:pPr>
              <a:t>5/19/2016</a:t>
            </a:fld>
            <a:endParaRPr lang="en-US" altLang="zh-CN"/>
          </a:p>
        </p:txBody>
      </p:sp>
    </p:spTree>
    <p:extLst>
      <p:ext uri="{BB962C8B-B14F-4D97-AF65-F5344CB8AC3E}">
        <p14:creationId xmlns:p14="http://schemas.microsoft.com/office/powerpoint/2010/main" val="105182882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C819066-800B-41FC-9566-D4D25016642D}" type="datetime1">
              <a:rPr lang="en-US"/>
              <a:pPr>
                <a:defRPr/>
              </a:pPr>
              <a:t>5/19/2016</a:t>
            </a:fld>
            <a:endParaRPr lang="en-US" altLang="zh-CN"/>
          </a:p>
        </p:txBody>
      </p:sp>
    </p:spTree>
    <p:extLst>
      <p:ext uri="{BB962C8B-B14F-4D97-AF65-F5344CB8AC3E}">
        <p14:creationId xmlns:p14="http://schemas.microsoft.com/office/powerpoint/2010/main" val="167504464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9707F894-81AD-47EA-9340-AF5C0B787772}" type="datetime1">
              <a:rPr lang="en-US"/>
              <a:pPr>
                <a:defRPr/>
              </a:pPr>
              <a:t>5/19/2016</a:t>
            </a:fld>
            <a:endParaRPr lang="en-US" altLang="zh-CN"/>
          </a:p>
        </p:txBody>
      </p:sp>
    </p:spTree>
    <p:extLst>
      <p:ext uri="{BB962C8B-B14F-4D97-AF65-F5344CB8AC3E}">
        <p14:creationId xmlns:p14="http://schemas.microsoft.com/office/powerpoint/2010/main" val="106952763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0C757E63-9BCB-4B4F-B59C-36C0EEA0E9A3}" type="datetime1">
              <a:rPr lang="en-US"/>
              <a:pPr>
                <a:defRPr/>
              </a:pPr>
              <a:t>5/19/2016</a:t>
            </a:fld>
            <a:endParaRPr lang="en-US" altLang="zh-CN"/>
          </a:p>
        </p:txBody>
      </p:sp>
    </p:spTree>
    <p:extLst>
      <p:ext uri="{BB962C8B-B14F-4D97-AF65-F5344CB8AC3E}">
        <p14:creationId xmlns:p14="http://schemas.microsoft.com/office/powerpoint/2010/main" val="368228190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D1453CC-B159-40CC-B677-FB7F9A9762A7}" type="datetime1">
              <a:rPr lang="en-US"/>
              <a:pPr>
                <a:defRPr/>
              </a:pPr>
              <a:t>5/19/2016</a:t>
            </a:fld>
            <a:endParaRPr lang="en-US" altLang="zh-CN"/>
          </a:p>
        </p:txBody>
      </p:sp>
    </p:spTree>
    <p:extLst>
      <p:ext uri="{BB962C8B-B14F-4D97-AF65-F5344CB8AC3E}">
        <p14:creationId xmlns:p14="http://schemas.microsoft.com/office/powerpoint/2010/main" val="127184920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406400"/>
            <a:ext cx="2105025" cy="5346700"/>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69900" y="406400"/>
            <a:ext cx="6162675" cy="53467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68CE7CC-5DBC-42E9-9918-5AC3640AF09D}" type="datetime1">
              <a:rPr lang="en-US"/>
              <a:pPr>
                <a:defRPr/>
              </a:pPr>
              <a:t>5/19/2016</a:t>
            </a:fld>
            <a:endParaRPr lang="en-US" altLang="zh-CN"/>
          </a:p>
        </p:txBody>
      </p:sp>
    </p:spTree>
    <p:extLst>
      <p:ext uri="{BB962C8B-B14F-4D97-AF65-F5344CB8AC3E}">
        <p14:creationId xmlns:p14="http://schemas.microsoft.com/office/powerpoint/2010/main" val="3769723663"/>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Title 1"/>
          <p:cNvSpPr>
            <a:spLocks noGrp="1"/>
          </p:cNvSpPr>
          <p:nvPr>
            <p:ph type="title"/>
          </p:nvPr>
        </p:nvSpPr>
        <p:spPr>
          <a:xfrm>
            <a:off x="469900" y="406400"/>
            <a:ext cx="8356600" cy="723900"/>
          </a:xfrm>
        </p:spPr>
        <p:txBody>
          <a:bodyPr/>
          <a:lstStyle/>
          <a:p>
            <a:r>
              <a:rPr lang="zh-TW" altLang="en-US" smtClean="0"/>
              <a:t>按一下以編輯母片標題樣式</a:t>
            </a:r>
            <a:endParaRPr lang="en-US"/>
          </a:p>
        </p:txBody>
      </p:sp>
      <p:sp>
        <p:nvSpPr>
          <p:cNvPr id="3" name="Table Placeholder 2"/>
          <p:cNvSpPr>
            <a:spLocks noGrp="1"/>
          </p:cNvSpPr>
          <p:nvPr>
            <p:ph type="tbl" idx="1"/>
          </p:nvPr>
        </p:nvSpPr>
        <p:spPr>
          <a:xfrm>
            <a:off x="495300" y="1206500"/>
            <a:ext cx="8394700" cy="4546600"/>
          </a:xfrm>
        </p:spPr>
        <p:txBody>
          <a:bodyPr/>
          <a:lstStyle/>
          <a:p>
            <a:pPr lvl="0"/>
            <a:r>
              <a:rPr lang="zh-TW" altLang="en-US" noProof="0" smtClean="0"/>
              <a:t>按一下圖示以新增表格</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60497B41-F673-4C62-92FF-6D48CE41B0B3}" type="datetime1">
              <a:rPr lang="en-US"/>
              <a:pPr>
                <a:defRPr/>
              </a:pPr>
              <a:t>5/19/2016</a:t>
            </a:fld>
            <a:endParaRPr lang="en-US" altLang="zh-CN"/>
          </a:p>
        </p:txBody>
      </p:sp>
    </p:spTree>
    <p:extLst>
      <p:ext uri="{BB962C8B-B14F-4D97-AF65-F5344CB8AC3E}">
        <p14:creationId xmlns:p14="http://schemas.microsoft.com/office/powerpoint/2010/main" val="230329802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469900" y="406400"/>
            <a:ext cx="8356600" cy="723900"/>
          </a:xfrm>
        </p:spPr>
        <p:txBody>
          <a:bodyPr/>
          <a:lstStyle/>
          <a:p>
            <a:r>
              <a:rPr lang="zh-TW" altLang="en-US" smtClean="0"/>
              <a:t>按一下以編輯母片標題樣式</a:t>
            </a:r>
            <a:endParaRPr lang="en-US"/>
          </a:p>
        </p:txBody>
      </p:sp>
      <p:sp>
        <p:nvSpPr>
          <p:cNvPr id="3" name="Chart Placeholder 2"/>
          <p:cNvSpPr>
            <a:spLocks noGrp="1"/>
          </p:cNvSpPr>
          <p:nvPr>
            <p:ph type="chart" idx="1"/>
          </p:nvPr>
        </p:nvSpPr>
        <p:spPr>
          <a:xfrm>
            <a:off x="495300" y="1206500"/>
            <a:ext cx="8394700" cy="4546600"/>
          </a:xfrm>
        </p:spPr>
        <p:txBody>
          <a:bodyPr/>
          <a:lstStyle/>
          <a:p>
            <a:pPr lvl="0"/>
            <a:r>
              <a:rPr lang="zh-TW" altLang="en-US" noProof="0" smtClean="0"/>
              <a:t>按一下圖示以新增圖表</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1EE9A6E3-FEBC-4081-9B98-FC2D95B56B11}" type="datetime1">
              <a:rPr lang="en-US"/>
              <a:pPr>
                <a:defRPr/>
              </a:pPr>
              <a:t>5/19/2016</a:t>
            </a:fld>
            <a:endParaRPr lang="en-US" altLang="zh-CN"/>
          </a:p>
        </p:txBody>
      </p:sp>
    </p:spTree>
    <p:extLst>
      <p:ext uri="{BB962C8B-B14F-4D97-AF65-F5344CB8AC3E}">
        <p14:creationId xmlns:p14="http://schemas.microsoft.com/office/powerpoint/2010/main" val="159431139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69900" y="406400"/>
            <a:ext cx="8356600" cy="723900"/>
          </a:xfrm>
        </p:spPr>
        <p:txBody>
          <a:bodyPr/>
          <a:lstStyle/>
          <a:p>
            <a:r>
              <a:rPr lang="zh-TW" altLang="en-US" smtClean="0"/>
              <a:t>按一下以編輯母片標題樣式</a:t>
            </a:r>
            <a:endParaRPr lang="en-US"/>
          </a:p>
        </p:txBody>
      </p:sp>
      <p:sp>
        <p:nvSpPr>
          <p:cNvPr id="3" name="Text Placeholder 2"/>
          <p:cNvSpPr>
            <a:spLocks noGrp="1"/>
          </p:cNvSpPr>
          <p:nvPr>
            <p:ph type="body" sz="half" idx="1"/>
          </p:nvPr>
        </p:nvSpPr>
        <p:spPr>
          <a:xfrm>
            <a:off x="495300" y="1206500"/>
            <a:ext cx="4121150" cy="45466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quarter" idx="2"/>
          </p:nvPr>
        </p:nvSpPr>
        <p:spPr>
          <a:xfrm>
            <a:off x="4768850" y="1206500"/>
            <a:ext cx="4121150" cy="21971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Content Placeholder 4"/>
          <p:cNvSpPr>
            <a:spLocks noGrp="1"/>
          </p:cNvSpPr>
          <p:nvPr>
            <p:ph sz="quarter" idx="3"/>
          </p:nvPr>
        </p:nvSpPr>
        <p:spPr>
          <a:xfrm>
            <a:off x="4768850" y="3556000"/>
            <a:ext cx="4121150" cy="21971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6FB92F40-4D0A-4C6F-993A-0BD59218A69F}" type="datetime1">
              <a:rPr lang="en-US"/>
              <a:pPr>
                <a:defRPr/>
              </a:pPr>
              <a:t>5/19/2016</a:t>
            </a:fld>
            <a:endParaRPr lang="en-US" altLang="zh-CN"/>
          </a:p>
        </p:txBody>
      </p:sp>
    </p:spTree>
    <p:extLst>
      <p:ext uri="{BB962C8B-B14F-4D97-AF65-F5344CB8AC3E}">
        <p14:creationId xmlns:p14="http://schemas.microsoft.com/office/powerpoint/2010/main" val="401087602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xAndChart" preserve="1">
  <p:cSld name="標題，文字及圖表">
    <p:spTree>
      <p:nvGrpSpPr>
        <p:cNvPr id="1" name=""/>
        <p:cNvGrpSpPr/>
        <p:nvPr/>
      </p:nvGrpSpPr>
      <p:grpSpPr>
        <a:xfrm>
          <a:off x="0" y="0"/>
          <a:ext cx="0" cy="0"/>
          <a:chOff x="0" y="0"/>
          <a:chExt cx="0" cy="0"/>
        </a:xfrm>
      </p:grpSpPr>
      <p:sp>
        <p:nvSpPr>
          <p:cNvPr id="2" name="Title 1"/>
          <p:cNvSpPr>
            <a:spLocks noGrp="1"/>
          </p:cNvSpPr>
          <p:nvPr>
            <p:ph type="title"/>
          </p:nvPr>
        </p:nvSpPr>
        <p:spPr>
          <a:xfrm>
            <a:off x="469900" y="406400"/>
            <a:ext cx="8356600" cy="723900"/>
          </a:xfrm>
        </p:spPr>
        <p:txBody>
          <a:bodyPr/>
          <a:lstStyle/>
          <a:p>
            <a:r>
              <a:rPr lang="zh-TW" altLang="en-US" smtClean="0"/>
              <a:t>按一下以編輯母片標題樣式</a:t>
            </a:r>
            <a:endParaRPr lang="en-US"/>
          </a:p>
        </p:txBody>
      </p:sp>
      <p:sp>
        <p:nvSpPr>
          <p:cNvPr id="3" name="Text Placeholder 2"/>
          <p:cNvSpPr>
            <a:spLocks noGrp="1"/>
          </p:cNvSpPr>
          <p:nvPr>
            <p:ph type="body" sz="half" idx="1"/>
          </p:nvPr>
        </p:nvSpPr>
        <p:spPr>
          <a:xfrm>
            <a:off x="495300" y="1206500"/>
            <a:ext cx="4121150" cy="45466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hart Placeholder 3"/>
          <p:cNvSpPr>
            <a:spLocks noGrp="1"/>
          </p:cNvSpPr>
          <p:nvPr>
            <p:ph type="chart" sz="half" idx="2"/>
          </p:nvPr>
        </p:nvSpPr>
        <p:spPr>
          <a:xfrm>
            <a:off x="4768850" y="1206500"/>
            <a:ext cx="4121150" cy="4546600"/>
          </a:xfrm>
        </p:spPr>
        <p:txBody>
          <a:bodyPr/>
          <a:lstStyle/>
          <a:p>
            <a:pPr lvl="0"/>
            <a:r>
              <a:rPr lang="zh-TW" altLang="en-US" noProof="0" smtClean="0"/>
              <a:t>按一下圖示以新增圖表</a:t>
            </a:r>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fld id="{DD6018C0-027D-4C84-95FB-141AC64C5680}" type="datetime1">
              <a:rPr lang="en-US"/>
              <a:pPr>
                <a:defRPr/>
              </a:pPr>
              <a:t>5/19/2016</a:t>
            </a:fld>
            <a:endParaRPr lang="en-US" altLang="zh-CN"/>
          </a:p>
        </p:txBody>
      </p:sp>
    </p:spTree>
    <p:extLst>
      <p:ext uri="{BB962C8B-B14F-4D97-AF65-F5344CB8AC3E}">
        <p14:creationId xmlns:p14="http://schemas.microsoft.com/office/powerpoint/2010/main" val="9650316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Rectangle 36"/>
          <p:cNvSpPr>
            <a:spLocks noGrp="1" noChangeArrowheads="1"/>
          </p:cNvSpPr>
          <p:nvPr>
            <p:ph type="sldNum" sz="quarter" idx="10"/>
          </p:nvPr>
        </p:nvSpPr>
        <p:spPr/>
        <p:txBody>
          <a:bodyPr/>
          <a:lstStyle>
            <a:lvl1pPr>
              <a:defRPr/>
            </a:lvl1pPr>
          </a:lstStyle>
          <a:p>
            <a:fld id="{7739CF56-80C6-47E7-9340-00CC7640D62C}" type="slidenum">
              <a:rPr lang="zh-TW" altLang="en-US" smtClean="0"/>
              <a:t>‹#›</a:t>
            </a:fld>
            <a:endParaRPr lang="zh-TW" altLang="en-US"/>
          </a:p>
        </p:txBody>
      </p:sp>
    </p:spTree>
    <p:extLst>
      <p:ext uri="{BB962C8B-B14F-4D97-AF65-F5344CB8AC3E}">
        <p14:creationId xmlns:p14="http://schemas.microsoft.com/office/powerpoint/2010/main" val="2236424522"/>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413" y="4127500"/>
            <a:ext cx="4141787"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7"/>
          <p:cNvSpPr>
            <a:spLocks noChangeShapeType="1"/>
          </p:cNvSpPr>
          <p:nvPr/>
        </p:nvSpPr>
        <p:spPr bwMode="auto">
          <a:xfrm>
            <a:off x="0" y="2557463"/>
            <a:ext cx="805973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Line 8"/>
          <p:cNvSpPr>
            <a:spLocks noChangeShapeType="1"/>
          </p:cNvSpPr>
          <p:nvPr/>
        </p:nvSpPr>
        <p:spPr bwMode="auto">
          <a:xfrm>
            <a:off x="1203325" y="0"/>
            <a:ext cx="0" cy="344963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3" name="Rectangle 3"/>
          <p:cNvSpPr>
            <a:spLocks noGrp="1" noChangeArrowheads="1"/>
          </p:cNvSpPr>
          <p:nvPr>
            <p:ph type="ctrTitle"/>
          </p:nvPr>
        </p:nvSpPr>
        <p:spPr>
          <a:xfrm>
            <a:off x="1295400" y="1447800"/>
            <a:ext cx="5486400" cy="1168400"/>
          </a:xfrm>
          <a:effectLst/>
        </p:spPr>
        <p:txBody>
          <a:bodyPr/>
          <a:lstStyle>
            <a:lvl1pPr>
              <a:lnSpc>
                <a:spcPct val="75000"/>
              </a:lnSpc>
              <a:defRPr sz="4000"/>
            </a:lvl1pPr>
          </a:lstStyle>
          <a:p>
            <a:r>
              <a:rPr lang="zh-TW" altLang="en-US" smtClean="0"/>
              <a:t>按一下以編輯母片標題樣式</a:t>
            </a:r>
            <a:endParaRPr lang="en-US"/>
          </a:p>
        </p:txBody>
      </p:sp>
      <p:sp>
        <p:nvSpPr>
          <p:cNvPr id="5124" name="Rectangle 4"/>
          <p:cNvSpPr>
            <a:spLocks noGrp="1" noChangeArrowheads="1"/>
          </p:cNvSpPr>
          <p:nvPr>
            <p:ph type="subTitle" idx="1"/>
          </p:nvPr>
        </p:nvSpPr>
        <p:spPr>
          <a:xfrm>
            <a:off x="1295400" y="2692400"/>
            <a:ext cx="6400800" cy="1651000"/>
          </a:xfrm>
        </p:spPr>
        <p:txBody>
          <a:bodyPr/>
          <a:lstStyle>
            <a:lvl1pPr marL="0" indent="0">
              <a:buFont typeface="Wingdings" pitchFamily="2" charset="2"/>
              <a:buNone/>
              <a:defRPr/>
            </a:lvl1pPr>
          </a:lstStyle>
          <a:p>
            <a:r>
              <a:rPr lang="zh-TW" altLang="en-US" smtClean="0"/>
              <a:t>按一下以編輯母片副標題樣式</a:t>
            </a:r>
            <a:endParaRPr lang="en-US"/>
          </a:p>
        </p:txBody>
      </p:sp>
      <p:sp>
        <p:nvSpPr>
          <p:cNvPr id="7" name="Rectangle 6"/>
          <p:cNvSpPr>
            <a:spLocks noGrp="1" noChangeArrowheads="1"/>
          </p:cNvSpPr>
          <p:nvPr>
            <p:ph type="sldNum" sz="quarter" idx="10"/>
          </p:nvPr>
        </p:nvSpPr>
        <p:spPr/>
        <p:txBody>
          <a:bodyPr/>
          <a:lstStyle>
            <a:lvl1pPr>
              <a:defRPr/>
            </a:lvl1pPr>
          </a:lstStyle>
          <a:p>
            <a:pPr>
              <a:defRPr/>
            </a:pPr>
            <a:fld id="{0C3D0755-9BEC-4E13-A0A2-03984F98F054}" type="slidenum">
              <a:rPr lang="en-US" altLang="zh-TW"/>
              <a:pPr>
                <a:defRPr/>
              </a:pPr>
              <a:t>‹#›</a:t>
            </a:fld>
            <a:endParaRPr lang="en-US" altLang="zh-TW"/>
          </a:p>
        </p:txBody>
      </p:sp>
    </p:spTree>
    <p:extLst>
      <p:ext uri="{BB962C8B-B14F-4D97-AF65-F5344CB8AC3E}">
        <p14:creationId xmlns:p14="http://schemas.microsoft.com/office/powerpoint/2010/main" val="354930306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01ADA672-0F39-4079-AB55-16AB222A8C3F}" type="slidenum">
              <a:rPr lang="en-US" altLang="zh-TW"/>
              <a:pPr>
                <a:defRPr/>
              </a:pPr>
              <a:t>‹#›</a:t>
            </a:fld>
            <a:endParaRPr lang="en-US" altLang="zh-TW"/>
          </a:p>
        </p:txBody>
      </p:sp>
    </p:spTree>
    <p:extLst>
      <p:ext uri="{BB962C8B-B14F-4D97-AF65-F5344CB8AC3E}">
        <p14:creationId xmlns:p14="http://schemas.microsoft.com/office/powerpoint/2010/main" val="140932370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9530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768850" y="1206500"/>
            <a:ext cx="41211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AC74791F-0ADE-4E40-971B-C2F4C996F350}" type="slidenum">
              <a:rPr lang="en-US" altLang="zh-TW"/>
              <a:pPr>
                <a:defRPr/>
              </a:pPr>
              <a:t>‹#›</a:t>
            </a:fld>
            <a:endParaRPr lang="en-US" altLang="zh-TW"/>
          </a:p>
        </p:txBody>
      </p:sp>
    </p:spTree>
    <p:extLst>
      <p:ext uri="{BB962C8B-B14F-4D97-AF65-F5344CB8AC3E}">
        <p14:creationId xmlns:p14="http://schemas.microsoft.com/office/powerpoint/2010/main" val="41544200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C6070D73-B452-411C-AAC5-476662F16A38}" type="slidenum">
              <a:rPr lang="en-US" altLang="zh-TW"/>
              <a:pPr>
                <a:defRPr/>
              </a:pPr>
              <a:t>‹#›</a:t>
            </a:fld>
            <a:endParaRPr lang="en-US" altLang="zh-TW"/>
          </a:p>
        </p:txBody>
      </p:sp>
    </p:spTree>
    <p:extLst>
      <p:ext uri="{BB962C8B-B14F-4D97-AF65-F5344CB8AC3E}">
        <p14:creationId xmlns:p14="http://schemas.microsoft.com/office/powerpoint/2010/main" val="417730903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Black filler slide">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20299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469900" y="406400"/>
            <a:ext cx="8356600" cy="723900"/>
          </a:xfrm>
        </p:spPr>
        <p:txBody>
          <a:bodyPr/>
          <a:lstStyle/>
          <a:p>
            <a:r>
              <a:rPr lang="zh-TW" altLang="en-US" smtClean="0"/>
              <a:t>按一下以編輯母片標題樣式</a:t>
            </a:r>
            <a:endParaRPr lang="en-US"/>
          </a:p>
        </p:txBody>
      </p:sp>
      <p:sp>
        <p:nvSpPr>
          <p:cNvPr id="3" name="Chart Placeholder 2"/>
          <p:cNvSpPr>
            <a:spLocks noGrp="1"/>
          </p:cNvSpPr>
          <p:nvPr>
            <p:ph type="chart" idx="1"/>
          </p:nvPr>
        </p:nvSpPr>
        <p:spPr>
          <a:xfrm>
            <a:off x="495300" y="1206500"/>
            <a:ext cx="8394700" cy="4546600"/>
          </a:xfrm>
        </p:spPr>
        <p:txBody>
          <a:bodyPr/>
          <a:lstStyle/>
          <a:p>
            <a:pPr lvl="0"/>
            <a:r>
              <a:rPr lang="zh-TW" altLang="en-US" noProof="0" smtClean="0"/>
              <a:t>按一下圖示以新增圖表</a:t>
            </a:r>
            <a:endParaRPr 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16BE974B-FC4F-46C8-BDF5-0B05A36D47F2}" type="slidenum">
              <a:rPr lang="en-US" altLang="zh-TW"/>
              <a:pPr>
                <a:defRPr/>
              </a:pPr>
              <a:t>‹#›</a:t>
            </a:fld>
            <a:endParaRPr lang="en-US" altLang="zh-TW"/>
          </a:p>
        </p:txBody>
      </p:sp>
    </p:spTree>
    <p:extLst>
      <p:ext uri="{BB962C8B-B14F-4D97-AF65-F5344CB8AC3E}">
        <p14:creationId xmlns:p14="http://schemas.microsoft.com/office/powerpoint/2010/main" val="31448670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F9C9F267-1B80-46B9-9488-87A3631C2932}" type="slidenum">
              <a:rPr lang="en-US" altLang="zh-TW"/>
              <a:pPr>
                <a:defRPr/>
              </a:pPr>
              <a:t>‹#›</a:t>
            </a:fld>
            <a:endParaRPr lang="en-US" altLang="zh-TW"/>
          </a:p>
        </p:txBody>
      </p:sp>
    </p:spTree>
    <p:extLst>
      <p:ext uri="{BB962C8B-B14F-4D97-AF65-F5344CB8AC3E}">
        <p14:creationId xmlns:p14="http://schemas.microsoft.com/office/powerpoint/2010/main" val="29760604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73157"/>
            <a:ext cx="7772400" cy="1470025"/>
          </a:xfrm>
        </p:spPr>
        <p:txBody>
          <a:bodyPr anchor="b"/>
          <a:lstStyle>
            <a:lvl1pPr algn="l">
              <a:defRPr sz="4800"/>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pPr algn="ctr" eaLnBrk="1" latinLnBrk="0" hangingPunct="1"/>
            <a:fld id="{23A271A1-F6D6-438B-A432-4747EE7ECD40}" type="datetimeFigureOut">
              <a:rPr lang="en-US" smtClean="0"/>
              <a:pPr algn="ctr" eaLnBrk="1" latinLnBrk="0" hangingPunct="1"/>
              <a:t>5/19/2016</a:t>
            </a:fld>
            <a:endParaRPr lang="en-US" sz="2000" dirty="0">
              <a:solidFill>
                <a:srgbClr val="FFFFFF"/>
              </a:solidFill>
            </a:endParaRPr>
          </a:p>
        </p:txBody>
      </p:sp>
      <p:sp>
        <p:nvSpPr>
          <p:cNvPr id="5" name="頁尾版面配置區 4"/>
          <p:cNvSpPr>
            <a:spLocks noGrp="1"/>
          </p:cNvSpPr>
          <p:nvPr>
            <p:ph type="ftr" sz="quarter" idx="11"/>
          </p:nvPr>
        </p:nvSpPr>
        <p:spPr/>
        <p:txBody>
          <a:bodyPr/>
          <a:lstStyle/>
          <a:p>
            <a:pPr algn="r" eaLnBrk="1" latinLnBrk="0" hangingPunct="1"/>
            <a:endParaRPr kumimoji="0" lang="en-US" dirty="0">
              <a:solidFill>
                <a:schemeClr val="tx2"/>
              </a:solidFill>
            </a:endParaRPr>
          </a:p>
        </p:txBody>
      </p:sp>
      <p:sp>
        <p:nvSpPr>
          <p:cNvPr id="6" name="投影片編號版面配置區 5"/>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dirty="0"/>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685800" y="2924181"/>
            <a:ext cx="7772400" cy="1362075"/>
          </a:xfrm>
        </p:spPr>
        <p:txBody>
          <a:bodyPr anchor="t"/>
          <a:lstStyle>
            <a:lvl1pPr algn="l">
              <a:defRPr sz="44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含標題的內容">
    <p:bg>
      <p:bgRef idx="1001">
        <a:schemeClr val="bg1"/>
      </p:bgRef>
    </p:bg>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1">
            <a:spAutoFit/>
          </a:bodyPr>
          <a:lstStyle/>
          <a:p>
            <a:pPr eaLnBrk="0" hangingPunct="0">
              <a:lnSpc>
                <a:spcPct val="85000"/>
              </a:lnSpc>
            </a:pPr>
            <a:endParaRPr kumimoji="0" lang="en-US" altLang="zh-TW" sz="2400"/>
          </a:p>
        </p:txBody>
      </p:sp>
      <p:pic>
        <p:nvPicPr>
          <p:cNvPr id="6"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113" y="6151563"/>
            <a:ext cx="12604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p:cNvSpPr txBox="1">
            <a:spLocks noChangeArrowheads="1"/>
          </p:cNvSpPr>
          <p:nvPr/>
        </p:nvSpPr>
        <p:spPr bwMode="auto">
          <a:xfrm>
            <a:off x="2895600" y="6611938"/>
            <a:ext cx="35925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defRPr/>
            </a:pPr>
            <a:r>
              <a:rPr kumimoji="0" lang="en-US" altLang="zh-TW" sz="1000" smtClean="0">
                <a:latin typeface="Times" pitchFamily="18" charset="0"/>
                <a:ea typeface="Osaka"/>
                <a:cs typeface="Osaka"/>
              </a:rPr>
              <a:t>Company Confidential</a:t>
            </a:r>
          </a:p>
        </p:txBody>
      </p:sp>
      <p:pic>
        <p:nvPicPr>
          <p:cNvPr id="8" name="Picture 10" descr="AVOC_Logo_tagline_vert.eps"/>
          <p:cNvPicPr>
            <a:picLocks noChangeAspect="1"/>
          </p:cNvPicPr>
          <p:nvPr/>
        </p:nvPicPr>
        <p:blipFill>
          <a:blip r:embed="rId3">
            <a:extLst>
              <a:ext uri="{28A0092B-C50C-407E-A947-70E740481C1C}">
                <a14:useLocalDpi xmlns:a14="http://schemas.microsoft.com/office/drawing/2010/main" val="0"/>
              </a:ext>
            </a:extLst>
          </a:blip>
          <a:srcRect b="26086"/>
          <a:stretch>
            <a:fillRect/>
          </a:stretch>
        </p:blipFill>
        <p:spPr bwMode="auto">
          <a:xfrm>
            <a:off x="609600" y="6307138"/>
            <a:ext cx="9144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Rectangle 36"/>
          <p:cNvSpPr>
            <a:spLocks noGrp="1" noChangeArrowheads="1"/>
          </p:cNvSpPr>
          <p:nvPr>
            <p:ph type="sldNum" sz="quarter" idx="10"/>
          </p:nvPr>
        </p:nvSpPr>
        <p:spPr/>
        <p:txBody>
          <a:bodyPr/>
          <a:lstStyle>
            <a:lvl1pPr>
              <a:defRPr/>
            </a:lvl1pPr>
          </a:lstStyle>
          <a:p>
            <a:fld id="{7739CF56-80C6-47E7-9340-00CC7640D62C}" type="slidenum">
              <a:rPr lang="zh-TW" altLang="en-US" smtClean="0"/>
              <a:t>‹#›</a:t>
            </a:fld>
            <a:endParaRPr lang="zh-TW" altLang="en-US"/>
          </a:p>
        </p:txBody>
      </p:sp>
    </p:spTree>
    <p:extLst>
      <p:ext uri="{BB962C8B-B14F-4D97-AF65-F5344CB8AC3E}">
        <p14:creationId xmlns:p14="http://schemas.microsoft.com/office/powerpoint/2010/main" val="4246825102"/>
      </p:ext>
    </p:extLst>
  </p:cSld>
  <p:clrMapOvr>
    <a:overrideClrMapping bg1="lt1" tx1="dk1" bg2="lt2" tx2="dk2" accent1="accent1" accent2="accent2" accent3="accent3" accent4="accent4" accent5="accent5" accent6="accent6" hlink="hlink" folHlink="folHlink"/>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a:p>
        </p:txBody>
      </p:sp>
      <p:sp>
        <p:nvSpPr>
          <p:cNvPr id="6" name="頁尾版面配置區 5"/>
          <p:cNvSpPr>
            <a:spLocks noGrp="1"/>
          </p:cNvSpPr>
          <p:nvPr>
            <p:ph type="ftr" sz="quarter" idx="11"/>
          </p:nvPr>
        </p:nvSpPr>
        <p:spPr/>
        <p:txBody>
          <a:bodyPr/>
          <a:lstStyle/>
          <a:p>
            <a:endParaRPr kumimoji="0" lang="en-US"/>
          </a:p>
        </p:txBody>
      </p:sp>
      <p:sp>
        <p:nvSpPr>
          <p:cNvPr id="7" name="投影片編號版面配置區 6"/>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a:p>
        </p:txBody>
      </p:sp>
      <p:sp>
        <p:nvSpPr>
          <p:cNvPr id="8" name="頁尾版面配置區 7"/>
          <p:cNvSpPr>
            <a:spLocks noGrp="1"/>
          </p:cNvSpPr>
          <p:nvPr>
            <p:ph type="ftr" sz="quarter" idx="11"/>
          </p:nvPr>
        </p:nvSpPr>
        <p:spPr/>
        <p:txBody>
          <a:bodyPr/>
          <a:lstStyle/>
          <a:p>
            <a:endParaRPr kumimoji="0" lang="en-US"/>
          </a:p>
        </p:txBody>
      </p:sp>
      <p:sp>
        <p:nvSpPr>
          <p:cNvPr id="9" name="投影片編號版面配置區 8"/>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a:p>
        </p:txBody>
      </p:sp>
      <p:sp>
        <p:nvSpPr>
          <p:cNvPr id="4" name="頁尾版面配置區 3"/>
          <p:cNvSpPr>
            <a:spLocks noGrp="1"/>
          </p:cNvSpPr>
          <p:nvPr>
            <p:ph type="ftr" sz="quarter" idx="11"/>
          </p:nvPr>
        </p:nvSpPr>
        <p:spPr/>
        <p:txBody>
          <a:bodyPr/>
          <a:lstStyle/>
          <a:p>
            <a:endParaRPr kumimoji="0" lang="en-US"/>
          </a:p>
        </p:txBody>
      </p:sp>
      <p:sp>
        <p:nvSpPr>
          <p:cNvPr id="5" name="投影片編號版面配置區 4"/>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a:p>
        </p:txBody>
      </p:sp>
      <p:sp>
        <p:nvSpPr>
          <p:cNvPr id="3" name="頁尾版面配置區 2"/>
          <p:cNvSpPr>
            <a:spLocks noGrp="1"/>
          </p:cNvSpPr>
          <p:nvPr>
            <p:ph type="ftr" sz="quarter" idx="11"/>
          </p:nvPr>
        </p:nvSpPr>
        <p:spPr/>
        <p:txBody>
          <a:bodyPr/>
          <a:lstStyle/>
          <a:p>
            <a:endParaRPr kumimoji="0" lang="en-US" dirty="0"/>
          </a:p>
        </p:txBody>
      </p:sp>
      <p:sp>
        <p:nvSpPr>
          <p:cNvPr id="4" name="投影片編號版面配置區 3"/>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a:p>
        </p:txBody>
      </p:sp>
      <p:sp>
        <p:nvSpPr>
          <p:cNvPr id="6" name="頁尾版面配置區 5"/>
          <p:cNvSpPr>
            <a:spLocks noGrp="1"/>
          </p:cNvSpPr>
          <p:nvPr>
            <p:ph type="ftr" sz="quarter" idx="11"/>
          </p:nvPr>
        </p:nvSpPr>
        <p:spPr/>
        <p:txBody>
          <a:bodyPr/>
          <a:lstStyle/>
          <a:p>
            <a:endParaRPr kumimoji="0" lang="en-US"/>
          </a:p>
        </p:txBody>
      </p:sp>
      <p:sp>
        <p:nvSpPr>
          <p:cNvPr id="7" name="投影片編號版面配置區 6"/>
          <p:cNvSpPr>
            <a:spLocks noGrp="1"/>
          </p:cNvSpPr>
          <p:nvPr>
            <p:ph type="sldNum" sz="quarter" idx="12"/>
          </p:nvPr>
        </p:nvSpPr>
        <p:spPr/>
        <p:txBody>
          <a:bodyPr/>
          <a:lstStyle/>
          <a:p>
            <a:fld id="{7739CF56-80C6-47E7-9340-00CC7640D62C}" type="slidenum">
              <a:rPr lang="zh-TW" altLang="en-US" smtClean="0"/>
              <a:t>‹#›</a:t>
            </a:fld>
            <a:endParaRPr lang="zh-TW" altLang="en-US"/>
          </a:p>
        </p:txBody>
      </p:sp>
      <p:sp>
        <p:nvSpPr>
          <p:cNvPr id="2" name="標題 1"/>
          <p:cNvSpPr>
            <a:spLocks noGrp="1"/>
          </p:cNvSpPr>
          <p:nvPr>
            <p:ph type="title"/>
          </p:nvPr>
        </p:nvSpPr>
        <p:spPr>
          <a:xfrm>
            <a:off x="457205" y="285728"/>
            <a:ext cx="8230993" cy="696626"/>
          </a:xfrm>
        </p:spPr>
        <p:txBody>
          <a:bodyPr anchor="ctr"/>
          <a:lstStyle>
            <a:lvl1pPr algn="ctr">
              <a:defRPr sz="3600" b="0"/>
            </a:lvl1pPr>
          </a:lstStyle>
          <a:p>
            <a:r>
              <a:rPr kumimoji="0" lang="zh-TW" altLang="en-US" smtClean="0"/>
              <a:t>按一下以編輯母片標題樣式</a:t>
            </a:r>
            <a:endParaRPr kumimoji="0" lang="en-US"/>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001024" y="642918"/>
            <a:ext cx="785818" cy="4572032"/>
          </a:xfrm>
        </p:spPr>
        <p:txBody>
          <a:bodyPr vert="eaVert"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a:p>
        </p:txBody>
      </p:sp>
      <p:sp>
        <p:nvSpPr>
          <p:cNvPr id="6" name="頁尾版面配置區 5"/>
          <p:cNvSpPr>
            <a:spLocks noGrp="1"/>
          </p:cNvSpPr>
          <p:nvPr>
            <p:ph type="ftr" sz="quarter" idx="11"/>
          </p:nvPr>
        </p:nvSpPr>
        <p:spPr/>
        <p:txBody>
          <a:bodyPr/>
          <a:lstStyle/>
          <a:p>
            <a:endParaRPr kumimoji="0" lang="en-US" dirty="0"/>
          </a:p>
        </p:txBody>
      </p:sp>
      <p:sp>
        <p:nvSpPr>
          <p:cNvPr id="7" name="投影片編號版面配置區 6"/>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3768" y="274639"/>
            <a:ext cx="1543032"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9"/>
            <a:ext cx="661513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5/19/2016</a:t>
            </a:fld>
            <a:endParaRPr lang="en-US" dirty="0"/>
          </a:p>
        </p:txBody>
      </p:sp>
      <p:sp>
        <p:nvSpPr>
          <p:cNvPr id="5" name="頁尾版面配置區 4"/>
          <p:cNvSpPr>
            <a:spLocks noGrp="1"/>
          </p:cNvSpPr>
          <p:nvPr>
            <p:ph type="ftr" sz="quarter" idx="11"/>
          </p:nvPr>
        </p:nvSpPr>
        <p:spPr/>
        <p:txBody>
          <a:bodyPr/>
          <a:lstStyle/>
          <a:p>
            <a:endParaRPr kumimoji="0" lang="en-US" dirty="0"/>
          </a:p>
        </p:txBody>
      </p:sp>
      <p:sp>
        <p:nvSpPr>
          <p:cNvPr id="6" name="投影片編號版面配置區 5"/>
          <p:cNvSpPr>
            <a:spLocks noGrp="1"/>
          </p:cNvSpPr>
          <p:nvPr>
            <p:ph type="sldNum" sz="quarter" idx="12"/>
          </p:nvPr>
        </p:nvSpPr>
        <p:spPr/>
        <p:txBody>
          <a:bodyPr/>
          <a:lstStyle/>
          <a:p>
            <a:fld id="{7739CF56-80C6-47E7-9340-00CC7640D62C}"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36"/>
          <p:cNvSpPr>
            <a:spLocks noGrp="1" noChangeArrowheads="1"/>
          </p:cNvSpPr>
          <p:nvPr>
            <p:ph type="sldNum" sz="quarter" idx="10"/>
          </p:nvPr>
        </p:nvSpPr>
        <p:spPr/>
        <p:txBody>
          <a:bodyPr/>
          <a:lstStyle>
            <a:lvl1pPr>
              <a:defRPr/>
            </a:lvl1pPr>
          </a:lstStyle>
          <a:p>
            <a:fld id="{7739CF56-80C6-47E7-9340-00CC7640D62C}" type="slidenum">
              <a:rPr lang="zh-TW" altLang="en-US" smtClean="0"/>
              <a:t>‹#›</a:t>
            </a:fld>
            <a:endParaRPr lang="zh-TW" altLang="en-US"/>
          </a:p>
        </p:txBody>
      </p:sp>
    </p:spTree>
    <p:extLst>
      <p:ext uri="{BB962C8B-B14F-4D97-AF65-F5344CB8AC3E}">
        <p14:creationId xmlns:p14="http://schemas.microsoft.com/office/powerpoint/2010/main" val="15813007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Title 1"/>
          <p:cNvSpPr>
            <a:spLocks noGrp="1"/>
          </p:cNvSpPr>
          <p:nvPr>
            <p:ph type="title"/>
          </p:nvPr>
        </p:nvSpPr>
        <p:spPr>
          <a:xfrm>
            <a:off x="469900" y="0"/>
            <a:ext cx="8674100" cy="1130300"/>
          </a:xfrm>
        </p:spPr>
        <p:txBody>
          <a:bodyPr/>
          <a:lstStyle/>
          <a:p>
            <a:r>
              <a:rPr lang="zh-TW" altLang="en-US" smtClean="0"/>
              <a:t>按一下以編輯母片標題樣式</a:t>
            </a:r>
            <a:endParaRPr lang="en-US"/>
          </a:p>
        </p:txBody>
      </p:sp>
      <p:sp>
        <p:nvSpPr>
          <p:cNvPr id="3" name="Table Placeholder 2"/>
          <p:cNvSpPr>
            <a:spLocks noGrp="1"/>
          </p:cNvSpPr>
          <p:nvPr>
            <p:ph type="tbl" idx="1"/>
          </p:nvPr>
        </p:nvSpPr>
        <p:spPr>
          <a:xfrm>
            <a:off x="495300" y="1206500"/>
            <a:ext cx="8648700" cy="5305425"/>
          </a:xfrm>
        </p:spPr>
        <p:txBody>
          <a:bodyPr/>
          <a:lstStyle/>
          <a:p>
            <a:pPr lvl="0"/>
            <a:r>
              <a:rPr lang="zh-TW" altLang="en-US" noProof="0" smtClean="0"/>
              <a:t>按一下圖示以新增表格</a:t>
            </a:r>
            <a:endParaRPr lang="en-US" noProof="0" dirty="0" smtClean="0"/>
          </a:p>
        </p:txBody>
      </p:sp>
      <p:sp>
        <p:nvSpPr>
          <p:cNvPr id="4" name="Rectangle 36"/>
          <p:cNvSpPr>
            <a:spLocks noGrp="1" noChangeArrowheads="1"/>
          </p:cNvSpPr>
          <p:nvPr>
            <p:ph type="sldNum" sz="quarter" idx="10"/>
          </p:nvPr>
        </p:nvSpPr>
        <p:spPr/>
        <p:txBody>
          <a:bodyPr/>
          <a:lstStyle>
            <a:lvl1pPr>
              <a:defRPr/>
            </a:lvl1pPr>
          </a:lstStyle>
          <a:p>
            <a:fld id="{7739CF56-80C6-47E7-9340-00CC7640D62C}" type="slidenum">
              <a:rPr lang="zh-TW" altLang="en-US" smtClean="0"/>
              <a:t>‹#›</a:t>
            </a:fld>
            <a:endParaRPr lang="zh-TW" altLang="en-US"/>
          </a:p>
        </p:txBody>
      </p:sp>
    </p:spTree>
    <p:extLst>
      <p:ext uri="{BB962C8B-B14F-4D97-AF65-F5344CB8AC3E}">
        <p14:creationId xmlns:p14="http://schemas.microsoft.com/office/powerpoint/2010/main" val="9973724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6"/>
          <p:cNvSpPr>
            <a:spLocks noGrp="1" noChangeArrowheads="1"/>
          </p:cNvSpPr>
          <p:nvPr>
            <p:ph type="sldNum" sz="quarter" idx="10"/>
          </p:nvPr>
        </p:nvSpPr>
        <p:spPr>
          <a:ln/>
        </p:spPr>
        <p:txBody>
          <a:bodyPr/>
          <a:lstStyle>
            <a:lvl1pPr>
              <a:defRPr/>
            </a:lvl1pPr>
          </a:lstStyle>
          <a:p>
            <a:fld id="{7739CF56-80C6-47E7-9340-00CC7640D62C}" type="slidenum">
              <a:rPr lang="zh-TW" altLang="en-US" smtClean="0"/>
              <a:t>‹#›</a:t>
            </a:fld>
            <a:endParaRPr lang="zh-TW" altLang="en-US"/>
          </a:p>
        </p:txBody>
      </p:sp>
    </p:spTree>
    <p:extLst>
      <p:ext uri="{BB962C8B-B14F-4D97-AF65-F5344CB8AC3E}">
        <p14:creationId xmlns:p14="http://schemas.microsoft.com/office/powerpoint/2010/main" val="299848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heme" Target="../theme/theme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theme" Target="../theme/theme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8.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47675" y="-33338"/>
            <a:ext cx="8674100" cy="1130301"/>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dirty="0" smtClean="0"/>
          </a:p>
        </p:txBody>
      </p:sp>
      <p:sp>
        <p:nvSpPr>
          <p:cNvPr id="1027" name="Rectangle 3"/>
          <p:cNvSpPr>
            <a:spLocks noGrp="1" noChangeArrowheads="1"/>
          </p:cNvSpPr>
          <p:nvPr>
            <p:ph type="body" idx="1"/>
          </p:nvPr>
        </p:nvSpPr>
        <p:spPr bwMode="auto">
          <a:xfrm>
            <a:off x="495300" y="1206500"/>
            <a:ext cx="8648700"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Line 20"/>
          <p:cNvSpPr>
            <a:spLocks noChangeShapeType="1"/>
          </p:cNvSpPr>
          <p:nvPr/>
        </p:nvSpPr>
        <p:spPr bwMode="auto">
          <a:xfrm>
            <a:off x="0" y="1100138"/>
            <a:ext cx="87376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9" name="Line 31"/>
          <p:cNvSpPr>
            <a:spLocks noChangeShapeType="1"/>
          </p:cNvSpPr>
          <p:nvPr/>
        </p:nvSpPr>
        <p:spPr bwMode="auto">
          <a:xfrm>
            <a:off x="444500" y="0"/>
            <a:ext cx="0" cy="6502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60" name="Rectangle 36"/>
          <p:cNvSpPr>
            <a:spLocks noGrp="1" noChangeArrowheads="1"/>
          </p:cNvSpPr>
          <p:nvPr>
            <p:ph type="sldNum" sz="quarter" idx="4"/>
          </p:nvPr>
        </p:nvSpPr>
        <p:spPr bwMode="auto">
          <a:xfrm>
            <a:off x="7985125" y="6629400"/>
            <a:ext cx="1158875"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lgn="r" eaLnBrk="0" hangingPunct="0">
              <a:lnSpc>
                <a:spcPct val="100000"/>
              </a:lnSpc>
              <a:defRPr kumimoji="0" sz="900">
                <a:latin typeface="Arial" charset="0"/>
                <a:ea typeface="Osaka" charset="-128"/>
                <a:cs typeface="+mn-cs"/>
              </a:defRPr>
            </a:lvl1pPr>
          </a:lstStyle>
          <a:p>
            <a:fld id="{7739CF56-80C6-47E7-9340-00CC7640D62C}" type="slidenum">
              <a:rPr lang="zh-TW" altLang="en-US" smtClean="0"/>
              <a:t>‹#›</a:t>
            </a:fld>
            <a:endParaRPr lang="zh-TW" altLang="en-US"/>
          </a:p>
        </p:txBody>
      </p:sp>
      <p:pic>
        <p:nvPicPr>
          <p:cNvPr id="1031"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04113" y="6151563"/>
            <a:ext cx="12604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20"/>
          <p:cNvSpPr>
            <a:spLocks noChangeShapeType="1"/>
          </p:cNvSpPr>
          <p:nvPr/>
        </p:nvSpPr>
        <p:spPr bwMode="auto">
          <a:xfrm>
            <a:off x="0" y="1100138"/>
            <a:ext cx="87376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33" name="Line 31"/>
          <p:cNvSpPr>
            <a:spLocks noChangeShapeType="1"/>
          </p:cNvSpPr>
          <p:nvPr/>
        </p:nvSpPr>
        <p:spPr bwMode="auto">
          <a:xfrm>
            <a:off x="444500" y="0"/>
            <a:ext cx="0" cy="6502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pic>
        <p:nvPicPr>
          <p:cNvPr id="1034"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04113" y="6151563"/>
            <a:ext cx="12604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TextBox 15"/>
          <p:cNvSpPr txBox="1">
            <a:spLocks noChangeArrowheads="1"/>
          </p:cNvSpPr>
          <p:nvPr/>
        </p:nvSpPr>
        <p:spPr bwMode="auto">
          <a:xfrm>
            <a:off x="2895600" y="6611938"/>
            <a:ext cx="35925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defRPr/>
            </a:pPr>
            <a:r>
              <a:rPr kumimoji="0" lang="en-US" altLang="zh-TW" sz="1000" smtClean="0">
                <a:latin typeface="Times" pitchFamily="18" charset="0"/>
                <a:ea typeface="Osaka"/>
                <a:cs typeface="Osaka"/>
              </a:rPr>
              <a:t>Company Confidential</a:t>
            </a:r>
          </a:p>
        </p:txBody>
      </p:sp>
      <p:pic>
        <p:nvPicPr>
          <p:cNvPr id="1036" name="Picture 18" descr="AVOC_Logo_tagline_vert.eps"/>
          <p:cNvPicPr>
            <a:picLocks noChangeAspect="1"/>
          </p:cNvPicPr>
          <p:nvPr/>
        </p:nvPicPr>
        <p:blipFill>
          <a:blip r:embed="rId12">
            <a:extLst>
              <a:ext uri="{28A0092B-C50C-407E-A947-70E740481C1C}">
                <a14:useLocalDpi xmlns:a14="http://schemas.microsoft.com/office/drawing/2010/main" val="0"/>
              </a:ext>
            </a:extLst>
          </a:blip>
          <a:srcRect b="26086"/>
          <a:stretch>
            <a:fillRect/>
          </a:stretch>
        </p:blipFill>
        <p:spPr bwMode="auto">
          <a:xfrm>
            <a:off x="609600" y="6307138"/>
            <a:ext cx="9144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timing>
    <p:tnLst>
      <p:par>
        <p:cTn id="1" dur="indefinite" restart="never" nodeType="tmRoot"/>
      </p:par>
    </p:tnLst>
  </p:timing>
  <p:txStyles>
    <p:titleStyle>
      <a:lvl1pPr algn="l" rtl="0" eaLnBrk="1" fontAlgn="base" hangingPunct="1">
        <a:lnSpc>
          <a:spcPct val="85000"/>
        </a:lnSpc>
        <a:spcBef>
          <a:spcPct val="0"/>
        </a:spcBef>
        <a:spcAft>
          <a:spcPct val="0"/>
        </a:spcAft>
        <a:defRPr sz="3000" b="1" i="1">
          <a:solidFill>
            <a:srgbClr val="0F245F"/>
          </a:solidFill>
          <a:effectLst>
            <a:outerShdw blurRad="38100" dist="38100" dir="2700000" algn="tl">
              <a:srgbClr val="C0C0C0"/>
            </a:outerShdw>
          </a:effectLst>
          <a:latin typeface="+mj-lt"/>
          <a:ea typeface="+mj-ea"/>
          <a:cs typeface="+mj-cs"/>
        </a:defRPr>
      </a:lvl1pPr>
      <a:lvl2pPr algn="l" rtl="0" eaLnBrk="1" fontAlgn="base" hangingPunct="1">
        <a:lnSpc>
          <a:spcPct val="85000"/>
        </a:lnSpc>
        <a:spcBef>
          <a:spcPct val="0"/>
        </a:spcBef>
        <a:spcAft>
          <a:spcPct val="0"/>
        </a:spcAft>
        <a:defRPr sz="3000" b="1" i="1">
          <a:solidFill>
            <a:srgbClr val="0F245F"/>
          </a:solidFill>
          <a:effectLst>
            <a:outerShdw blurRad="38100" dist="38100" dir="2700000" algn="tl">
              <a:srgbClr val="C0C0C0"/>
            </a:outerShdw>
          </a:effectLst>
          <a:latin typeface="Arial" charset="0"/>
        </a:defRPr>
      </a:lvl2pPr>
      <a:lvl3pPr algn="l" rtl="0" eaLnBrk="1" fontAlgn="base" hangingPunct="1">
        <a:lnSpc>
          <a:spcPct val="85000"/>
        </a:lnSpc>
        <a:spcBef>
          <a:spcPct val="0"/>
        </a:spcBef>
        <a:spcAft>
          <a:spcPct val="0"/>
        </a:spcAft>
        <a:defRPr sz="3000" b="1" i="1">
          <a:solidFill>
            <a:srgbClr val="0F245F"/>
          </a:solidFill>
          <a:effectLst>
            <a:outerShdw blurRad="38100" dist="38100" dir="2700000" algn="tl">
              <a:srgbClr val="C0C0C0"/>
            </a:outerShdw>
          </a:effectLst>
          <a:latin typeface="Arial" charset="0"/>
        </a:defRPr>
      </a:lvl3pPr>
      <a:lvl4pPr algn="l" rtl="0" eaLnBrk="1" fontAlgn="base" hangingPunct="1">
        <a:lnSpc>
          <a:spcPct val="85000"/>
        </a:lnSpc>
        <a:spcBef>
          <a:spcPct val="0"/>
        </a:spcBef>
        <a:spcAft>
          <a:spcPct val="0"/>
        </a:spcAft>
        <a:defRPr sz="3000" b="1" i="1">
          <a:solidFill>
            <a:srgbClr val="0F245F"/>
          </a:solidFill>
          <a:effectLst>
            <a:outerShdw blurRad="38100" dist="38100" dir="2700000" algn="tl">
              <a:srgbClr val="C0C0C0"/>
            </a:outerShdw>
          </a:effectLst>
          <a:latin typeface="Arial" charset="0"/>
        </a:defRPr>
      </a:lvl4pPr>
      <a:lvl5pPr algn="l" rtl="0" eaLnBrk="1" fontAlgn="base" hangingPunct="1">
        <a:lnSpc>
          <a:spcPct val="85000"/>
        </a:lnSpc>
        <a:spcBef>
          <a:spcPct val="0"/>
        </a:spcBef>
        <a:spcAft>
          <a:spcPct val="0"/>
        </a:spcAft>
        <a:defRPr sz="3000" b="1" i="1">
          <a:solidFill>
            <a:srgbClr val="0F245F"/>
          </a:solidFill>
          <a:effectLst>
            <a:outerShdw blurRad="38100" dist="38100" dir="2700000" algn="tl">
              <a:srgbClr val="C0C0C0"/>
            </a:outerShdw>
          </a:effectLst>
          <a:latin typeface="Arial" charset="0"/>
        </a:defRPr>
      </a:lvl5pPr>
      <a:lvl6pPr marL="4572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defRPr>
      </a:lvl6pPr>
      <a:lvl7pPr marL="9144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defRPr>
      </a:lvl7pPr>
      <a:lvl8pPr marL="13716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defRPr>
      </a:lvl8pPr>
      <a:lvl9pPr marL="18288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defRPr>
      </a:lvl9pPr>
    </p:titleStyle>
    <p:bodyStyle>
      <a:lvl1pPr marL="342900" indent="-342900" algn="l" rtl="0" eaLnBrk="1" fontAlgn="base" hangingPunct="1">
        <a:lnSpc>
          <a:spcPct val="90000"/>
        </a:lnSpc>
        <a:spcBef>
          <a:spcPct val="30000"/>
        </a:spcBef>
        <a:spcAft>
          <a:spcPct val="30000"/>
        </a:spcAft>
        <a:buClr>
          <a:schemeClr val="bg2"/>
        </a:buClr>
        <a:buSzPct val="60000"/>
        <a:buFont typeface="Wingdings" pitchFamily="2" charset="2"/>
        <a:buChar char="l"/>
        <a:defRPr sz="2800">
          <a:solidFill>
            <a:srgbClr val="0F245F"/>
          </a:solidFill>
          <a:latin typeface="+mn-lt"/>
          <a:ea typeface="+mn-ea"/>
          <a:cs typeface="+mn-cs"/>
        </a:defRPr>
      </a:lvl1pPr>
      <a:lvl2pPr marL="863600" indent="-342900" algn="l" rtl="0" eaLnBrk="1" fontAlgn="base" hangingPunct="1">
        <a:lnSpc>
          <a:spcPct val="90000"/>
        </a:lnSpc>
        <a:spcBef>
          <a:spcPct val="30000"/>
        </a:spcBef>
        <a:spcAft>
          <a:spcPct val="30000"/>
        </a:spcAft>
        <a:buClr>
          <a:schemeClr val="bg2"/>
        </a:buClr>
        <a:buChar char="–"/>
        <a:defRPr sz="2400">
          <a:solidFill>
            <a:srgbClr val="0F245F"/>
          </a:solidFill>
          <a:latin typeface="+mn-lt"/>
        </a:defRPr>
      </a:lvl2pPr>
      <a:lvl3pPr marL="1257300" indent="-228600" algn="l" rtl="0" eaLnBrk="1" fontAlgn="base" hangingPunct="1">
        <a:lnSpc>
          <a:spcPct val="90000"/>
        </a:lnSpc>
        <a:spcBef>
          <a:spcPct val="30000"/>
        </a:spcBef>
        <a:spcAft>
          <a:spcPct val="30000"/>
        </a:spcAft>
        <a:buClr>
          <a:schemeClr val="bg2"/>
        </a:buClr>
        <a:buChar char="•"/>
        <a:defRPr sz="2000">
          <a:solidFill>
            <a:srgbClr val="0F245F"/>
          </a:solidFill>
          <a:latin typeface="+mn-lt"/>
        </a:defRPr>
      </a:lvl3pPr>
      <a:lvl4pPr marL="16002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4pPr>
      <a:lvl5pPr marL="19431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5pPr>
      <a:lvl6pPr marL="24003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6pPr>
      <a:lvl7pPr marL="28575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7pPr>
      <a:lvl8pPr marL="33147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8pPr>
      <a:lvl9pPr marL="37719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69900" y="406400"/>
            <a:ext cx="8356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smtClean="0"/>
          </a:p>
        </p:txBody>
      </p:sp>
      <p:sp>
        <p:nvSpPr>
          <p:cNvPr id="2051" name="Rectangle 3"/>
          <p:cNvSpPr>
            <a:spLocks noGrp="1" noChangeArrowheads="1"/>
          </p:cNvSpPr>
          <p:nvPr>
            <p:ph type="body" idx="1"/>
          </p:nvPr>
        </p:nvSpPr>
        <p:spPr bwMode="auto">
          <a:xfrm>
            <a:off x="495300" y="1206500"/>
            <a:ext cx="83947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zh-TW" smtClean="0"/>
          </a:p>
        </p:txBody>
      </p:sp>
      <p:sp>
        <p:nvSpPr>
          <p:cNvPr id="2052" name="Line 6"/>
          <p:cNvSpPr>
            <a:spLocks noChangeShapeType="1"/>
          </p:cNvSpPr>
          <p:nvPr/>
        </p:nvSpPr>
        <p:spPr bwMode="auto">
          <a:xfrm>
            <a:off x="0" y="1100138"/>
            <a:ext cx="87376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 name="Line 7"/>
          <p:cNvSpPr>
            <a:spLocks noChangeShapeType="1"/>
          </p:cNvSpPr>
          <p:nvPr/>
        </p:nvSpPr>
        <p:spPr bwMode="auto">
          <a:xfrm>
            <a:off x="444500" y="0"/>
            <a:ext cx="0" cy="6502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 name="Rectangle 5"/>
          <p:cNvSpPr>
            <a:spLocks noGrp="1" noChangeArrowheads="1"/>
          </p:cNvSpPr>
          <p:nvPr>
            <p:ph type="sldNum" sz="quarter" idx="4"/>
          </p:nvPr>
        </p:nvSpPr>
        <p:spPr bwMode="auto">
          <a:xfrm>
            <a:off x="7985125" y="6629400"/>
            <a:ext cx="1158875"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800">
                <a:solidFill>
                  <a:srgbClr val="0F245F"/>
                </a:solidFill>
              </a:defRPr>
            </a:lvl1pPr>
          </a:lstStyle>
          <a:p>
            <a:pPr>
              <a:defRPr/>
            </a:pPr>
            <a:fld id="{3BECB6F2-CAC1-4EF7-A0BB-5CB1DA426AFB}"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ransition/>
  <p:hf hdr="0" ftr="0" dt="0"/>
  <p:txStyles>
    <p:titleStyle>
      <a:lvl1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mj-lt"/>
          <a:ea typeface="+mj-ea"/>
          <a:cs typeface="+mj-cs"/>
        </a:defRPr>
      </a:lvl1pPr>
      <a:lvl2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2pPr>
      <a:lvl3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3pPr>
      <a:lvl4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4pPr>
      <a:lvl5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5pPr>
      <a:lvl6pPr marL="4572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6pPr>
      <a:lvl7pPr marL="9144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7pPr>
      <a:lvl8pPr marL="13716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8pPr>
      <a:lvl9pPr marL="18288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9pPr>
    </p:titleStyle>
    <p:bodyStyle>
      <a:lvl1pPr marL="342900" indent="-342900" algn="l" rtl="0" eaLnBrk="1" fontAlgn="base" hangingPunct="1">
        <a:lnSpc>
          <a:spcPct val="90000"/>
        </a:lnSpc>
        <a:spcBef>
          <a:spcPct val="30000"/>
        </a:spcBef>
        <a:spcAft>
          <a:spcPct val="30000"/>
        </a:spcAft>
        <a:buClr>
          <a:schemeClr val="bg2"/>
        </a:buClr>
        <a:buSzPct val="60000"/>
        <a:buFont typeface="Wingdings" pitchFamily="2" charset="2"/>
        <a:buChar char="l"/>
        <a:defRPr sz="2800">
          <a:solidFill>
            <a:schemeClr val="tx1"/>
          </a:solidFill>
          <a:latin typeface="+mn-lt"/>
          <a:ea typeface="+mn-ea"/>
          <a:cs typeface="+mn-cs"/>
        </a:defRPr>
      </a:lvl1pPr>
      <a:lvl2pPr marL="863600" indent="-342900" algn="l" rtl="0" eaLnBrk="1" fontAlgn="base" hangingPunct="1">
        <a:lnSpc>
          <a:spcPct val="90000"/>
        </a:lnSpc>
        <a:spcBef>
          <a:spcPct val="30000"/>
        </a:spcBef>
        <a:spcAft>
          <a:spcPct val="30000"/>
        </a:spcAft>
        <a:buClr>
          <a:schemeClr val="bg2"/>
        </a:buClr>
        <a:buChar char="–"/>
        <a:defRPr sz="2400">
          <a:solidFill>
            <a:schemeClr val="tx1"/>
          </a:solidFill>
          <a:latin typeface="+mn-lt"/>
          <a:cs typeface="+mn-cs"/>
        </a:defRPr>
      </a:lvl2pPr>
      <a:lvl3pPr marL="1257300" indent="-228600" algn="l" rtl="0" eaLnBrk="1" fontAlgn="base" hangingPunct="1">
        <a:lnSpc>
          <a:spcPct val="90000"/>
        </a:lnSpc>
        <a:spcBef>
          <a:spcPct val="30000"/>
        </a:spcBef>
        <a:spcAft>
          <a:spcPct val="30000"/>
        </a:spcAft>
        <a:buClr>
          <a:schemeClr val="bg2"/>
        </a:buClr>
        <a:buChar char="•"/>
        <a:defRPr sz="2000">
          <a:solidFill>
            <a:schemeClr val="tx1"/>
          </a:solidFill>
          <a:latin typeface="+mn-lt"/>
          <a:cs typeface="+mn-cs"/>
        </a:defRPr>
      </a:lvl3pPr>
      <a:lvl4pPr marL="16002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4pPr>
      <a:lvl5pPr marL="19431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5pPr>
      <a:lvl6pPr marL="24003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6pPr>
      <a:lvl7pPr marL="28575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7pPr>
      <a:lvl8pPr marL="33147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8pPr>
      <a:lvl9pPr marL="37719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69900" y="406400"/>
            <a:ext cx="8356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smtClean="0"/>
          </a:p>
        </p:txBody>
      </p:sp>
      <p:sp>
        <p:nvSpPr>
          <p:cNvPr id="3075" name="Rectangle 3"/>
          <p:cNvSpPr>
            <a:spLocks noGrp="1" noChangeArrowheads="1"/>
          </p:cNvSpPr>
          <p:nvPr>
            <p:ph type="body" idx="1"/>
          </p:nvPr>
        </p:nvSpPr>
        <p:spPr bwMode="auto">
          <a:xfrm>
            <a:off x="495300" y="1206500"/>
            <a:ext cx="83947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zh-TW" smtClean="0"/>
          </a:p>
        </p:txBody>
      </p:sp>
      <p:sp>
        <p:nvSpPr>
          <p:cNvPr id="3076" name="Line 6"/>
          <p:cNvSpPr>
            <a:spLocks noChangeShapeType="1"/>
          </p:cNvSpPr>
          <p:nvPr/>
        </p:nvSpPr>
        <p:spPr bwMode="auto">
          <a:xfrm>
            <a:off x="0" y="1100138"/>
            <a:ext cx="87376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 name="Line 7"/>
          <p:cNvSpPr>
            <a:spLocks noChangeShapeType="1"/>
          </p:cNvSpPr>
          <p:nvPr/>
        </p:nvSpPr>
        <p:spPr bwMode="auto">
          <a:xfrm>
            <a:off x="444500" y="0"/>
            <a:ext cx="0" cy="6502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 name="Rectangle 5"/>
          <p:cNvSpPr>
            <a:spLocks noGrp="1" noChangeArrowheads="1"/>
          </p:cNvSpPr>
          <p:nvPr>
            <p:ph type="sldNum" sz="quarter" idx="4"/>
          </p:nvPr>
        </p:nvSpPr>
        <p:spPr bwMode="auto">
          <a:xfrm>
            <a:off x="7985125" y="6629400"/>
            <a:ext cx="1158875"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800">
                <a:solidFill>
                  <a:srgbClr val="0F245F"/>
                </a:solidFill>
              </a:defRPr>
            </a:lvl1pPr>
          </a:lstStyle>
          <a:p>
            <a:pPr>
              <a:defRPr/>
            </a:pPr>
            <a:fld id="{4A6BCAF7-C2B3-4021-AD57-2F0C1DD46C86}"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ransition/>
  <p:hf hdr="0" ftr="0" dt="0"/>
  <p:txStyles>
    <p:titleStyle>
      <a:lvl1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mj-lt"/>
          <a:ea typeface="+mj-ea"/>
          <a:cs typeface="+mj-cs"/>
        </a:defRPr>
      </a:lvl1pPr>
      <a:lvl2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2pPr>
      <a:lvl3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3pPr>
      <a:lvl4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4pPr>
      <a:lvl5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5pPr>
      <a:lvl6pPr marL="4572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6pPr>
      <a:lvl7pPr marL="9144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7pPr>
      <a:lvl8pPr marL="13716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8pPr>
      <a:lvl9pPr marL="18288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9pPr>
    </p:titleStyle>
    <p:bodyStyle>
      <a:lvl1pPr marL="342900" indent="-342900" algn="l" rtl="0" eaLnBrk="1" fontAlgn="base" hangingPunct="1">
        <a:lnSpc>
          <a:spcPct val="90000"/>
        </a:lnSpc>
        <a:spcBef>
          <a:spcPct val="30000"/>
        </a:spcBef>
        <a:spcAft>
          <a:spcPct val="30000"/>
        </a:spcAft>
        <a:buClr>
          <a:schemeClr val="bg2"/>
        </a:buClr>
        <a:buSzPct val="60000"/>
        <a:buFont typeface="Wingdings" pitchFamily="2" charset="2"/>
        <a:buChar char="l"/>
        <a:defRPr sz="2800">
          <a:solidFill>
            <a:schemeClr val="tx1"/>
          </a:solidFill>
          <a:latin typeface="+mn-lt"/>
          <a:ea typeface="+mn-ea"/>
          <a:cs typeface="+mn-cs"/>
        </a:defRPr>
      </a:lvl1pPr>
      <a:lvl2pPr marL="863600" indent="-342900" algn="l" rtl="0" eaLnBrk="1" fontAlgn="base" hangingPunct="1">
        <a:lnSpc>
          <a:spcPct val="90000"/>
        </a:lnSpc>
        <a:spcBef>
          <a:spcPct val="30000"/>
        </a:spcBef>
        <a:spcAft>
          <a:spcPct val="30000"/>
        </a:spcAft>
        <a:buClr>
          <a:schemeClr val="bg2"/>
        </a:buClr>
        <a:buChar char="–"/>
        <a:defRPr sz="2400">
          <a:solidFill>
            <a:schemeClr val="tx1"/>
          </a:solidFill>
          <a:latin typeface="+mn-lt"/>
          <a:cs typeface="+mn-cs"/>
        </a:defRPr>
      </a:lvl2pPr>
      <a:lvl3pPr marL="1257300" indent="-228600" algn="l" rtl="0" eaLnBrk="1" fontAlgn="base" hangingPunct="1">
        <a:lnSpc>
          <a:spcPct val="90000"/>
        </a:lnSpc>
        <a:spcBef>
          <a:spcPct val="30000"/>
        </a:spcBef>
        <a:spcAft>
          <a:spcPct val="30000"/>
        </a:spcAft>
        <a:buClr>
          <a:schemeClr val="bg2"/>
        </a:buClr>
        <a:buChar char="•"/>
        <a:defRPr sz="2000">
          <a:solidFill>
            <a:schemeClr val="tx1"/>
          </a:solidFill>
          <a:latin typeface="+mn-lt"/>
          <a:cs typeface="+mn-cs"/>
        </a:defRPr>
      </a:lvl3pPr>
      <a:lvl4pPr marL="16002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4pPr>
      <a:lvl5pPr marL="19431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5pPr>
      <a:lvl6pPr marL="24003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6pPr>
      <a:lvl7pPr marL="28575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7pPr>
      <a:lvl8pPr marL="33147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8pPr>
      <a:lvl9pPr marL="37719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69900" y="406400"/>
            <a:ext cx="8356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smtClean="0"/>
          </a:p>
        </p:txBody>
      </p:sp>
      <p:sp>
        <p:nvSpPr>
          <p:cNvPr id="4099" name="Rectangle 3"/>
          <p:cNvSpPr>
            <a:spLocks noGrp="1" noChangeArrowheads="1"/>
          </p:cNvSpPr>
          <p:nvPr>
            <p:ph type="body" idx="1"/>
          </p:nvPr>
        </p:nvSpPr>
        <p:spPr bwMode="auto">
          <a:xfrm>
            <a:off x="495300" y="1206500"/>
            <a:ext cx="83947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zh-TW" smtClean="0"/>
          </a:p>
        </p:txBody>
      </p:sp>
      <p:sp>
        <p:nvSpPr>
          <p:cNvPr id="4100" name="Line 6"/>
          <p:cNvSpPr>
            <a:spLocks noChangeShapeType="1"/>
          </p:cNvSpPr>
          <p:nvPr/>
        </p:nvSpPr>
        <p:spPr bwMode="auto">
          <a:xfrm>
            <a:off x="0" y="1100138"/>
            <a:ext cx="87376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01" name="Line 7"/>
          <p:cNvSpPr>
            <a:spLocks noChangeShapeType="1"/>
          </p:cNvSpPr>
          <p:nvPr/>
        </p:nvSpPr>
        <p:spPr bwMode="auto">
          <a:xfrm>
            <a:off x="444500" y="0"/>
            <a:ext cx="0" cy="6502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 name="Rectangle 5"/>
          <p:cNvSpPr>
            <a:spLocks noGrp="1" noChangeArrowheads="1"/>
          </p:cNvSpPr>
          <p:nvPr>
            <p:ph type="sldNum" sz="quarter" idx="4"/>
          </p:nvPr>
        </p:nvSpPr>
        <p:spPr bwMode="auto">
          <a:xfrm>
            <a:off x="7985125" y="6629400"/>
            <a:ext cx="1158875"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800">
                <a:solidFill>
                  <a:srgbClr val="0F245F"/>
                </a:solidFill>
              </a:defRPr>
            </a:lvl1pPr>
          </a:lstStyle>
          <a:p>
            <a:pPr>
              <a:defRPr/>
            </a:pPr>
            <a:fld id="{170454A5-1E30-47AD-8B03-EE83E60B908B}"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ransition/>
  <p:hf hdr="0" ftr="0" dt="0"/>
  <p:txStyles>
    <p:titleStyle>
      <a:lvl1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mj-lt"/>
          <a:ea typeface="+mj-ea"/>
          <a:cs typeface="+mj-cs"/>
        </a:defRPr>
      </a:lvl1pPr>
      <a:lvl2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2pPr>
      <a:lvl3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3pPr>
      <a:lvl4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4pPr>
      <a:lvl5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5pPr>
      <a:lvl6pPr marL="4572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6pPr>
      <a:lvl7pPr marL="9144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7pPr>
      <a:lvl8pPr marL="13716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8pPr>
      <a:lvl9pPr marL="18288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9pPr>
    </p:titleStyle>
    <p:bodyStyle>
      <a:lvl1pPr marL="342900" indent="-342900" algn="l" rtl="0" eaLnBrk="1" fontAlgn="base" hangingPunct="1">
        <a:lnSpc>
          <a:spcPct val="90000"/>
        </a:lnSpc>
        <a:spcBef>
          <a:spcPct val="30000"/>
        </a:spcBef>
        <a:spcAft>
          <a:spcPct val="30000"/>
        </a:spcAft>
        <a:buClr>
          <a:schemeClr val="bg2"/>
        </a:buClr>
        <a:buSzPct val="60000"/>
        <a:buFont typeface="Wingdings" pitchFamily="2" charset="2"/>
        <a:buChar char="l"/>
        <a:defRPr sz="2800">
          <a:solidFill>
            <a:schemeClr val="tx1"/>
          </a:solidFill>
          <a:latin typeface="+mn-lt"/>
          <a:ea typeface="+mn-ea"/>
          <a:cs typeface="+mn-cs"/>
        </a:defRPr>
      </a:lvl1pPr>
      <a:lvl2pPr marL="863600" indent="-342900" algn="l" rtl="0" eaLnBrk="1" fontAlgn="base" hangingPunct="1">
        <a:lnSpc>
          <a:spcPct val="90000"/>
        </a:lnSpc>
        <a:spcBef>
          <a:spcPct val="30000"/>
        </a:spcBef>
        <a:spcAft>
          <a:spcPct val="30000"/>
        </a:spcAft>
        <a:buClr>
          <a:schemeClr val="bg2"/>
        </a:buClr>
        <a:buChar char="–"/>
        <a:defRPr sz="2400">
          <a:solidFill>
            <a:schemeClr val="tx1"/>
          </a:solidFill>
          <a:latin typeface="+mn-lt"/>
          <a:cs typeface="+mn-cs"/>
        </a:defRPr>
      </a:lvl2pPr>
      <a:lvl3pPr marL="1257300" indent="-228600" algn="l" rtl="0" eaLnBrk="1" fontAlgn="base" hangingPunct="1">
        <a:lnSpc>
          <a:spcPct val="90000"/>
        </a:lnSpc>
        <a:spcBef>
          <a:spcPct val="30000"/>
        </a:spcBef>
        <a:spcAft>
          <a:spcPct val="30000"/>
        </a:spcAft>
        <a:buClr>
          <a:schemeClr val="bg2"/>
        </a:buClr>
        <a:buChar char="•"/>
        <a:defRPr sz="2000">
          <a:solidFill>
            <a:schemeClr val="tx1"/>
          </a:solidFill>
          <a:latin typeface="+mn-lt"/>
          <a:cs typeface="+mn-cs"/>
        </a:defRPr>
      </a:lvl3pPr>
      <a:lvl4pPr marL="16002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4pPr>
      <a:lvl5pPr marL="19431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5pPr>
      <a:lvl6pPr marL="24003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6pPr>
      <a:lvl7pPr marL="28575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7pPr>
      <a:lvl8pPr marL="33147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8pPr>
      <a:lvl9pPr marL="37719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69900" y="406400"/>
            <a:ext cx="8356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smtClean="0"/>
          </a:p>
        </p:txBody>
      </p:sp>
      <p:sp>
        <p:nvSpPr>
          <p:cNvPr id="5123" name="Rectangle 3"/>
          <p:cNvSpPr>
            <a:spLocks noGrp="1" noChangeArrowheads="1"/>
          </p:cNvSpPr>
          <p:nvPr>
            <p:ph type="body" idx="1"/>
          </p:nvPr>
        </p:nvSpPr>
        <p:spPr bwMode="auto">
          <a:xfrm>
            <a:off x="495300" y="1206500"/>
            <a:ext cx="83947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zh-TW" smtClean="0"/>
          </a:p>
        </p:txBody>
      </p:sp>
      <p:sp>
        <p:nvSpPr>
          <p:cNvPr id="5124" name="Line 6"/>
          <p:cNvSpPr>
            <a:spLocks noChangeShapeType="1"/>
          </p:cNvSpPr>
          <p:nvPr/>
        </p:nvSpPr>
        <p:spPr bwMode="auto">
          <a:xfrm>
            <a:off x="0" y="1100138"/>
            <a:ext cx="87376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5" name="Line 7"/>
          <p:cNvSpPr>
            <a:spLocks noChangeShapeType="1"/>
          </p:cNvSpPr>
          <p:nvPr/>
        </p:nvSpPr>
        <p:spPr bwMode="auto">
          <a:xfrm>
            <a:off x="444500" y="0"/>
            <a:ext cx="0" cy="6502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 name="Rectangle 5"/>
          <p:cNvSpPr>
            <a:spLocks noGrp="1" noChangeArrowheads="1"/>
          </p:cNvSpPr>
          <p:nvPr>
            <p:ph type="sldNum" sz="quarter" idx="4"/>
          </p:nvPr>
        </p:nvSpPr>
        <p:spPr bwMode="auto">
          <a:xfrm>
            <a:off x="7985125" y="6629400"/>
            <a:ext cx="1158875"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800">
                <a:solidFill>
                  <a:srgbClr val="0F245F"/>
                </a:solidFill>
              </a:defRPr>
            </a:lvl1pPr>
          </a:lstStyle>
          <a:p>
            <a:pPr>
              <a:defRPr/>
            </a:pPr>
            <a:fld id="{AAB389C9-4341-4EC6-9A65-A2DB112DE73A}"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Lst>
  <p:transition/>
  <p:hf hdr="0" ftr="0" dt="0"/>
  <p:txStyles>
    <p:titleStyle>
      <a:lvl1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mj-lt"/>
          <a:ea typeface="+mj-ea"/>
          <a:cs typeface="+mj-cs"/>
        </a:defRPr>
      </a:lvl1pPr>
      <a:lvl2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2pPr>
      <a:lvl3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3pPr>
      <a:lvl4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4pPr>
      <a:lvl5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5pPr>
      <a:lvl6pPr marL="4572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6pPr>
      <a:lvl7pPr marL="9144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7pPr>
      <a:lvl8pPr marL="13716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8pPr>
      <a:lvl9pPr marL="18288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9pPr>
    </p:titleStyle>
    <p:bodyStyle>
      <a:lvl1pPr marL="342900" indent="-342900" algn="l" rtl="0" eaLnBrk="1" fontAlgn="base" hangingPunct="1">
        <a:lnSpc>
          <a:spcPct val="90000"/>
        </a:lnSpc>
        <a:spcBef>
          <a:spcPct val="30000"/>
        </a:spcBef>
        <a:spcAft>
          <a:spcPct val="30000"/>
        </a:spcAft>
        <a:buClr>
          <a:schemeClr val="bg2"/>
        </a:buClr>
        <a:buSzPct val="60000"/>
        <a:buFont typeface="Wingdings" pitchFamily="2" charset="2"/>
        <a:buChar char="l"/>
        <a:defRPr sz="2800">
          <a:solidFill>
            <a:schemeClr val="tx1"/>
          </a:solidFill>
          <a:latin typeface="+mn-lt"/>
          <a:ea typeface="+mn-ea"/>
          <a:cs typeface="+mn-cs"/>
        </a:defRPr>
      </a:lvl1pPr>
      <a:lvl2pPr marL="863600" indent="-342900" algn="l" rtl="0" eaLnBrk="1" fontAlgn="base" hangingPunct="1">
        <a:lnSpc>
          <a:spcPct val="90000"/>
        </a:lnSpc>
        <a:spcBef>
          <a:spcPct val="30000"/>
        </a:spcBef>
        <a:spcAft>
          <a:spcPct val="30000"/>
        </a:spcAft>
        <a:buClr>
          <a:schemeClr val="bg2"/>
        </a:buClr>
        <a:buChar char="–"/>
        <a:defRPr sz="2400">
          <a:solidFill>
            <a:schemeClr val="tx1"/>
          </a:solidFill>
          <a:latin typeface="+mn-lt"/>
          <a:cs typeface="+mn-cs"/>
        </a:defRPr>
      </a:lvl2pPr>
      <a:lvl3pPr marL="1257300" indent="-228600" algn="l" rtl="0" eaLnBrk="1" fontAlgn="base" hangingPunct="1">
        <a:lnSpc>
          <a:spcPct val="90000"/>
        </a:lnSpc>
        <a:spcBef>
          <a:spcPct val="30000"/>
        </a:spcBef>
        <a:spcAft>
          <a:spcPct val="30000"/>
        </a:spcAft>
        <a:buClr>
          <a:schemeClr val="bg2"/>
        </a:buClr>
        <a:buChar char="•"/>
        <a:defRPr sz="2000">
          <a:solidFill>
            <a:schemeClr val="tx1"/>
          </a:solidFill>
          <a:latin typeface="+mn-lt"/>
          <a:cs typeface="+mn-cs"/>
        </a:defRPr>
      </a:lvl3pPr>
      <a:lvl4pPr marL="16002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4pPr>
      <a:lvl5pPr marL="19431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5pPr>
      <a:lvl6pPr marL="24003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6pPr>
      <a:lvl7pPr marL="28575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7pPr>
      <a:lvl8pPr marL="33147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8pPr>
      <a:lvl9pPr marL="37719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69900" y="406400"/>
            <a:ext cx="8356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altLang="zh-CN" smtClean="0"/>
          </a:p>
        </p:txBody>
      </p:sp>
      <p:sp>
        <p:nvSpPr>
          <p:cNvPr id="6147" name="Rectangle 3"/>
          <p:cNvSpPr>
            <a:spLocks noGrp="1" noChangeArrowheads="1"/>
          </p:cNvSpPr>
          <p:nvPr>
            <p:ph type="body" idx="1"/>
          </p:nvPr>
        </p:nvSpPr>
        <p:spPr bwMode="auto">
          <a:xfrm>
            <a:off x="495300" y="1206500"/>
            <a:ext cx="83947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zh-CN" smtClean="0"/>
          </a:p>
        </p:txBody>
      </p:sp>
      <p:sp>
        <p:nvSpPr>
          <p:cNvPr id="4100"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kumimoji="0" sz="800">
                <a:solidFill>
                  <a:srgbClr val="0F245F"/>
                </a:solidFill>
                <a:latin typeface="Arial" charset="0"/>
                <a:ea typeface="SimSun"/>
              </a:defRPr>
            </a:lvl1pPr>
          </a:lstStyle>
          <a:p>
            <a:pPr>
              <a:defRPr/>
            </a:pPr>
            <a:fld id="{95E2BEE7-3205-4FD2-AC70-A8EA93D45627}" type="datetime1">
              <a:rPr lang="en-US"/>
              <a:pPr>
                <a:defRPr/>
              </a:pPr>
              <a:t>5/19/2016</a:t>
            </a:fld>
            <a:endParaRPr lang="en-US" altLang="zh-CN"/>
          </a:p>
        </p:txBody>
      </p:sp>
      <p:sp>
        <p:nvSpPr>
          <p:cNvPr id="6149" name="Line 6"/>
          <p:cNvSpPr>
            <a:spLocks noChangeShapeType="1"/>
          </p:cNvSpPr>
          <p:nvPr/>
        </p:nvSpPr>
        <p:spPr bwMode="auto">
          <a:xfrm>
            <a:off x="0" y="1100138"/>
            <a:ext cx="87376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50" name="Line 7"/>
          <p:cNvSpPr>
            <a:spLocks noChangeShapeType="1"/>
          </p:cNvSpPr>
          <p:nvPr/>
        </p:nvSpPr>
        <p:spPr bwMode="auto">
          <a:xfrm>
            <a:off x="444500" y="0"/>
            <a:ext cx="0" cy="6502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Lst>
  <p:transition/>
  <p:timing>
    <p:tnLst>
      <p:par>
        <p:cTn id="1" dur="indefinite" restart="never" nodeType="tmRoot"/>
      </p:par>
    </p:tnLst>
  </p:timing>
  <p:hf hdr="0" ftr="0" dt="0"/>
  <p:txStyles>
    <p:titleStyle>
      <a:lvl1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mj-lt"/>
          <a:ea typeface="+mj-ea"/>
          <a:cs typeface="+mj-cs"/>
        </a:defRPr>
      </a:lvl1pPr>
      <a:lvl2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pitchFamily="34" charset="0"/>
          <a:cs typeface="Arial" pitchFamily="34" charset="0"/>
        </a:defRPr>
      </a:lvl2pPr>
      <a:lvl3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pitchFamily="34" charset="0"/>
          <a:cs typeface="Arial" pitchFamily="34" charset="0"/>
        </a:defRPr>
      </a:lvl3pPr>
      <a:lvl4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pitchFamily="34" charset="0"/>
          <a:cs typeface="Arial" pitchFamily="34" charset="0"/>
        </a:defRPr>
      </a:lvl4pPr>
      <a:lvl5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pitchFamily="34" charset="0"/>
          <a:cs typeface="Arial" pitchFamily="34" charset="0"/>
        </a:defRPr>
      </a:lvl5pPr>
      <a:lvl6pPr marL="4572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pitchFamily="34" charset="0"/>
          <a:cs typeface="Arial" pitchFamily="34" charset="0"/>
        </a:defRPr>
      </a:lvl6pPr>
      <a:lvl7pPr marL="9144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pitchFamily="34" charset="0"/>
          <a:cs typeface="Arial" pitchFamily="34" charset="0"/>
        </a:defRPr>
      </a:lvl7pPr>
      <a:lvl8pPr marL="13716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pitchFamily="34" charset="0"/>
          <a:cs typeface="Arial" pitchFamily="34" charset="0"/>
        </a:defRPr>
      </a:lvl8pPr>
      <a:lvl9pPr marL="18288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pitchFamily="34" charset="0"/>
          <a:cs typeface="Arial" pitchFamily="34" charset="0"/>
        </a:defRPr>
      </a:lvl9pPr>
    </p:titleStyle>
    <p:bodyStyle>
      <a:lvl1pPr marL="342900" indent="-342900" algn="l" rtl="0" eaLnBrk="1" fontAlgn="base" hangingPunct="1">
        <a:lnSpc>
          <a:spcPct val="90000"/>
        </a:lnSpc>
        <a:spcBef>
          <a:spcPct val="30000"/>
        </a:spcBef>
        <a:spcAft>
          <a:spcPct val="30000"/>
        </a:spcAft>
        <a:buClr>
          <a:schemeClr val="bg2"/>
        </a:buClr>
        <a:buSzPct val="60000"/>
        <a:buFont typeface="Wingdings" pitchFamily="2" charset="2"/>
        <a:buChar char="l"/>
        <a:defRPr sz="2800">
          <a:solidFill>
            <a:schemeClr val="tx1"/>
          </a:solidFill>
          <a:latin typeface="+mn-lt"/>
          <a:ea typeface="+mn-ea"/>
          <a:cs typeface="+mn-cs"/>
        </a:defRPr>
      </a:lvl1pPr>
      <a:lvl2pPr marL="863600" indent="-342900" algn="l" rtl="0" eaLnBrk="1" fontAlgn="base" hangingPunct="1">
        <a:lnSpc>
          <a:spcPct val="90000"/>
        </a:lnSpc>
        <a:spcBef>
          <a:spcPct val="30000"/>
        </a:spcBef>
        <a:spcAft>
          <a:spcPct val="30000"/>
        </a:spcAft>
        <a:buClr>
          <a:schemeClr val="bg2"/>
        </a:buClr>
        <a:buChar char="–"/>
        <a:defRPr sz="2400">
          <a:solidFill>
            <a:schemeClr val="tx1"/>
          </a:solidFill>
          <a:latin typeface="+mn-lt"/>
          <a:cs typeface="+mn-cs"/>
        </a:defRPr>
      </a:lvl2pPr>
      <a:lvl3pPr marL="1257300" indent="-228600" algn="l" rtl="0" eaLnBrk="1" fontAlgn="base" hangingPunct="1">
        <a:lnSpc>
          <a:spcPct val="90000"/>
        </a:lnSpc>
        <a:spcBef>
          <a:spcPct val="30000"/>
        </a:spcBef>
        <a:spcAft>
          <a:spcPct val="30000"/>
        </a:spcAft>
        <a:buClr>
          <a:schemeClr val="bg2"/>
        </a:buClr>
        <a:buChar char="•"/>
        <a:defRPr sz="2000">
          <a:solidFill>
            <a:schemeClr val="tx1"/>
          </a:solidFill>
          <a:latin typeface="+mn-lt"/>
          <a:cs typeface="+mn-cs"/>
        </a:defRPr>
      </a:lvl3pPr>
      <a:lvl4pPr marL="16002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4pPr>
      <a:lvl5pPr marL="19431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5pPr>
      <a:lvl6pPr marL="24003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6pPr>
      <a:lvl7pPr marL="28575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7pPr>
      <a:lvl8pPr marL="33147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8pPr>
      <a:lvl9pPr marL="37719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69900" y="406400"/>
            <a:ext cx="8356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smtClean="0"/>
          </a:p>
        </p:txBody>
      </p:sp>
      <p:sp>
        <p:nvSpPr>
          <p:cNvPr id="7171" name="Rectangle 3"/>
          <p:cNvSpPr>
            <a:spLocks noGrp="1" noChangeArrowheads="1"/>
          </p:cNvSpPr>
          <p:nvPr>
            <p:ph type="body" idx="1"/>
          </p:nvPr>
        </p:nvSpPr>
        <p:spPr bwMode="auto">
          <a:xfrm>
            <a:off x="495300" y="1206500"/>
            <a:ext cx="83947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zh-TW" smtClean="0"/>
          </a:p>
        </p:txBody>
      </p:sp>
      <p:sp>
        <p:nvSpPr>
          <p:cNvPr id="7172" name="Line 6"/>
          <p:cNvSpPr>
            <a:spLocks noChangeShapeType="1"/>
          </p:cNvSpPr>
          <p:nvPr/>
        </p:nvSpPr>
        <p:spPr bwMode="auto">
          <a:xfrm>
            <a:off x="0" y="1100138"/>
            <a:ext cx="87376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173" name="Line 7"/>
          <p:cNvSpPr>
            <a:spLocks noChangeShapeType="1"/>
          </p:cNvSpPr>
          <p:nvPr/>
        </p:nvSpPr>
        <p:spPr bwMode="auto">
          <a:xfrm>
            <a:off x="444500" y="0"/>
            <a:ext cx="0" cy="6502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 name="Rectangle 5"/>
          <p:cNvSpPr>
            <a:spLocks noGrp="1" noChangeArrowheads="1"/>
          </p:cNvSpPr>
          <p:nvPr>
            <p:ph type="sldNum" sz="quarter" idx="4"/>
          </p:nvPr>
        </p:nvSpPr>
        <p:spPr bwMode="auto">
          <a:xfrm>
            <a:off x="7985125" y="6629400"/>
            <a:ext cx="1158875"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800">
                <a:solidFill>
                  <a:srgbClr val="0F245F"/>
                </a:solidFill>
              </a:defRPr>
            </a:lvl1pPr>
          </a:lstStyle>
          <a:p>
            <a:pPr>
              <a:defRPr/>
            </a:pPr>
            <a:fld id="{69513FBA-D6DD-4259-9650-5AD92E49717A}"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Lst>
  <p:transition/>
  <p:hf hdr="0" ftr="0" dt="0"/>
  <p:txStyles>
    <p:titleStyle>
      <a:lvl1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mj-lt"/>
          <a:ea typeface="+mj-ea"/>
          <a:cs typeface="+mj-cs"/>
        </a:defRPr>
      </a:lvl1pPr>
      <a:lvl2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2pPr>
      <a:lvl3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3pPr>
      <a:lvl4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4pPr>
      <a:lvl5pPr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5pPr>
      <a:lvl6pPr marL="4572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6pPr>
      <a:lvl7pPr marL="9144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7pPr>
      <a:lvl8pPr marL="13716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8pPr>
      <a:lvl9pPr marL="1828800" algn="l" rtl="0" eaLnBrk="1" fontAlgn="base" hangingPunct="1">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cs typeface="Arial" charset="0"/>
        </a:defRPr>
      </a:lvl9pPr>
    </p:titleStyle>
    <p:bodyStyle>
      <a:lvl1pPr marL="342900" indent="-342900" algn="l" rtl="0" eaLnBrk="1" fontAlgn="base" hangingPunct="1">
        <a:lnSpc>
          <a:spcPct val="90000"/>
        </a:lnSpc>
        <a:spcBef>
          <a:spcPct val="30000"/>
        </a:spcBef>
        <a:spcAft>
          <a:spcPct val="30000"/>
        </a:spcAft>
        <a:buClr>
          <a:schemeClr val="bg2"/>
        </a:buClr>
        <a:buSzPct val="60000"/>
        <a:buFont typeface="Wingdings" pitchFamily="2" charset="2"/>
        <a:buChar char="l"/>
        <a:defRPr sz="2800">
          <a:solidFill>
            <a:schemeClr val="tx1"/>
          </a:solidFill>
          <a:latin typeface="+mn-lt"/>
          <a:ea typeface="+mn-ea"/>
          <a:cs typeface="+mn-cs"/>
        </a:defRPr>
      </a:lvl1pPr>
      <a:lvl2pPr marL="863600" indent="-342900" algn="l" rtl="0" eaLnBrk="1" fontAlgn="base" hangingPunct="1">
        <a:lnSpc>
          <a:spcPct val="90000"/>
        </a:lnSpc>
        <a:spcBef>
          <a:spcPct val="30000"/>
        </a:spcBef>
        <a:spcAft>
          <a:spcPct val="30000"/>
        </a:spcAft>
        <a:buClr>
          <a:schemeClr val="bg2"/>
        </a:buClr>
        <a:buChar char="–"/>
        <a:defRPr sz="2400">
          <a:solidFill>
            <a:schemeClr val="tx1"/>
          </a:solidFill>
          <a:latin typeface="+mn-lt"/>
          <a:cs typeface="+mn-cs"/>
        </a:defRPr>
      </a:lvl2pPr>
      <a:lvl3pPr marL="1257300" indent="-228600" algn="l" rtl="0" eaLnBrk="1" fontAlgn="base" hangingPunct="1">
        <a:lnSpc>
          <a:spcPct val="90000"/>
        </a:lnSpc>
        <a:spcBef>
          <a:spcPct val="30000"/>
        </a:spcBef>
        <a:spcAft>
          <a:spcPct val="30000"/>
        </a:spcAft>
        <a:buClr>
          <a:schemeClr val="bg2"/>
        </a:buClr>
        <a:buChar char="•"/>
        <a:defRPr sz="2000">
          <a:solidFill>
            <a:schemeClr val="tx1"/>
          </a:solidFill>
          <a:latin typeface="+mn-lt"/>
          <a:cs typeface="+mn-cs"/>
        </a:defRPr>
      </a:lvl3pPr>
      <a:lvl4pPr marL="16002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4pPr>
      <a:lvl5pPr marL="19431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5pPr>
      <a:lvl6pPr marL="24003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6pPr>
      <a:lvl7pPr marL="28575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7pPr>
      <a:lvl8pPr marL="33147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8pPr>
      <a:lvl9pPr marL="3771900" indent="-228600" algn="l" rtl="0" eaLnBrk="1" fontAlgn="base" hangingPunct="1">
        <a:lnSpc>
          <a:spcPct val="90000"/>
        </a:lnSpc>
        <a:spcBef>
          <a:spcPct val="30000"/>
        </a:spcBef>
        <a:spcAft>
          <a:spcPct val="30000"/>
        </a:spcAft>
        <a:buClr>
          <a:schemeClr val="bg2"/>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圖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圖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pPr eaLnBrk="1" latinLnBrk="0" hangingPunct="1"/>
            <a:fld id="{54122987-CD27-4AB6-B5EE-BBB2825D6C9B}" type="datetimeFigureOut">
              <a:rPr lang="en-US" smtClean="0"/>
              <a:pPr eaLnBrk="1" latinLnBrk="0" hangingPunct="1"/>
              <a:t>5/19/2016</a:t>
            </a:fld>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kumimoji="0" lang="zh-CN"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7739CF56-80C6-47E7-9340-00CC7640D62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ransition>
    <p:fade/>
  </p:transition>
  <p:timing>
    <p:tnLst>
      <p:par>
        <p:cTn id="1" dur="indefinite" restart="never" nodeType="tmRoot"/>
      </p:par>
    </p:tnLst>
  </p:timing>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2" Type="http://schemas.openxmlformats.org/officeDocument/2006/relationships/hyperlink" Target="http://www.gnu.org/software/bison/manual/html_node/Action-Features.html" TargetMode="External"/><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latin typeface="Berlin Sans FB" pitchFamily="34" charset="0"/>
              </a:rPr>
              <a:t>LEX&amp;YACC (Flex &amp; Bison)</a:t>
            </a:r>
            <a:endParaRPr lang="zh-TW" altLang="en-US" dirty="0">
              <a:latin typeface="Berlin Sans FB" pitchFamily="34" charset="0"/>
            </a:endParaRPr>
          </a:p>
        </p:txBody>
      </p:sp>
      <p:sp>
        <p:nvSpPr>
          <p:cNvPr id="3" name="副標題 2"/>
          <p:cNvSpPr>
            <a:spLocks noGrp="1"/>
          </p:cNvSpPr>
          <p:nvPr>
            <p:ph type="subTitle" idx="1"/>
          </p:nvPr>
        </p:nvSpPr>
        <p:spPr/>
        <p:txBody>
          <a:bodyPr/>
          <a:lstStyle/>
          <a:p>
            <a:pPr algn="l"/>
            <a:r>
              <a:rPr lang="en-US" altLang="zh-TW" dirty="0" smtClean="0">
                <a:latin typeface="Berlin Sans FB" pitchFamily="34" charset="0"/>
              </a:rPr>
              <a:t>Presented by Jeff</a:t>
            </a:r>
            <a:endParaRPr lang="zh-TW" altLang="en-US" dirty="0">
              <a:latin typeface="Berlin Sans FB" pitchFamily="34" charset="0"/>
            </a:endParaRPr>
          </a:p>
        </p:txBody>
      </p:sp>
    </p:spTree>
    <p:extLst>
      <p:ext uri="{BB962C8B-B14F-4D97-AF65-F5344CB8AC3E}">
        <p14:creationId xmlns:p14="http://schemas.microsoft.com/office/powerpoint/2010/main" val="281551019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Example of LEX</a:t>
            </a:r>
            <a:endParaRPr lang="zh-TW" altLang="en-US" dirty="0">
              <a:latin typeface="Berlin Sans FB" pitchFamily="34" charset="0"/>
            </a:endParaRPr>
          </a:p>
        </p:txBody>
      </p:sp>
      <p:sp>
        <p:nvSpPr>
          <p:cNvPr id="3" name="內容版面配置區 2"/>
          <p:cNvSpPr>
            <a:spLocks noGrp="1"/>
          </p:cNvSpPr>
          <p:nvPr>
            <p:ph idx="1"/>
          </p:nvPr>
        </p:nvSpPr>
        <p:spPr>
          <a:xfrm>
            <a:off x="457200" y="1600200"/>
            <a:ext cx="8229600" cy="4525963"/>
          </a:xfrm>
        </p:spPr>
        <p:txBody>
          <a:bodyPr>
            <a:normAutofit lnSpcReduction="10000"/>
          </a:bodyPr>
          <a:lstStyle/>
          <a:p>
            <a:pPr marL="0" indent="0">
              <a:buNone/>
            </a:pPr>
            <a:r>
              <a:rPr lang="en-US" altLang="zh-TW" sz="1800" dirty="0" smtClean="0">
                <a:latin typeface="Berlin Sans FB" pitchFamily="34" charset="0"/>
              </a:rPr>
              <a:t>%{</a:t>
            </a:r>
          </a:p>
          <a:p>
            <a:pPr marL="0" indent="0">
              <a:buNone/>
            </a:pPr>
            <a:r>
              <a:rPr lang="en-US" altLang="zh-TW" sz="1800" dirty="0" smtClean="0">
                <a:latin typeface="Berlin Sans FB" pitchFamily="34" charset="0"/>
              </a:rPr>
              <a:t>#include &lt;</a:t>
            </a:r>
            <a:r>
              <a:rPr lang="en-US" altLang="zh-TW" sz="1800" dirty="0" err="1" smtClean="0">
                <a:latin typeface="Berlin Sans FB" pitchFamily="34" charset="0"/>
              </a:rPr>
              <a:t>stdio.h</a:t>
            </a:r>
            <a:r>
              <a:rPr lang="en-US" altLang="zh-TW" sz="1800" dirty="0" smtClean="0">
                <a:latin typeface="Berlin Sans FB" pitchFamily="34" charset="0"/>
              </a:rPr>
              <a:t>&gt;</a:t>
            </a:r>
          </a:p>
          <a:p>
            <a:pPr marL="0" indent="0">
              <a:buNone/>
            </a:pPr>
            <a:r>
              <a:rPr lang="en-US" altLang="zh-TW" sz="1800" dirty="0" smtClean="0">
                <a:latin typeface="Berlin Sans FB" pitchFamily="34" charset="0"/>
              </a:rPr>
              <a:t>void </a:t>
            </a:r>
            <a:r>
              <a:rPr lang="en-US" altLang="zh-TW" sz="1800" dirty="0" err="1" smtClean="0">
                <a:latin typeface="Berlin Sans FB" pitchFamily="34" charset="0"/>
              </a:rPr>
              <a:t>my_printf</a:t>
            </a:r>
            <a:r>
              <a:rPr lang="en-US" altLang="zh-TW" sz="1800" dirty="0" smtClean="0">
                <a:latin typeface="Berlin Sans FB" pitchFamily="34" charset="0"/>
              </a:rPr>
              <a:t>(char *</a:t>
            </a:r>
            <a:r>
              <a:rPr lang="en-US" altLang="zh-TW" sz="1800" dirty="0" err="1" smtClean="0">
                <a:latin typeface="Berlin Sans FB" pitchFamily="34" charset="0"/>
              </a:rPr>
              <a:t>str</a:t>
            </a:r>
            <a:r>
              <a:rPr lang="en-US" altLang="zh-TW" sz="1800" dirty="0" smtClean="0">
                <a:latin typeface="Berlin Sans FB" pitchFamily="34" charset="0"/>
              </a:rPr>
              <a:t>);</a:t>
            </a:r>
            <a:endParaRPr lang="en-US" altLang="zh-TW" sz="1800" dirty="0">
              <a:latin typeface="Berlin Sans FB" pitchFamily="34" charset="0"/>
            </a:endParaRPr>
          </a:p>
          <a:p>
            <a:pPr marL="0" indent="0">
              <a:buNone/>
            </a:pPr>
            <a:r>
              <a:rPr lang="en-US" altLang="zh-TW" sz="1800" dirty="0" smtClean="0">
                <a:latin typeface="Berlin Sans FB" pitchFamily="34" charset="0"/>
              </a:rPr>
              <a:t>%}</a:t>
            </a:r>
          </a:p>
          <a:p>
            <a:pPr marL="0" indent="0">
              <a:buNone/>
            </a:pPr>
            <a:r>
              <a:rPr lang="en-US" altLang="zh-TW" sz="1800" dirty="0" err="1" smtClean="0">
                <a:latin typeface="Berlin Sans FB" pitchFamily="34" charset="0"/>
              </a:rPr>
              <a:t>num</a:t>
            </a:r>
            <a:r>
              <a:rPr lang="en-US" altLang="zh-TW" sz="1800" dirty="0" smtClean="0">
                <a:latin typeface="Berlin Sans FB" pitchFamily="34" charset="0"/>
              </a:rPr>
              <a:t> [0-9]+</a:t>
            </a:r>
            <a:endParaRPr lang="en-US" altLang="zh-TW" sz="1800" dirty="0">
              <a:latin typeface="Berlin Sans FB" pitchFamily="34" charset="0"/>
            </a:endParaRPr>
          </a:p>
          <a:p>
            <a:pPr marL="0" indent="0">
              <a:buNone/>
            </a:pPr>
            <a:r>
              <a:rPr lang="en-US" altLang="zh-TW" sz="1800" dirty="0" smtClean="0">
                <a:latin typeface="Berlin Sans FB" pitchFamily="34" charset="0"/>
              </a:rPr>
              <a:t>%%</a:t>
            </a:r>
          </a:p>
          <a:p>
            <a:pPr marL="0" indent="0">
              <a:buNone/>
            </a:pPr>
            <a:r>
              <a:rPr lang="en-US" altLang="zh-TW" sz="1800" dirty="0" smtClean="0">
                <a:latin typeface="Berlin Sans FB" pitchFamily="34" charset="0"/>
              </a:rPr>
              <a:t>[a-z]+    {</a:t>
            </a:r>
            <a:r>
              <a:rPr lang="en-US" altLang="zh-TW" sz="1800" dirty="0" err="1" smtClean="0">
                <a:latin typeface="Berlin Sans FB" pitchFamily="34" charset="0"/>
              </a:rPr>
              <a:t>my_printf</a:t>
            </a:r>
            <a:r>
              <a:rPr lang="en-US" altLang="zh-TW" sz="1800" dirty="0" smtClean="0">
                <a:latin typeface="Berlin Sans FB" pitchFamily="34" charset="0"/>
              </a:rPr>
              <a:t>(“lower\n”);}</a:t>
            </a:r>
          </a:p>
          <a:p>
            <a:pPr marL="0" indent="0">
              <a:buNone/>
            </a:pPr>
            <a:r>
              <a:rPr lang="en-US" altLang="zh-TW" sz="1800" dirty="0" smtClean="0">
                <a:latin typeface="Berlin Sans FB" pitchFamily="34" charset="0"/>
              </a:rPr>
              <a:t>[A-Z]+   {</a:t>
            </a:r>
            <a:r>
              <a:rPr lang="en-US" altLang="zh-TW" sz="1800" dirty="0" err="1" smtClean="0">
                <a:latin typeface="Berlin Sans FB" pitchFamily="34" charset="0"/>
              </a:rPr>
              <a:t>my_printf</a:t>
            </a:r>
            <a:r>
              <a:rPr lang="en-US" altLang="zh-TW" sz="1800" dirty="0" smtClean="0">
                <a:latin typeface="Berlin Sans FB" pitchFamily="34" charset="0"/>
              </a:rPr>
              <a:t>(“upper\n”);}</a:t>
            </a:r>
          </a:p>
          <a:p>
            <a:pPr marL="0" indent="0">
              <a:buNone/>
            </a:pPr>
            <a:r>
              <a:rPr lang="en-US" altLang="zh-TW" sz="1800" dirty="0" smtClean="0">
                <a:latin typeface="Berlin Sans FB" pitchFamily="34" charset="0"/>
              </a:rPr>
              <a:t>{</a:t>
            </a:r>
            <a:r>
              <a:rPr lang="en-US" altLang="zh-TW" sz="1800" dirty="0" err="1" smtClean="0">
                <a:latin typeface="Berlin Sans FB" pitchFamily="34" charset="0"/>
              </a:rPr>
              <a:t>num</a:t>
            </a:r>
            <a:r>
              <a:rPr lang="en-US" altLang="zh-TW" sz="1800" dirty="0" smtClean="0">
                <a:latin typeface="Berlin Sans FB" pitchFamily="34" charset="0"/>
              </a:rPr>
              <a:t>}   {</a:t>
            </a:r>
            <a:r>
              <a:rPr lang="en-US" altLang="zh-TW" sz="1800" dirty="0" err="1" smtClean="0">
                <a:latin typeface="Berlin Sans FB" pitchFamily="34" charset="0"/>
              </a:rPr>
              <a:t>my_printf</a:t>
            </a:r>
            <a:r>
              <a:rPr lang="en-US" altLang="zh-TW" sz="1800" dirty="0" smtClean="0">
                <a:latin typeface="Berlin Sans FB" pitchFamily="34" charset="0"/>
              </a:rPr>
              <a:t>(“number\n”);}</a:t>
            </a:r>
            <a:endParaRPr lang="en-US" altLang="zh-TW" sz="1800" dirty="0">
              <a:latin typeface="Berlin Sans FB" pitchFamily="34" charset="0"/>
            </a:endParaRPr>
          </a:p>
          <a:p>
            <a:pPr marL="0" indent="0">
              <a:buNone/>
            </a:pPr>
            <a:endParaRPr lang="en-US" altLang="zh-TW" sz="1800" dirty="0" smtClean="0">
              <a:latin typeface="Berlin Sans FB" pitchFamily="34" charset="0"/>
            </a:endParaRPr>
          </a:p>
          <a:p>
            <a:pPr marL="0" indent="0">
              <a:buNone/>
            </a:pPr>
            <a:r>
              <a:rPr lang="en-US" altLang="zh-TW" sz="1800" dirty="0" smtClean="0">
                <a:latin typeface="Berlin Sans FB" pitchFamily="34" charset="0"/>
              </a:rPr>
              <a:t>%%</a:t>
            </a:r>
            <a:endParaRPr lang="en-US" altLang="zh-TW" sz="1800" dirty="0" smtClean="0">
              <a:latin typeface="Berlin Sans FB" pitchFamily="34" charset="0"/>
            </a:endParaRPr>
          </a:p>
          <a:p>
            <a:pPr marL="0" indent="0">
              <a:buNone/>
            </a:pPr>
            <a:r>
              <a:rPr lang="en-US" altLang="zh-TW" sz="1800" dirty="0">
                <a:latin typeface="Berlin Sans FB" pitchFamily="34" charset="0"/>
              </a:rPr>
              <a:t>v</a:t>
            </a:r>
            <a:r>
              <a:rPr lang="en-US" altLang="zh-TW" sz="1800" dirty="0" smtClean="0">
                <a:latin typeface="Berlin Sans FB" pitchFamily="34" charset="0"/>
              </a:rPr>
              <a:t>oid </a:t>
            </a:r>
            <a:r>
              <a:rPr lang="en-US" altLang="zh-TW" sz="1800" dirty="0" err="1" smtClean="0">
                <a:latin typeface="Berlin Sans FB" pitchFamily="34" charset="0"/>
              </a:rPr>
              <a:t>my_printf</a:t>
            </a:r>
            <a:r>
              <a:rPr lang="en-US" altLang="zh-TW" sz="1800" dirty="0" smtClean="0">
                <a:latin typeface="Berlin Sans FB" pitchFamily="34" charset="0"/>
              </a:rPr>
              <a:t>(char *</a:t>
            </a:r>
            <a:r>
              <a:rPr lang="en-US" altLang="zh-TW" sz="1800" dirty="0" err="1" smtClean="0">
                <a:latin typeface="Berlin Sans FB" pitchFamily="34" charset="0"/>
              </a:rPr>
              <a:t>str</a:t>
            </a:r>
            <a:r>
              <a:rPr lang="en-US" altLang="zh-TW" sz="1800" dirty="0" smtClean="0">
                <a:latin typeface="Berlin Sans FB" pitchFamily="34" charset="0"/>
              </a:rPr>
              <a:t>){</a:t>
            </a:r>
          </a:p>
          <a:p>
            <a:pPr marL="0" indent="0">
              <a:buNone/>
            </a:pPr>
            <a:r>
              <a:rPr lang="en-US" altLang="zh-TW" sz="1800" dirty="0" smtClean="0">
                <a:latin typeface="Berlin Sans FB" pitchFamily="34" charset="0"/>
              </a:rPr>
              <a:t>      </a:t>
            </a:r>
            <a:r>
              <a:rPr lang="en-US" altLang="zh-TW" sz="1800" dirty="0" err="1" smtClean="0">
                <a:latin typeface="Berlin Sans FB" pitchFamily="34" charset="0"/>
              </a:rPr>
              <a:t>printf</a:t>
            </a:r>
            <a:r>
              <a:rPr lang="en-US" altLang="zh-TW" sz="1800" dirty="0" smtClean="0">
                <a:latin typeface="Berlin Sans FB" pitchFamily="34" charset="0"/>
              </a:rPr>
              <a:t>(</a:t>
            </a:r>
            <a:r>
              <a:rPr lang="en-US" altLang="zh-TW" sz="1800" dirty="0" err="1" smtClean="0">
                <a:latin typeface="Berlin Sans FB" pitchFamily="34" charset="0"/>
              </a:rPr>
              <a:t>str</a:t>
            </a:r>
            <a:r>
              <a:rPr lang="en-US" altLang="zh-TW" sz="1800" dirty="0" smtClean="0">
                <a:latin typeface="Berlin Sans FB" pitchFamily="34" charset="0"/>
              </a:rPr>
              <a:t>);</a:t>
            </a:r>
            <a:endParaRPr lang="en-US" altLang="zh-TW" sz="1800" dirty="0">
              <a:latin typeface="Berlin Sans FB" pitchFamily="34" charset="0"/>
            </a:endParaRPr>
          </a:p>
          <a:p>
            <a:pPr marL="0" indent="0">
              <a:buNone/>
            </a:pPr>
            <a:r>
              <a:rPr lang="en-US" altLang="zh-TW" sz="1800" dirty="0" smtClean="0">
                <a:latin typeface="Berlin Sans FB" pitchFamily="34" charset="0"/>
              </a:rPr>
              <a:t>}</a:t>
            </a:r>
            <a:endParaRPr lang="en-US" altLang="zh-TW" sz="1800" dirty="0">
              <a:latin typeface="Berlin Sans FB" pitchFamily="34" charset="0"/>
            </a:endParaRPr>
          </a:p>
          <a:p>
            <a:endParaRPr lang="zh-TW" altLang="en-US" sz="1800" dirty="0">
              <a:latin typeface="Berlin Sans FB" pitchFamily="34" charset="0"/>
            </a:endParaRPr>
          </a:p>
        </p:txBody>
      </p:sp>
      <p:cxnSp>
        <p:nvCxnSpPr>
          <p:cNvPr id="5" name="直線單箭頭接點 4"/>
          <p:cNvCxnSpPr/>
          <p:nvPr/>
        </p:nvCxnSpPr>
        <p:spPr bwMode="auto">
          <a:xfrm flipH="1">
            <a:off x="1115616" y="3429000"/>
            <a:ext cx="2160240" cy="0"/>
          </a:xfrm>
          <a:prstGeom prst="straightConnector1">
            <a:avLst/>
          </a:prstGeom>
          <a:noFill/>
          <a:ln w="38100" cap="flat" cmpd="sng" algn="ctr">
            <a:solidFill>
              <a:schemeClr val="accent6"/>
            </a:solidFill>
            <a:prstDash val="solid"/>
            <a:round/>
            <a:headEnd type="none" w="med" len="med"/>
            <a:tailEnd type="arrow"/>
          </a:ln>
          <a:effectLst/>
        </p:spPr>
      </p:cxnSp>
      <p:cxnSp>
        <p:nvCxnSpPr>
          <p:cNvPr id="11" name="直線單箭頭接點 10"/>
          <p:cNvCxnSpPr/>
          <p:nvPr/>
        </p:nvCxnSpPr>
        <p:spPr bwMode="auto">
          <a:xfrm flipH="1">
            <a:off x="1115616" y="4797152"/>
            <a:ext cx="2160240" cy="0"/>
          </a:xfrm>
          <a:prstGeom prst="straightConnector1">
            <a:avLst/>
          </a:prstGeom>
          <a:noFill/>
          <a:ln w="38100" cap="flat" cmpd="sng" algn="ctr">
            <a:solidFill>
              <a:schemeClr val="accent6"/>
            </a:solidFill>
            <a:prstDash val="solid"/>
            <a:round/>
            <a:headEnd type="none" w="med" len="med"/>
            <a:tailEnd type="arrow"/>
          </a:ln>
          <a:effectLst/>
        </p:spPr>
      </p:cxnSp>
      <p:sp>
        <p:nvSpPr>
          <p:cNvPr id="12" name="文字方塊 11"/>
          <p:cNvSpPr txBox="1"/>
          <p:nvPr/>
        </p:nvSpPr>
        <p:spPr>
          <a:xfrm>
            <a:off x="5004048" y="2018410"/>
            <a:ext cx="2088232" cy="369332"/>
          </a:xfrm>
          <a:prstGeom prst="rect">
            <a:avLst/>
          </a:prstGeom>
          <a:noFill/>
        </p:spPr>
        <p:txBody>
          <a:bodyPr wrap="square" rtlCol="0">
            <a:spAutoFit/>
          </a:bodyPr>
          <a:lstStyle/>
          <a:p>
            <a:r>
              <a:rPr lang="en-US" altLang="zh-TW" dirty="0" smtClean="0">
                <a:solidFill>
                  <a:srgbClr val="FF0000"/>
                </a:solidFill>
                <a:latin typeface="Comic Sans MS" pitchFamily="66" charset="0"/>
              </a:rPr>
              <a:t>Definition section</a:t>
            </a:r>
            <a:endParaRPr lang="zh-TW" altLang="en-US" dirty="0">
              <a:solidFill>
                <a:srgbClr val="FF0000"/>
              </a:solidFill>
              <a:latin typeface="Comic Sans MS" pitchFamily="66" charset="0"/>
            </a:endParaRPr>
          </a:p>
        </p:txBody>
      </p:sp>
      <p:sp>
        <p:nvSpPr>
          <p:cNvPr id="13" name="文字方塊 12"/>
          <p:cNvSpPr txBox="1"/>
          <p:nvPr/>
        </p:nvSpPr>
        <p:spPr>
          <a:xfrm>
            <a:off x="5169768" y="3782607"/>
            <a:ext cx="2088232" cy="369332"/>
          </a:xfrm>
          <a:prstGeom prst="rect">
            <a:avLst/>
          </a:prstGeom>
          <a:noFill/>
        </p:spPr>
        <p:txBody>
          <a:bodyPr wrap="square" rtlCol="0">
            <a:spAutoFit/>
          </a:bodyPr>
          <a:lstStyle/>
          <a:p>
            <a:r>
              <a:rPr lang="en-US" altLang="zh-TW" dirty="0" smtClean="0">
                <a:solidFill>
                  <a:srgbClr val="FF0000"/>
                </a:solidFill>
                <a:latin typeface="Comic Sans MS" pitchFamily="66" charset="0"/>
              </a:rPr>
              <a:t>Rules section</a:t>
            </a:r>
            <a:endParaRPr lang="zh-TW" altLang="en-US" dirty="0">
              <a:solidFill>
                <a:srgbClr val="FF0000"/>
              </a:solidFill>
              <a:latin typeface="Comic Sans MS" pitchFamily="66" charset="0"/>
            </a:endParaRPr>
          </a:p>
        </p:txBody>
      </p:sp>
      <p:sp>
        <p:nvSpPr>
          <p:cNvPr id="14" name="文字方塊 13"/>
          <p:cNvSpPr txBox="1"/>
          <p:nvPr/>
        </p:nvSpPr>
        <p:spPr>
          <a:xfrm>
            <a:off x="5169768" y="5223879"/>
            <a:ext cx="2088232" cy="369332"/>
          </a:xfrm>
          <a:prstGeom prst="rect">
            <a:avLst/>
          </a:prstGeom>
          <a:noFill/>
        </p:spPr>
        <p:txBody>
          <a:bodyPr wrap="square" rtlCol="0">
            <a:spAutoFit/>
          </a:bodyPr>
          <a:lstStyle/>
          <a:p>
            <a:r>
              <a:rPr lang="en-US" altLang="zh-TW" dirty="0" smtClean="0">
                <a:solidFill>
                  <a:srgbClr val="FF0000"/>
                </a:solidFill>
                <a:latin typeface="Comic Sans MS" pitchFamily="66" charset="0"/>
              </a:rPr>
              <a:t>C code section</a:t>
            </a:r>
            <a:endParaRPr lang="zh-TW" altLang="en-US" dirty="0">
              <a:solidFill>
                <a:srgbClr val="FF0000"/>
              </a:solidFill>
              <a:latin typeface="Comic Sans MS" pitchFamily="66" charset="0"/>
            </a:endParaRPr>
          </a:p>
        </p:txBody>
      </p:sp>
      <p:sp>
        <p:nvSpPr>
          <p:cNvPr id="15" name="右大括弧 14"/>
          <p:cNvSpPr/>
          <p:nvPr/>
        </p:nvSpPr>
        <p:spPr bwMode="auto">
          <a:xfrm>
            <a:off x="4268181" y="1628800"/>
            <a:ext cx="591851" cy="1224136"/>
          </a:xfrm>
          <a:prstGeom prst="rightBrace">
            <a:avLst>
              <a:gd name="adj1" fmla="val 17815"/>
              <a:gd name="adj2" fmla="val 49439"/>
            </a:avLst>
          </a:prstGeom>
          <a:noFill/>
          <a:ln w="22225" cap="sq" cmpd="sng" algn="ctr">
            <a:solidFill>
              <a:schemeClr val="accent6"/>
            </a:solidFill>
            <a:prstDash val="solid"/>
            <a:round/>
            <a:headEnd type="stealth" w="med" len="med"/>
            <a:tailEnd type="stealth"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6" name="右大括弧 15"/>
          <p:cNvSpPr/>
          <p:nvPr/>
        </p:nvSpPr>
        <p:spPr bwMode="auto">
          <a:xfrm>
            <a:off x="3993965" y="1988840"/>
            <a:ext cx="360040" cy="1080120"/>
          </a:xfrm>
          <a:prstGeom prst="rightBrace">
            <a:avLst/>
          </a:prstGeom>
          <a:no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7" name="右大括弧 16"/>
          <p:cNvSpPr/>
          <p:nvPr/>
        </p:nvSpPr>
        <p:spPr bwMode="auto">
          <a:xfrm>
            <a:off x="4340189" y="3356992"/>
            <a:ext cx="663859" cy="1220563"/>
          </a:xfrm>
          <a:prstGeom prst="rightBrace">
            <a:avLst>
              <a:gd name="adj1" fmla="val 17815"/>
              <a:gd name="adj2" fmla="val 49439"/>
            </a:avLst>
          </a:prstGeom>
          <a:noFill/>
          <a:ln w="22225" cap="sq" cmpd="sng" algn="ctr">
            <a:solidFill>
              <a:schemeClr val="accent6"/>
            </a:solidFill>
            <a:prstDash val="solid"/>
            <a:round/>
            <a:headEnd type="stealth" w="med" len="med"/>
            <a:tailEnd type="stealth"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8" name="右大括弧 17"/>
          <p:cNvSpPr/>
          <p:nvPr/>
        </p:nvSpPr>
        <p:spPr bwMode="auto">
          <a:xfrm>
            <a:off x="4340189" y="4798264"/>
            <a:ext cx="663859" cy="1220563"/>
          </a:xfrm>
          <a:prstGeom prst="rightBrace">
            <a:avLst>
              <a:gd name="adj1" fmla="val 17815"/>
              <a:gd name="adj2" fmla="val 49439"/>
            </a:avLst>
          </a:prstGeom>
          <a:noFill/>
          <a:ln w="22225" cap="sq" cmpd="sng" algn="ctr">
            <a:solidFill>
              <a:schemeClr val="accent6"/>
            </a:solidFill>
            <a:prstDash val="solid"/>
            <a:round/>
            <a:headEnd type="stealth" w="med" len="med"/>
            <a:tailEnd type="stealth"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98432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How to compile a LEX file</a:t>
            </a:r>
            <a:endParaRPr lang="zh-TW" altLang="en-US" dirty="0">
              <a:latin typeface="Berlin Sans FB" pitchFamily="34" charset="0"/>
            </a:endParaRPr>
          </a:p>
        </p:txBody>
      </p:sp>
      <p:sp>
        <p:nvSpPr>
          <p:cNvPr id="3" name="內容版面配置區 2"/>
          <p:cNvSpPr>
            <a:spLocks noGrp="1"/>
          </p:cNvSpPr>
          <p:nvPr>
            <p:ph idx="1"/>
          </p:nvPr>
        </p:nvSpPr>
        <p:spPr/>
        <p:txBody>
          <a:bodyPr/>
          <a:lstStyle/>
          <a:p>
            <a:pPr marL="0" indent="0">
              <a:buNone/>
            </a:pPr>
            <a:endParaRPr lang="en-US" altLang="zh-TW" dirty="0" smtClean="0">
              <a:latin typeface="Berlin Sans FB" pitchFamily="34" charset="0"/>
            </a:endParaRPr>
          </a:p>
          <a:p>
            <a:r>
              <a:rPr lang="en-US" altLang="zh-TW" dirty="0" smtClean="0">
                <a:latin typeface="Berlin Sans FB" pitchFamily="34" charset="0"/>
              </a:rPr>
              <a:t>#flex </a:t>
            </a:r>
            <a:r>
              <a:rPr lang="en-US" altLang="zh-TW" dirty="0" err="1" smtClean="0">
                <a:latin typeface="Berlin Sans FB" pitchFamily="34" charset="0"/>
              </a:rPr>
              <a:t>example.l</a:t>
            </a:r>
            <a:endParaRPr lang="en-US" altLang="zh-TW" dirty="0" smtClean="0">
              <a:latin typeface="Berlin Sans FB" pitchFamily="34" charset="0"/>
            </a:endParaRPr>
          </a:p>
          <a:p>
            <a:pPr lvl="1"/>
            <a:r>
              <a:rPr lang="en-US" altLang="zh-TW" dirty="0" smtClean="0">
                <a:latin typeface="Berlin Sans FB" pitchFamily="34" charset="0"/>
              </a:rPr>
              <a:t>Produce a </a:t>
            </a:r>
            <a:r>
              <a:rPr lang="en-US" altLang="zh-TW" dirty="0" err="1" smtClean="0">
                <a:latin typeface="Berlin Sans FB" pitchFamily="34" charset="0"/>
              </a:rPr>
              <a:t>lex.yy.c</a:t>
            </a:r>
            <a:r>
              <a:rPr lang="en-US" altLang="zh-TW" dirty="0" smtClean="0">
                <a:latin typeface="Berlin Sans FB" pitchFamily="34" charset="0"/>
              </a:rPr>
              <a:t> file</a:t>
            </a:r>
            <a:endParaRPr lang="en-US" altLang="zh-TW" dirty="0">
              <a:latin typeface="Berlin Sans FB" pitchFamily="34" charset="0"/>
            </a:endParaRPr>
          </a:p>
          <a:p>
            <a:r>
              <a:rPr lang="en-US" altLang="zh-TW" dirty="0" smtClean="0">
                <a:latin typeface="Berlin Sans FB" pitchFamily="34" charset="0"/>
              </a:rPr>
              <a:t>#</a:t>
            </a:r>
            <a:r>
              <a:rPr lang="en-US" altLang="zh-TW" dirty="0" err="1" smtClean="0">
                <a:latin typeface="Berlin Sans FB" pitchFamily="34" charset="0"/>
              </a:rPr>
              <a:t>gcc</a:t>
            </a:r>
            <a:r>
              <a:rPr lang="en-US" altLang="zh-TW" dirty="0" smtClean="0">
                <a:latin typeface="Berlin Sans FB" pitchFamily="34" charset="0"/>
              </a:rPr>
              <a:t> –o output </a:t>
            </a:r>
            <a:r>
              <a:rPr lang="en-US" altLang="zh-TW" dirty="0" err="1" smtClean="0">
                <a:latin typeface="Berlin Sans FB" pitchFamily="34" charset="0"/>
              </a:rPr>
              <a:t>lex.yy.c</a:t>
            </a:r>
            <a:r>
              <a:rPr lang="en-US" altLang="zh-TW" dirty="0" smtClean="0">
                <a:latin typeface="Berlin Sans FB" pitchFamily="34" charset="0"/>
              </a:rPr>
              <a:t> –</a:t>
            </a:r>
            <a:r>
              <a:rPr lang="en-US" altLang="zh-TW" dirty="0" err="1" smtClean="0">
                <a:latin typeface="Berlin Sans FB" pitchFamily="34" charset="0"/>
              </a:rPr>
              <a:t>lfl</a:t>
            </a:r>
            <a:endParaRPr lang="en-US" altLang="zh-TW" dirty="0" smtClean="0">
              <a:latin typeface="Berlin Sans FB" pitchFamily="34" charset="0"/>
            </a:endParaRPr>
          </a:p>
          <a:p>
            <a:r>
              <a:rPr lang="en-US" altLang="zh-TW" dirty="0" smtClean="0">
                <a:latin typeface="Berlin Sans FB" pitchFamily="34" charset="0"/>
              </a:rPr>
              <a:t>flex parameter</a:t>
            </a:r>
          </a:p>
          <a:p>
            <a:pPr lvl="1"/>
            <a:r>
              <a:rPr lang="en-US" altLang="zh-TW" dirty="0">
                <a:latin typeface="Berlin Sans FB" pitchFamily="34" charset="0"/>
              </a:rPr>
              <a:t>flex –P </a:t>
            </a:r>
            <a:r>
              <a:rPr lang="en-US" altLang="zh-TW" dirty="0" err="1">
                <a:latin typeface="Berlin Sans FB" pitchFamily="34" charset="0"/>
              </a:rPr>
              <a:t>dd</a:t>
            </a:r>
            <a:r>
              <a:rPr lang="en-US" altLang="zh-TW" dirty="0">
                <a:latin typeface="Berlin Sans FB" pitchFamily="34" charset="0"/>
              </a:rPr>
              <a:t> –o </a:t>
            </a:r>
            <a:r>
              <a:rPr lang="en-US" altLang="zh-TW" dirty="0" err="1">
                <a:latin typeface="Berlin Sans FB" pitchFamily="34" charset="0"/>
              </a:rPr>
              <a:t>dd.c</a:t>
            </a:r>
            <a:r>
              <a:rPr lang="en-US" altLang="zh-TW" dirty="0">
                <a:latin typeface="Berlin Sans FB" pitchFamily="34" charset="0"/>
              </a:rPr>
              <a:t> </a:t>
            </a:r>
            <a:r>
              <a:rPr lang="en-US" altLang="zh-TW" dirty="0" err="1">
                <a:latin typeface="Berlin Sans FB" pitchFamily="34" charset="0"/>
              </a:rPr>
              <a:t>example.l</a:t>
            </a:r>
            <a:endParaRPr lang="en-US" altLang="zh-TW" dirty="0">
              <a:latin typeface="Berlin Sans FB" pitchFamily="34" charset="0"/>
            </a:endParaRPr>
          </a:p>
          <a:p>
            <a:pPr lvl="2"/>
            <a:r>
              <a:rPr lang="en-US" altLang="zh-TW" dirty="0">
                <a:latin typeface="Berlin Sans FB" pitchFamily="34" charset="0"/>
              </a:rPr>
              <a:t>-P </a:t>
            </a:r>
            <a:r>
              <a:rPr lang="en-US" altLang="zh-TW" dirty="0" err="1">
                <a:latin typeface="Berlin Sans FB" pitchFamily="34" charset="0"/>
              </a:rPr>
              <a:t>dd</a:t>
            </a:r>
            <a:r>
              <a:rPr lang="en-US" altLang="zh-TW" dirty="0">
                <a:latin typeface="Berlin Sans FB" pitchFamily="34" charset="0"/>
              </a:rPr>
              <a:t> </a:t>
            </a:r>
            <a:r>
              <a:rPr lang="en-US" altLang="zh-TW" dirty="0" smtClean="0">
                <a:latin typeface="Berlin Sans FB" pitchFamily="34" charset="0"/>
              </a:rPr>
              <a:t>replace all </a:t>
            </a:r>
            <a:r>
              <a:rPr lang="en-US" altLang="zh-TW" dirty="0" err="1" smtClean="0">
                <a:latin typeface="Berlin Sans FB" pitchFamily="34" charset="0"/>
              </a:rPr>
              <a:t>yy</a:t>
            </a:r>
            <a:r>
              <a:rPr lang="en-US" altLang="zh-TW" dirty="0" smtClean="0">
                <a:latin typeface="Berlin Sans FB" pitchFamily="34" charset="0"/>
              </a:rPr>
              <a:t> by </a:t>
            </a:r>
            <a:r>
              <a:rPr lang="en-US" altLang="zh-TW" dirty="0">
                <a:latin typeface="Berlin Sans FB" pitchFamily="34" charset="0"/>
              </a:rPr>
              <a:t>“</a:t>
            </a:r>
            <a:r>
              <a:rPr lang="en-US" altLang="zh-TW" dirty="0" err="1">
                <a:latin typeface="Berlin Sans FB" pitchFamily="34" charset="0"/>
              </a:rPr>
              <a:t>dd</a:t>
            </a:r>
            <a:r>
              <a:rPr lang="en-US" altLang="zh-TW" dirty="0">
                <a:latin typeface="Berlin Sans FB" pitchFamily="34" charset="0"/>
              </a:rPr>
              <a:t>”</a:t>
            </a:r>
          </a:p>
          <a:p>
            <a:pPr lvl="2"/>
            <a:r>
              <a:rPr lang="en-US" altLang="zh-TW" dirty="0">
                <a:latin typeface="Berlin Sans FB" pitchFamily="34" charset="0"/>
              </a:rPr>
              <a:t>-o output file name, default </a:t>
            </a:r>
            <a:r>
              <a:rPr lang="en-US" altLang="zh-TW" dirty="0" err="1">
                <a:latin typeface="Berlin Sans FB" pitchFamily="34" charset="0"/>
              </a:rPr>
              <a:t>lex.yy.c</a:t>
            </a:r>
            <a:endParaRPr lang="en-US" altLang="zh-TW" dirty="0">
              <a:latin typeface="Berlin Sans FB" pitchFamily="34" charset="0"/>
            </a:endParaRPr>
          </a:p>
          <a:p>
            <a:endParaRPr lang="en-US" altLang="zh-TW" dirty="0">
              <a:latin typeface="Berlin Sans FB" pitchFamily="34" charset="0"/>
            </a:endParaRPr>
          </a:p>
        </p:txBody>
      </p:sp>
    </p:spTree>
    <p:extLst>
      <p:ext uri="{BB962C8B-B14F-4D97-AF65-F5344CB8AC3E}">
        <p14:creationId xmlns:p14="http://schemas.microsoft.com/office/powerpoint/2010/main" val="94919105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LEX Rules</a:t>
            </a:r>
            <a:endParaRPr lang="zh-TW" altLang="en-US" dirty="0">
              <a:latin typeface="Berlin Sans FB" pitchFamily="34" charset="0"/>
            </a:endParaRPr>
          </a:p>
        </p:txBody>
      </p:sp>
      <p:sp>
        <p:nvSpPr>
          <p:cNvPr id="3" name="內容版面配置區 2"/>
          <p:cNvSpPr>
            <a:spLocks noGrp="1"/>
          </p:cNvSpPr>
          <p:nvPr>
            <p:ph idx="1"/>
          </p:nvPr>
        </p:nvSpPr>
        <p:spPr/>
        <p:txBody>
          <a:bodyPr/>
          <a:lstStyle/>
          <a:p>
            <a:endParaRPr lang="en-US" altLang="zh-TW" b="1" dirty="0" smtClean="0">
              <a:latin typeface="Berlin Sans FB" pitchFamily="34" charset="0"/>
              <a:ea typeface="新細明體" charset="-120"/>
            </a:endParaRPr>
          </a:p>
          <a:p>
            <a:r>
              <a:rPr lang="en-US" altLang="zh-TW" dirty="0" err="1" smtClean="0">
                <a:latin typeface="Berlin Sans FB" pitchFamily="34" charset="0"/>
                <a:ea typeface="Dotum" pitchFamily="34" charset="-127"/>
              </a:rPr>
              <a:t>lex</a:t>
            </a:r>
            <a:r>
              <a:rPr lang="en-US" altLang="zh-TW" dirty="0" smtClean="0">
                <a:latin typeface="Berlin Sans FB" pitchFamily="34" charset="0"/>
                <a:ea typeface="Dotum" pitchFamily="34" charset="-127"/>
              </a:rPr>
              <a:t> </a:t>
            </a:r>
            <a:r>
              <a:rPr lang="en-US" altLang="zh-TW" dirty="0">
                <a:latin typeface="Berlin Sans FB" pitchFamily="34" charset="0"/>
                <a:ea typeface="Dotum" pitchFamily="34" charset="-127"/>
              </a:rPr>
              <a:t>will always match the longest (number of characters) token possible</a:t>
            </a:r>
            <a:r>
              <a:rPr lang="en-US" altLang="zh-TW" dirty="0" smtClean="0">
                <a:latin typeface="Berlin Sans FB" pitchFamily="34" charset="0"/>
                <a:ea typeface="Dotum" pitchFamily="34" charset="-127"/>
              </a:rPr>
              <a:t>.</a:t>
            </a:r>
            <a:endParaRPr lang="en-US" altLang="zh-TW" dirty="0">
              <a:latin typeface="Berlin Sans FB" pitchFamily="34" charset="0"/>
              <a:ea typeface="Dotum" pitchFamily="34" charset="-127"/>
            </a:endParaRPr>
          </a:p>
          <a:p>
            <a:endParaRPr lang="en-US" altLang="zh-TW" dirty="0" smtClean="0">
              <a:latin typeface="Berlin Sans FB" pitchFamily="34" charset="0"/>
              <a:ea typeface="Dotum" pitchFamily="34" charset="-127"/>
            </a:endParaRPr>
          </a:p>
          <a:p>
            <a:r>
              <a:rPr lang="en-US" altLang="zh-TW" dirty="0" smtClean="0">
                <a:latin typeface="Berlin Sans FB" pitchFamily="34" charset="0"/>
                <a:ea typeface="Dotum" pitchFamily="34" charset="-127"/>
              </a:rPr>
              <a:t>If </a:t>
            </a:r>
            <a:r>
              <a:rPr lang="en-US" altLang="zh-TW" dirty="0">
                <a:latin typeface="Berlin Sans FB" pitchFamily="34" charset="0"/>
                <a:ea typeface="Dotum" pitchFamily="34" charset="-127"/>
              </a:rPr>
              <a:t>two or more possible tokens are of the same length, then the token with the regular expression that is defined first in the </a:t>
            </a:r>
            <a:r>
              <a:rPr lang="en-US" altLang="zh-TW" dirty="0" err="1">
                <a:latin typeface="Berlin Sans FB" pitchFamily="34" charset="0"/>
                <a:ea typeface="Dotum" pitchFamily="34" charset="-127"/>
              </a:rPr>
              <a:t>lex</a:t>
            </a:r>
            <a:r>
              <a:rPr lang="en-US" altLang="zh-TW" dirty="0">
                <a:latin typeface="Berlin Sans FB" pitchFamily="34" charset="0"/>
                <a:ea typeface="Dotum" pitchFamily="34" charset="-127"/>
              </a:rPr>
              <a:t> specification is favored.</a:t>
            </a:r>
          </a:p>
          <a:p>
            <a:endParaRPr lang="zh-TW" altLang="en-US" dirty="0">
              <a:latin typeface="Berlin Sans FB" pitchFamily="34" charset="0"/>
            </a:endParaRPr>
          </a:p>
        </p:txBody>
      </p:sp>
    </p:spTree>
    <p:extLst>
      <p:ext uri="{BB962C8B-B14F-4D97-AF65-F5344CB8AC3E}">
        <p14:creationId xmlns:p14="http://schemas.microsoft.com/office/powerpoint/2010/main" val="311172631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Special Functions</a:t>
            </a:r>
            <a:endParaRPr lang="zh-TW" altLang="en-US" dirty="0">
              <a:latin typeface="Berlin Sans FB" pitchFamily="34" charset="0"/>
            </a:endParaRPr>
          </a:p>
        </p:txBody>
      </p:sp>
      <p:sp>
        <p:nvSpPr>
          <p:cNvPr id="3" name="內容版面配置區 2"/>
          <p:cNvSpPr>
            <a:spLocks noGrp="1"/>
          </p:cNvSpPr>
          <p:nvPr>
            <p:ph idx="1"/>
          </p:nvPr>
        </p:nvSpPr>
        <p:spPr/>
        <p:txBody>
          <a:bodyPr>
            <a:normAutofit/>
          </a:bodyPr>
          <a:lstStyle/>
          <a:p>
            <a:pPr marL="533400" indent="-533400">
              <a:spcBef>
                <a:spcPct val="5000"/>
              </a:spcBef>
            </a:pPr>
            <a:r>
              <a:rPr lang="en-US" altLang="en-US" sz="1600" dirty="0" err="1">
                <a:latin typeface="Berlin Sans FB" pitchFamily="34" charset="0"/>
              </a:rPr>
              <a:t>yytext</a:t>
            </a:r>
            <a:endParaRPr lang="en-US" altLang="en-US" sz="1600" dirty="0">
              <a:latin typeface="Berlin Sans FB" pitchFamily="34" charset="0"/>
            </a:endParaRPr>
          </a:p>
          <a:p>
            <a:pPr marL="914400" lvl="1" indent="-457200">
              <a:spcBef>
                <a:spcPct val="5000"/>
              </a:spcBef>
            </a:pPr>
            <a:r>
              <a:rPr lang="en-US" altLang="en-US" sz="1600" dirty="0">
                <a:latin typeface="Berlin Sans FB" pitchFamily="34" charset="0"/>
              </a:rPr>
              <a:t>where text matched most recently is stored</a:t>
            </a:r>
          </a:p>
          <a:p>
            <a:pPr marL="533400" indent="-533400">
              <a:spcBef>
                <a:spcPct val="5000"/>
              </a:spcBef>
            </a:pPr>
            <a:r>
              <a:rPr lang="en-US" altLang="en-US" sz="1600" dirty="0" err="1">
                <a:latin typeface="Berlin Sans FB" pitchFamily="34" charset="0"/>
              </a:rPr>
              <a:t>yyleng</a:t>
            </a:r>
            <a:endParaRPr lang="en-US" altLang="en-US" sz="1600" dirty="0">
              <a:latin typeface="Berlin Sans FB" pitchFamily="34" charset="0"/>
            </a:endParaRPr>
          </a:p>
          <a:p>
            <a:pPr marL="914400" lvl="1" indent="-457200">
              <a:spcBef>
                <a:spcPct val="5000"/>
              </a:spcBef>
            </a:pPr>
            <a:r>
              <a:rPr lang="en-US" altLang="en-US" sz="1600" dirty="0">
                <a:latin typeface="Berlin Sans FB" pitchFamily="34" charset="0"/>
              </a:rPr>
              <a:t>number of characters in text most recently matched</a:t>
            </a:r>
          </a:p>
          <a:p>
            <a:pPr marL="533400" indent="-533400">
              <a:spcBef>
                <a:spcPct val="5000"/>
              </a:spcBef>
            </a:pPr>
            <a:r>
              <a:rPr lang="en-US" altLang="en-US" sz="1600" dirty="0" err="1">
                <a:latin typeface="Berlin Sans FB" pitchFamily="34" charset="0"/>
              </a:rPr>
              <a:t>yylval</a:t>
            </a:r>
            <a:endParaRPr lang="en-US" altLang="en-US" sz="1600" dirty="0">
              <a:latin typeface="Berlin Sans FB" pitchFamily="34" charset="0"/>
            </a:endParaRPr>
          </a:p>
          <a:p>
            <a:pPr marL="914400" lvl="1" indent="-457200">
              <a:spcBef>
                <a:spcPct val="5000"/>
              </a:spcBef>
            </a:pPr>
            <a:r>
              <a:rPr lang="en-US" altLang="en-US" sz="1600" dirty="0">
                <a:latin typeface="Berlin Sans FB" pitchFamily="34" charset="0"/>
              </a:rPr>
              <a:t>associated value of current token </a:t>
            </a:r>
          </a:p>
          <a:p>
            <a:pPr marL="533400" indent="-533400">
              <a:spcBef>
                <a:spcPct val="5000"/>
              </a:spcBef>
            </a:pPr>
            <a:r>
              <a:rPr lang="en-US" altLang="en-US" sz="1600" dirty="0" err="1">
                <a:latin typeface="Berlin Sans FB" pitchFamily="34" charset="0"/>
              </a:rPr>
              <a:t>yymore</a:t>
            </a:r>
            <a:r>
              <a:rPr lang="en-US" altLang="en-US" sz="1600" dirty="0">
                <a:latin typeface="Berlin Sans FB" pitchFamily="34" charset="0"/>
              </a:rPr>
              <a:t>()</a:t>
            </a:r>
          </a:p>
          <a:p>
            <a:pPr marL="914400" lvl="1" indent="-457200">
              <a:spcBef>
                <a:spcPct val="0"/>
              </a:spcBef>
            </a:pPr>
            <a:r>
              <a:rPr lang="en-US" altLang="en-US" sz="1600" dirty="0">
                <a:latin typeface="Berlin Sans FB" pitchFamily="34" charset="0"/>
              </a:rPr>
              <a:t>append next string matched to current contents of </a:t>
            </a:r>
            <a:r>
              <a:rPr lang="en-US" altLang="en-US" sz="1600" dirty="0" err="1">
                <a:latin typeface="Berlin Sans FB" pitchFamily="34" charset="0"/>
              </a:rPr>
              <a:t>yytext</a:t>
            </a:r>
            <a:endParaRPr lang="en-US" altLang="en-US" sz="1600" dirty="0">
              <a:latin typeface="Berlin Sans FB" pitchFamily="34" charset="0"/>
            </a:endParaRPr>
          </a:p>
          <a:p>
            <a:pPr marL="533400" indent="-533400">
              <a:spcBef>
                <a:spcPct val="0"/>
              </a:spcBef>
            </a:pPr>
            <a:r>
              <a:rPr lang="en-US" altLang="en-US" sz="1600" dirty="0" err="1">
                <a:latin typeface="Berlin Sans FB" pitchFamily="34" charset="0"/>
              </a:rPr>
              <a:t>yyless</a:t>
            </a:r>
            <a:r>
              <a:rPr lang="en-US" altLang="en-US" sz="1600" dirty="0">
                <a:latin typeface="Berlin Sans FB" pitchFamily="34" charset="0"/>
              </a:rPr>
              <a:t>(n)</a:t>
            </a:r>
          </a:p>
          <a:p>
            <a:pPr marL="914400" lvl="1" indent="-457200">
              <a:spcBef>
                <a:spcPct val="0"/>
              </a:spcBef>
            </a:pPr>
            <a:r>
              <a:rPr lang="en-US" altLang="en-US" sz="1600" dirty="0">
                <a:latin typeface="Berlin Sans FB" pitchFamily="34" charset="0"/>
              </a:rPr>
              <a:t>remove from </a:t>
            </a:r>
            <a:r>
              <a:rPr lang="en-US" altLang="en-US" sz="1600" dirty="0" err="1">
                <a:latin typeface="Berlin Sans FB" pitchFamily="34" charset="0"/>
              </a:rPr>
              <a:t>yytext</a:t>
            </a:r>
            <a:r>
              <a:rPr lang="en-US" altLang="en-US" sz="1600" dirty="0">
                <a:latin typeface="Berlin Sans FB" pitchFamily="34" charset="0"/>
              </a:rPr>
              <a:t> all but the first n characters</a:t>
            </a:r>
          </a:p>
          <a:p>
            <a:pPr marL="533400" indent="-533400">
              <a:spcBef>
                <a:spcPct val="0"/>
              </a:spcBef>
            </a:pPr>
            <a:r>
              <a:rPr lang="en-US" altLang="en-US" sz="1600" dirty="0" err="1">
                <a:latin typeface="Berlin Sans FB" pitchFamily="34" charset="0"/>
              </a:rPr>
              <a:t>unput</a:t>
            </a:r>
            <a:r>
              <a:rPr lang="en-US" altLang="en-US" sz="1600" dirty="0">
                <a:latin typeface="Berlin Sans FB" pitchFamily="34" charset="0"/>
              </a:rPr>
              <a:t>(c) </a:t>
            </a:r>
          </a:p>
          <a:p>
            <a:pPr marL="914400" lvl="1" indent="-457200">
              <a:spcBef>
                <a:spcPct val="0"/>
              </a:spcBef>
            </a:pPr>
            <a:r>
              <a:rPr lang="en-US" altLang="en-US" sz="1600" dirty="0">
                <a:latin typeface="Berlin Sans FB" pitchFamily="34" charset="0"/>
              </a:rPr>
              <a:t>return character c to input stream</a:t>
            </a:r>
          </a:p>
          <a:p>
            <a:pPr marL="533400" indent="-533400">
              <a:spcBef>
                <a:spcPct val="0"/>
              </a:spcBef>
            </a:pPr>
            <a:r>
              <a:rPr lang="en-US" altLang="en-US" sz="1600" dirty="0" err="1">
                <a:latin typeface="Berlin Sans FB" pitchFamily="34" charset="0"/>
              </a:rPr>
              <a:t>yywrap</a:t>
            </a:r>
            <a:r>
              <a:rPr lang="en-US" altLang="en-US" sz="1600" dirty="0">
                <a:latin typeface="Berlin Sans FB" pitchFamily="34" charset="0"/>
              </a:rPr>
              <a:t>()</a:t>
            </a:r>
          </a:p>
          <a:p>
            <a:pPr marL="914400" lvl="1" indent="-457200">
              <a:spcBef>
                <a:spcPct val="0"/>
              </a:spcBef>
            </a:pPr>
            <a:r>
              <a:rPr lang="en-US" altLang="en-US" sz="1600" dirty="0" smtClean="0">
                <a:latin typeface="Berlin Sans FB" pitchFamily="34" charset="0"/>
              </a:rPr>
              <a:t>Can be replaced </a:t>
            </a:r>
            <a:r>
              <a:rPr lang="en-US" altLang="en-US" sz="1600" dirty="0">
                <a:latin typeface="Berlin Sans FB" pitchFamily="34" charset="0"/>
              </a:rPr>
              <a:t>by user</a:t>
            </a:r>
          </a:p>
          <a:p>
            <a:pPr marL="914400" lvl="1" indent="-457200">
              <a:spcBef>
                <a:spcPct val="0"/>
              </a:spcBef>
            </a:pPr>
            <a:r>
              <a:rPr lang="en-US" altLang="zh-TW" sz="1600" dirty="0">
                <a:latin typeface="Berlin Sans FB" pitchFamily="34" charset="0"/>
                <a:ea typeface="新細明體" charset="-120"/>
              </a:rPr>
              <a:t>The </a:t>
            </a:r>
            <a:r>
              <a:rPr lang="en-US" altLang="zh-TW" sz="1600" dirty="0" err="1">
                <a:latin typeface="Berlin Sans FB" pitchFamily="34" charset="0"/>
                <a:ea typeface="新細明體" charset="-120"/>
              </a:rPr>
              <a:t>yywrap</a:t>
            </a:r>
            <a:r>
              <a:rPr lang="en-US" altLang="zh-TW" sz="1600" dirty="0">
                <a:latin typeface="Berlin Sans FB" pitchFamily="34" charset="0"/>
                <a:ea typeface="新細明體" charset="-120"/>
              </a:rPr>
              <a:t> method is called by the lexical </a:t>
            </a:r>
            <a:r>
              <a:rPr lang="en-US" altLang="zh-TW" sz="1600" dirty="0" err="1">
                <a:latin typeface="Berlin Sans FB" pitchFamily="34" charset="0"/>
                <a:ea typeface="新細明體" charset="-120"/>
              </a:rPr>
              <a:t>analyser</a:t>
            </a:r>
            <a:r>
              <a:rPr lang="en-US" altLang="zh-TW" sz="1600" dirty="0">
                <a:latin typeface="Berlin Sans FB" pitchFamily="34" charset="0"/>
                <a:ea typeface="新細明體" charset="-120"/>
              </a:rPr>
              <a:t> whenever it inputs an EOF as the first character when trying to match a regular expression</a:t>
            </a:r>
          </a:p>
          <a:p>
            <a:endParaRPr lang="zh-TW" altLang="en-US" sz="1600" dirty="0">
              <a:latin typeface="Berlin Sans FB" pitchFamily="34" charset="0"/>
            </a:endParaRPr>
          </a:p>
        </p:txBody>
      </p:sp>
    </p:spTree>
    <p:extLst>
      <p:ext uri="{BB962C8B-B14F-4D97-AF65-F5344CB8AC3E}">
        <p14:creationId xmlns:p14="http://schemas.microsoft.com/office/powerpoint/2010/main" val="406515538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REJECT</a:t>
            </a:r>
            <a:endParaRPr lang="zh-TW" altLang="en-US" dirty="0"/>
          </a:p>
        </p:txBody>
      </p:sp>
      <p:sp>
        <p:nvSpPr>
          <p:cNvPr id="3" name="內容版面配置區 2"/>
          <p:cNvSpPr>
            <a:spLocks noGrp="1"/>
          </p:cNvSpPr>
          <p:nvPr>
            <p:ph idx="1"/>
          </p:nvPr>
        </p:nvSpPr>
        <p:spPr>
          <a:xfrm>
            <a:off x="495300" y="1206500"/>
            <a:ext cx="3428628" cy="5305425"/>
          </a:xfrm>
        </p:spPr>
        <p:txBody>
          <a:bodyPr/>
          <a:lstStyle/>
          <a:p>
            <a:pPr marL="0" indent="0">
              <a:buNone/>
            </a:pPr>
            <a:r>
              <a:rPr lang="en-US" altLang="zh-TW" sz="1800" dirty="0" smtClean="0">
                <a:latin typeface="Berlin Sans FB" pitchFamily="34" charset="0"/>
              </a:rPr>
              <a:t>%{</a:t>
            </a:r>
            <a:endParaRPr lang="en-US" altLang="zh-TW" sz="1800" dirty="0">
              <a:latin typeface="Berlin Sans FB" pitchFamily="34" charset="0"/>
            </a:endParaRPr>
          </a:p>
          <a:p>
            <a:pPr marL="0" indent="0">
              <a:buNone/>
            </a:pPr>
            <a:r>
              <a:rPr lang="en-US" altLang="zh-TW" sz="1800" dirty="0" smtClean="0">
                <a:latin typeface="Berlin Sans FB" pitchFamily="34" charset="0"/>
              </a:rPr>
              <a:t>#</a:t>
            </a:r>
            <a:r>
              <a:rPr lang="en-US" altLang="zh-TW" sz="1800" dirty="0">
                <a:latin typeface="Berlin Sans FB" pitchFamily="34" charset="0"/>
              </a:rPr>
              <a:t>include &lt;</a:t>
            </a:r>
            <a:r>
              <a:rPr lang="en-US" altLang="zh-TW" sz="1800" dirty="0" err="1">
                <a:latin typeface="Berlin Sans FB" pitchFamily="34" charset="0"/>
              </a:rPr>
              <a:t>stdio.h</a:t>
            </a:r>
            <a:r>
              <a:rPr lang="en-US" altLang="zh-TW" sz="1800" dirty="0">
                <a:latin typeface="Berlin Sans FB" pitchFamily="34" charset="0"/>
              </a:rPr>
              <a:t>&gt;</a:t>
            </a:r>
          </a:p>
          <a:p>
            <a:pPr marL="0" indent="0">
              <a:buNone/>
            </a:pPr>
            <a:r>
              <a:rPr lang="en-US" altLang="zh-TW" sz="1800" dirty="0" smtClean="0">
                <a:latin typeface="Berlin Sans FB" pitchFamily="34" charset="0"/>
              </a:rPr>
              <a:t>%}</a:t>
            </a:r>
            <a:endParaRPr lang="en-US" altLang="zh-TW" sz="1800" dirty="0">
              <a:latin typeface="Berlin Sans FB" pitchFamily="34" charset="0"/>
            </a:endParaRPr>
          </a:p>
          <a:p>
            <a:pPr marL="0" indent="0">
              <a:buNone/>
            </a:pPr>
            <a:r>
              <a:rPr lang="en-US" altLang="zh-TW" sz="1800" dirty="0" smtClean="0">
                <a:latin typeface="Berlin Sans FB" pitchFamily="34" charset="0"/>
              </a:rPr>
              <a:t>%%</a:t>
            </a:r>
            <a:endParaRPr lang="en-US" altLang="zh-TW" sz="1800" dirty="0">
              <a:latin typeface="Berlin Sans FB" pitchFamily="34" charset="0"/>
            </a:endParaRPr>
          </a:p>
          <a:p>
            <a:pPr marL="0" indent="0">
              <a:buNone/>
            </a:pPr>
            <a:endParaRPr lang="en-US" altLang="zh-TW" sz="1800" dirty="0">
              <a:latin typeface="Berlin Sans FB" pitchFamily="34" charset="0"/>
            </a:endParaRPr>
          </a:p>
          <a:p>
            <a:pPr marL="0" indent="0">
              <a:buNone/>
            </a:pPr>
            <a:r>
              <a:rPr lang="en-US" altLang="zh-TW" sz="1800" dirty="0" smtClean="0">
                <a:latin typeface="Berlin Sans FB" pitchFamily="34" charset="0"/>
              </a:rPr>
              <a:t>a       </a:t>
            </a:r>
            <a:r>
              <a:rPr lang="en-US" altLang="zh-TW" sz="1800" dirty="0">
                <a:latin typeface="Berlin Sans FB" pitchFamily="34" charset="0"/>
              </a:rPr>
              <a:t>{</a:t>
            </a:r>
            <a:r>
              <a:rPr lang="en-US" altLang="zh-TW" sz="1800" dirty="0" err="1">
                <a:latin typeface="Berlin Sans FB" pitchFamily="34" charset="0"/>
              </a:rPr>
              <a:t>printf</a:t>
            </a:r>
            <a:r>
              <a:rPr lang="en-US" altLang="zh-TW" sz="1800" dirty="0">
                <a:latin typeface="Berlin Sans FB" pitchFamily="34" charset="0"/>
              </a:rPr>
              <a:t>("is a\n");REJECT;}</a:t>
            </a:r>
          </a:p>
          <a:p>
            <a:pPr marL="0" indent="0">
              <a:buNone/>
            </a:pPr>
            <a:r>
              <a:rPr lang="en-US" altLang="zh-TW" sz="1800" dirty="0" err="1" smtClean="0">
                <a:latin typeface="Berlin Sans FB" pitchFamily="34" charset="0"/>
              </a:rPr>
              <a:t>ab</a:t>
            </a:r>
            <a:r>
              <a:rPr lang="en-US" altLang="zh-TW" sz="1800" dirty="0" smtClean="0">
                <a:latin typeface="Berlin Sans FB" pitchFamily="34" charset="0"/>
              </a:rPr>
              <a:t>     {</a:t>
            </a:r>
            <a:r>
              <a:rPr lang="en-US" altLang="zh-TW" sz="1800" dirty="0" err="1">
                <a:latin typeface="Berlin Sans FB" pitchFamily="34" charset="0"/>
              </a:rPr>
              <a:t>printf</a:t>
            </a:r>
            <a:r>
              <a:rPr lang="en-US" altLang="zh-TW" sz="1800" dirty="0">
                <a:latin typeface="Berlin Sans FB" pitchFamily="34" charset="0"/>
              </a:rPr>
              <a:t>("is </a:t>
            </a:r>
            <a:r>
              <a:rPr lang="en-US" altLang="zh-TW" sz="1800" dirty="0" err="1">
                <a:latin typeface="Berlin Sans FB" pitchFamily="34" charset="0"/>
              </a:rPr>
              <a:t>ab</a:t>
            </a:r>
            <a:r>
              <a:rPr lang="en-US" altLang="zh-TW" sz="1800" dirty="0">
                <a:latin typeface="Berlin Sans FB" pitchFamily="34" charset="0"/>
              </a:rPr>
              <a:t>\n");REJECT;}</a:t>
            </a:r>
          </a:p>
          <a:p>
            <a:pPr marL="0" indent="0">
              <a:buNone/>
            </a:pPr>
            <a:r>
              <a:rPr lang="en-US" altLang="zh-TW" sz="1800" dirty="0" err="1" smtClean="0">
                <a:latin typeface="Berlin Sans FB" pitchFamily="34" charset="0"/>
              </a:rPr>
              <a:t>abc</a:t>
            </a:r>
            <a:r>
              <a:rPr lang="en-US" altLang="zh-TW" sz="1800" dirty="0" smtClean="0">
                <a:latin typeface="Berlin Sans FB" pitchFamily="34" charset="0"/>
              </a:rPr>
              <a:t>   {</a:t>
            </a:r>
            <a:r>
              <a:rPr lang="en-US" altLang="zh-TW" sz="1800" dirty="0" err="1">
                <a:latin typeface="Berlin Sans FB" pitchFamily="34" charset="0"/>
              </a:rPr>
              <a:t>printf</a:t>
            </a:r>
            <a:r>
              <a:rPr lang="en-US" altLang="zh-TW" sz="1800" dirty="0">
                <a:latin typeface="Berlin Sans FB" pitchFamily="34" charset="0"/>
              </a:rPr>
              <a:t>("is </a:t>
            </a:r>
            <a:r>
              <a:rPr lang="en-US" altLang="zh-TW" sz="1800" dirty="0" err="1">
                <a:latin typeface="Berlin Sans FB" pitchFamily="34" charset="0"/>
              </a:rPr>
              <a:t>abc</a:t>
            </a:r>
            <a:r>
              <a:rPr lang="en-US" altLang="zh-TW" sz="1800" dirty="0">
                <a:latin typeface="Berlin Sans FB" pitchFamily="34" charset="0"/>
              </a:rPr>
              <a:t>\n");REJECT;}</a:t>
            </a:r>
          </a:p>
          <a:p>
            <a:pPr marL="0" indent="0">
              <a:buNone/>
            </a:pPr>
            <a:r>
              <a:rPr lang="en-US" altLang="zh-TW" sz="1800" dirty="0" smtClean="0">
                <a:latin typeface="Berlin Sans FB" pitchFamily="34" charset="0"/>
              </a:rPr>
              <a:t>.        ;</a:t>
            </a:r>
          </a:p>
          <a:p>
            <a:pPr marL="0" indent="0">
              <a:buNone/>
            </a:pPr>
            <a:r>
              <a:rPr lang="en-US" altLang="zh-TW" sz="1800" dirty="0" smtClean="0">
                <a:latin typeface="Berlin Sans FB" pitchFamily="34" charset="0"/>
              </a:rPr>
              <a:t>\</a:t>
            </a:r>
            <a:r>
              <a:rPr lang="en-US" altLang="zh-TW" sz="1800" dirty="0">
                <a:latin typeface="Berlin Sans FB" pitchFamily="34" charset="0"/>
              </a:rPr>
              <a:t>n      ;</a:t>
            </a:r>
          </a:p>
          <a:p>
            <a:pPr marL="0" indent="0">
              <a:buNone/>
            </a:pPr>
            <a:r>
              <a:rPr lang="en-US" altLang="zh-TW" sz="1800" dirty="0" smtClean="0">
                <a:latin typeface="Berlin Sans FB" pitchFamily="34" charset="0"/>
              </a:rPr>
              <a:t>%%</a:t>
            </a:r>
            <a:endParaRPr lang="zh-TW" altLang="en-US" sz="1800" dirty="0">
              <a:latin typeface="Berlin Sans FB" pitchFamily="34" charset="0"/>
            </a:endParaRPr>
          </a:p>
        </p:txBody>
      </p:sp>
      <p:sp>
        <p:nvSpPr>
          <p:cNvPr id="4" name="文字方塊 3"/>
          <p:cNvSpPr txBox="1"/>
          <p:nvPr/>
        </p:nvSpPr>
        <p:spPr>
          <a:xfrm>
            <a:off x="5364088" y="1196752"/>
            <a:ext cx="2880320" cy="4708981"/>
          </a:xfrm>
          <a:prstGeom prst="rect">
            <a:avLst/>
          </a:prstGeom>
          <a:noFill/>
        </p:spPr>
        <p:txBody>
          <a:bodyPr wrap="square" rtlCol="0">
            <a:spAutoFit/>
          </a:bodyPr>
          <a:lstStyle/>
          <a:p>
            <a:r>
              <a:rPr lang="en-US" altLang="zh-TW" sz="2000" dirty="0" smtClean="0">
                <a:latin typeface="Berlin Sans FB" pitchFamily="34" charset="0"/>
              </a:rPr>
              <a:t>If input = </a:t>
            </a:r>
            <a:r>
              <a:rPr lang="en-US" altLang="zh-TW" sz="2000" dirty="0" err="1" smtClean="0">
                <a:latin typeface="Berlin Sans FB" pitchFamily="34" charset="0"/>
              </a:rPr>
              <a:t>abc</a:t>
            </a:r>
            <a:endParaRPr lang="en-US" altLang="zh-TW" sz="2000" dirty="0" smtClean="0">
              <a:latin typeface="Berlin Sans FB" pitchFamily="34" charset="0"/>
            </a:endParaRPr>
          </a:p>
          <a:p>
            <a:r>
              <a:rPr lang="en-US" altLang="zh-TW" sz="2000" dirty="0" smtClean="0">
                <a:latin typeface="Berlin Sans FB" pitchFamily="34" charset="0"/>
              </a:rPr>
              <a:t>Result is:</a:t>
            </a:r>
          </a:p>
          <a:p>
            <a:r>
              <a:rPr lang="en-US" altLang="zh-TW" sz="2000" dirty="0">
                <a:solidFill>
                  <a:schemeClr val="accent6"/>
                </a:solidFill>
                <a:latin typeface="Berlin Sans FB" pitchFamily="34" charset="0"/>
              </a:rPr>
              <a:t>i</a:t>
            </a:r>
            <a:r>
              <a:rPr lang="en-US" altLang="zh-TW" sz="2000" dirty="0" smtClean="0">
                <a:solidFill>
                  <a:schemeClr val="accent6"/>
                </a:solidFill>
                <a:latin typeface="Berlin Sans FB" pitchFamily="34" charset="0"/>
              </a:rPr>
              <a:t>s </a:t>
            </a:r>
            <a:r>
              <a:rPr lang="en-US" altLang="zh-TW" sz="2000" dirty="0" err="1" smtClean="0">
                <a:solidFill>
                  <a:schemeClr val="accent6"/>
                </a:solidFill>
                <a:latin typeface="Berlin Sans FB" pitchFamily="34" charset="0"/>
              </a:rPr>
              <a:t>abc</a:t>
            </a:r>
            <a:endParaRPr lang="en-US" altLang="zh-TW" sz="2000" dirty="0" smtClean="0">
              <a:solidFill>
                <a:schemeClr val="accent6"/>
              </a:solidFill>
              <a:latin typeface="Berlin Sans FB" pitchFamily="34" charset="0"/>
            </a:endParaRPr>
          </a:p>
          <a:p>
            <a:r>
              <a:rPr lang="en-US" altLang="zh-TW" sz="2000" dirty="0">
                <a:solidFill>
                  <a:schemeClr val="accent6"/>
                </a:solidFill>
                <a:latin typeface="Berlin Sans FB" pitchFamily="34" charset="0"/>
              </a:rPr>
              <a:t>i</a:t>
            </a:r>
            <a:r>
              <a:rPr lang="en-US" altLang="zh-TW" sz="2000" dirty="0" smtClean="0">
                <a:solidFill>
                  <a:schemeClr val="accent6"/>
                </a:solidFill>
                <a:latin typeface="Berlin Sans FB" pitchFamily="34" charset="0"/>
              </a:rPr>
              <a:t>s </a:t>
            </a:r>
            <a:r>
              <a:rPr lang="en-US" altLang="zh-TW" sz="2000" dirty="0" err="1" smtClean="0">
                <a:solidFill>
                  <a:schemeClr val="accent6"/>
                </a:solidFill>
                <a:latin typeface="Berlin Sans FB" pitchFamily="34" charset="0"/>
              </a:rPr>
              <a:t>ab</a:t>
            </a:r>
            <a:endParaRPr lang="en-US" altLang="zh-TW" sz="2000" dirty="0" smtClean="0">
              <a:solidFill>
                <a:schemeClr val="accent6"/>
              </a:solidFill>
              <a:latin typeface="Berlin Sans FB" pitchFamily="34" charset="0"/>
            </a:endParaRPr>
          </a:p>
          <a:p>
            <a:r>
              <a:rPr lang="en-US" altLang="zh-TW" sz="2000" dirty="0">
                <a:solidFill>
                  <a:schemeClr val="accent6"/>
                </a:solidFill>
                <a:latin typeface="Berlin Sans FB" pitchFamily="34" charset="0"/>
              </a:rPr>
              <a:t>i</a:t>
            </a:r>
            <a:r>
              <a:rPr lang="en-US" altLang="zh-TW" sz="2000" dirty="0" smtClean="0">
                <a:solidFill>
                  <a:schemeClr val="accent6"/>
                </a:solidFill>
                <a:latin typeface="Berlin Sans FB" pitchFamily="34" charset="0"/>
              </a:rPr>
              <a:t>s a</a:t>
            </a:r>
          </a:p>
          <a:p>
            <a:endParaRPr lang="en-US" altLang="zh-TW" sz="2000" dirty="0">
              <a:latin typeface="Berlin Sans FB" pitchFamily="34" charset="0"/>
            </a:endParaRPr>
          </a:p>
          <a:p>
            <a:r>
              <a:rPr lang="en-US" altLang="zh-TW" sz="2000" dirty="0" smtClean="0">
                <a:latin typeface="Berlin Sans FB" pitchFamily="34" charset="0"/>
              </a:rPr>
              <a:t>if </a:t>
            </a:r>
            <a:r>
              <a:rPr lang="en-US" altLang="zh-TW" sz="2000" dirty="0" smtClean="0">
                <a:latin typeface="Berlin Sans FB" pitchFamily="34" charset="0"/>
              </a:rPr>
              <a:t>without REJECT</a:t>
            </a:r>
            <a:endParaRPr lang="en-US" altLang="zh-TW" sz="2000" dirty="0" smtClean="0">
              <a:latin typeface="Berlin Sans FB" pitchFamily="34" charset="0"/>
            </a:endParaRPr>
          </a:p>
          <a:p>
            <a:r>
              <a:rPr lang="en-US" altLang="zh-TW" sz="2000" dirty="0" smtClean="0">
                <a:latin typeface="Berlin Sans FB" pitchFamily="34" charset="0"/>
              </a:rPr>
              <a:t>Result is</a:t>
            </a:r>
          </a:p>
          <a:p>
            <a:r>
              <a:rPr lang="en-US" altLang="zh-TW" sz="2000" dirty="0">
                <a:solidFill>
                  <a:schemeClr val="accent6"/>
                </a:solidFill>
                <a:latin typeface="Berlin Sans FB" pitchFamily="34" charset="0"/>
              </a:rPr>
              <a:t>i</a:t>
            </a:r>
            <a:r>
              <a:rPr lang="en-US" altLang="zh-TW" sz="2000" dirty="0" smtClean="0">
                <a:solidFill>
                  <a:schemeClr val="accent6"/>
                </a:solidFill>
                <a:latin typeface="Berlin Sans FB" pitchFamily="34" charset="0"/>
              </a:rPr>
              <a:t>s </a:t>
            </a:r>
            <a:r>
              <a:rPr lang="en-US" altLang="zh-TW" sz="2000" dirty="0" err="1" smtClean="0">
                <a:solidFill>
                  <a:schemeClr val="accent6"/>
                </a:solidFill>
                <a:latin typeface="Berlin Sans FB" pitchFamily="34" charset="0"/>
              </a:rPr>
              <a:t>abc</a:t>
            </a:r>
            <a:endParaRPr lang="en-US" altLang="zh-TW" sz="2000" dirty="0" smtClean="0">
              <a:solidFill>
                <a:schemeClr val="accent6"/>
              </a:solidFill>
              <a:latin typeface="Berlin Sans FB" pitchFamily="34" charset="0"/>
            </a:endParaRPr>
          </a:p>
          <a:p>
            <a:endParaRPr lang="en-US" altLang="zh-TW" sz="2000" dirty="0">
              <a:solidFill>
                <a:schemeClr val="accent6"/>
              </a:solidFill>
              <a:latin typeface="Berlin Sans FB" pitchFamily="34" charset="0"/>
            </a:endParaRPr>
          </a:p>
          <a:p>
            <a:endParaRPr lang="en-US" altLang="zh-TW" sz="2000" dirty="0" smtClean="0">
              <a:solidFill>
                <a:schemeClr val="accent6"/>
              </a:solidFill>
              <a:latin typeface="Berlin Sans FB" pitchFamily="34" charset="0"/>
            </a:endParaRPr>
          </a:p>
          <a:p>
            <a:endParaRPr lang="en-US" altLang="zh-TW" sz="2000" dirty="0">
              <a:solidFill>
                <a:schemeClr val="accent6"/>
              </a:solidFill>
              <a:latin typeface="Berlin Sans FB" pitchFamily="34" charset="0"/>
            </a:endParaRPr>
          </a:p>
          <a:p>
            <a:endParaRPr lang="en-US" altLang="zh-TW" sz="2000" dirty="0" smtClean="0">
              <a:solidFill>
                <a:schemeClr val="accent6"/>
              </a:solidFill>
              <a:latin typeface="Berlin Sans FB" pitchFamily="34" charset="0"/>
            </a:endParaRPr>
          </a:p>
          <a:p>
            <a:endParaRPr lang="en-US" altLang="zh-TW" sz="2000" dirty="0">
              <a:solidFill>
                <a:schemeClr val="accent6"/>
              </a:solidFill>
              <a:latin typeface="Berlin Sans FB" pitchFamily="34" charset="0"/>
            </a:endParaRPr>
          </a:p>
          <a:p>
            <a:endParaRPr lang="zh-TW" altLang="en-US" sz="2000" dirty="0">
              <a:solidFill>
                <a:schemeClr val="accent6"/>
              </a:solidFill>
              <a:latin typeface="Berlin Sans FB" pitchFamily="34" charset="0"/>
            </a:endParaRPr>
          </a:p>
        </p:txBody>
      </p:sp>
      <p:sp>
        <p:nvSpPr>
          <p:cNvPr id="5" name="向右箭號 4"/>
          <p:cNvSpPr/>
          <p:nvPr/>
        </p:nvSpPr>
        <p:spPr bwMode="auto">
          <a:xfrm>
            <a:off x="4175956" y="1688906"/>
            <a:ext cx="756084" cy="2820213"/>
          </a:xfrm>
          <a:prstGeom prst="rightArrow">
            <a:avLst/>
          </a:prstGeom>
          <a:solidFill>
            <a:schemeClr val="tx1">
              <a:alpha val="66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6" name="向右箭號 5"/>
          <p:cNvSpPr/>
          <p:nvPr/>
        </p:nvSpPr>
        <p:spPr bwMode="auto">
          <a:xfrm>
            <a:off x="3814174" y="2636912"/>
            <a:ext cx="864096" cy="1440160"/>
          </a:xfrm>
          <a:prstGeom prst="rightArrow">
            <a:avLst/>
          </a:prstGeom>
          <a:no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3530674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latin typeface="Berlin Sans FB" pitchFamily="34" charset="0"/>
              </a:rPr>
              <a:t>Input </a:t>
            </a:r>
            <a:r>
              <a:rPr lang="en-US" altLang="zh-TW" dirty="0">
                <a:latin typeface="Berlin Sans FB" pitchFamily="34" charset="0"/>
              </a:rPr>
              <a:t>F</a:t>
            </a:r>
            <a:r>
              <a:rPr lang="en-US" altLang="zh-TW" dirty="0" smtClean="0">
                <a:latin typeface="Berlin Sans FB" pitchFamily="34" charset="0"/>
              </a:rPr>
              <a:t>rom Memory</a:t>
            </a:r>
            <a:endParaRPr lang="zh-TW" altLang="en-US" dirty="0">
              <a:latin typeface="Berlin Sans FB" pitchFamily="34" charset="0"/>
            </a:endParaRPr>
          </a:p>
        </p:txBody>
      </p:sp>
      <p:sp>
        <p:nvSpPr>
          <p:cNvPr id="8" name="內容版面配置區 7"/>
          <p:cNvSpPr>
            <a:spLocks noGrp="1"/>
          </p:cNvSpPr>
          <p:nvPr>
            <p:ph idx="1"/>
          </p:nvPr>
        </p:nvSpPr>
        <p:spPr/>
        <p:txBody>
          <a:bodyPr>
            <a:normAutofit lnSpcReduction="10000"/>
          </a:bodyPr>
          <a:lstStyle/>
          <a:p>
            <a:r>
              <a:rPr lang="en-US" altLang="zh-TW" sz="2000" dirty="0" smtClean="0">
                <a:latin typeface="Berlin Sans FB" pitchFamily="34" charset="0"/>
                <a:ea typeface="Dotum" pitchFamily="34" charset="-127"/>
              </a:rPr>
              <a:t>In definition section</a:t>
            </a:r>
          </a:p>
          <a:p>
            <a:pPr marL="520700" lvl="1" indent="0">
              <a:buNone/>
            </a:pPr>
            <a:r>
              <a:rPr lang="en-US" altLang="zh-TW" sz="1600" dirty="0">
                <a:latin typeface="Berlin Sans FB" pitchFamily="34" charset="0"/>
              </a:rPr>
              <a:t>%{</a:t>
            </a:r>
          </a:p>
          <a:p>
            <a:pPr marL="520700" lvl="1" indent="0">
              <a:buNone/>
            </a:pPr>
            <a:r>
              <a:rPr lang="en-US" altLang="zh-TW" sz="1600" dirty="0">
                <a:latin typeface="Berlin Sans FB" pitchFamily="34" charset="0"/>
              </a:rPr>
              <a:t>#</a:t>
            </a:r>
            <a:r>
              <a:rPr lang="en-US" altLang="zh-TW" sz="1600" dirty="0" err="1">
                <a:latin typeface="Berlin Sans FB" pitchFamily="34" charset="0"/>
              </a:rPr>
              <a:t>undef</a:t>
            </a:r>
            <a:r>
              <a:rPr lang="en-US" altLang="zh-TW" sz="1600" dirty="0">
                <a:latin typeface="Berlin Sans FB" pitchFamily="34" charset="0"/>
              </a:rPr>
              <a:t> YY_INPUT</a:t>
            </a:r>
          </a:p>
          <a:p>
            <a:pPr marL="520700" lvl="1" indent="0">
              <a:buNone/>
            </a:pPr>
            <a:r>
              <a:rPr lang="en-US" altLang="zh-TW" sz="1600" dirty="0">
                <a:latin typeface="Berlin Sans FB" pitchFamily="34" charset="0"/>
              </a:rPr>
              <a:t>#define YY_INPUT(</a:t>
            </a:r>
            <a:r>
              <a:rPr lang="en-US" altLang="zh-TW" sz="1600" dirty="0" err="1">
                <a:latin typeface="Berlin Sans FB" pitchFamily="34" charset="0"/>
              </a:rPr>
              <a:t>b,r,ms</a:t>
            </a:r>
            <a:r>
              <a:rPr lang="en-US" altLang="zh-TW" sz="1600" dirty="0">
                <a:latin typeface="Berlin Sans FB" pitchFamily="34" charset="0"/>
              </a:rPr>
              <a:t>) ( r = _</a:t>
            </a:r>
            <a:r>
              <a:rPr lang="en-US" altLang="zh-TW" sz="1600" dirty="0" err="1">
                <a:latin typeface="Berlin Sans FB" pitchFamily="34" charset="0"/>
              </a:rPr>
              <a:t>LexInputFromMemory</a:t>
            </a:r>
            <a:r>
              <a:rPr lang="en-US" altLang="zh-TW" sz="1600" dirty="0">
                <a:latin typeface="Berlin Sans FB" pitchFamily="34" charset="0"/>
              </a:rPr>
              <a:t>(</a:t>
            </a:r>
            <a:r>
              <a:rPr lang="en-US" altLang="zh-TW" sz="1600" dirty="0" err="1">
                <a:latin typeface="Berlin Sans FB" pitchFamily="34" charset="0"/>
              </a:rPr>
              <a:t>b,ms</a:t>
            </a:r>
            <a:r>
              <a:rPr lang="en-US" altLang="zh-TW" sz="1600" dirty="0">
                <a:latin typeface="Berlin Sans FB" pitchFamily="34" charset="0"/>
              </a:rPr>
              <a:t>))</a:t>
            </a:r>
          </a:p>
          <a:p>
            <a:pPr marL="520700" lvl="1" indent="0">
              <a:buNone/>
            </a:pPr>
            <a:r>
              <a:rPr lang="en-US" altLang="zh-TW" sz="1600" dirty="0">
                <a:latin typeface="Berlin Sans FB" pitchFamily="34" charset="0"/>
              </a:rPr>
              <a:t>%}</a:t>
            </a:r>
          </a:p>
          <a:p>
            <a:r>
              <a:rPr lang="en-US" altLang="zh-TW" sz="2000" dirty="0">
                <a:latin typeface="Berlin Sans FB" pitchFamily="34" charset="0"/>
                <a:ea typeface="Dotum" pitchFamily="34" charset="-127"/>
              </a:rPr>
              <a:t>In C code section</a:t>
            </a:r>
          </a:p>
          <a:p>
            <a:pPr marL="520700" lvl="1" indent="0">
              <a:buNone/>
            </a:pPr>
            <a:r>
              <a:rPr lang="en-US" altLang="zh-TW" sz="1600" dirty="0">
                <a:latin typeface="Berlin Sans FB" pitchFamily="34" charset="0"/>
              </a:rPr>
              <a:t>  </a:t>
            </a:r>
            <a:r>
              <a:rPr lang="en-US" altLang="zh-TW" sz="1600" dirty="0" err="1">
                <a:latin typeface="Berlin Sans FB" pitchFamily="34" charset="0"/>
              </a:rPr>
              <a:t>int</a:t>
            </a:r>
            <a:r>
              <a:rPr lang="en-US" altLang="zh-TW" sz="1600" dirty="0">
                <a:latin typeface="Berlin Sans FB" pitchFamily="34" charset="0"/>
              </a:rPr>
              <a:t> _</a:t>
            </a:r>
            <a:r>
              <a:rPr lang="en-US" altLang="zh-TW" sz="1600" dirty="0" err="1">
                <a:latin typeface="Berlin Sans FB" pitchFamily="34" charset="0"/>
              </a:rPr>
              <a:t>LexInputFromMemory</a:t>
            </a:r>
            <a:r>
              <a:rPr lang="en-US" altLang="zh-TW" sz="1600" dirty="0">
                <a:latin typeface="Berlin Sans FB" pitchFamily="34" charset="0"/>
              </a:rPr>
              <a:t>(char *buffer, </a:t>
            </a:r>
            <a:r>
              <a:rPr lang="en-US" altLang="zh-TW" sz="1600" dirty="0" err="1">
                <a:latin typeface="Berlin Sans FB" pitchFamily="34" charset="0"/>
              </a:rPr>
              <a:t>size_t</a:t>
            </a:r>
            <a:r>
              <a:rPr lang="en-US" altLang="zh-TW" sz="1600" dirty="0">
                <a:latin typeface="Berlin Sans FB" pitchFamily="34" charset="0"/>
              </a:rPr>
              <a:t> </a:t>
            </a:r>
            <a:r>
              <a:rPr lang="en-US" altLang="zh-TW" sz="1600" dirty="0" err="1">
                <a:latin typeface="Berlin Sans FB" pitchFamily="34" charset="0"/>
              </a:rPr>
              <a:t>maxSize</a:t>
            </a:r>
            <a:r>
              <a:rPr lang="en-US" altLang="zh-TW" sz="1600" dirty="0">
                <a:latin typeface="Berlin Sans FB" pitchFamily="34" charset="0"/>
              </a:rPr>
              <a:t>){</a:t>
            </a:r>
          </a:p>
          <a:p>
            <a:pPr marL="520700" lvl="1" indent="0">
              <a:buNone/>
            </a:pPr>
            <a:r>
              <a:rPr lang="en-US" altLang="zh-TW" sz="1600" dirty="0">
                <a:latin typeface="Berlin Sans FB" pitchFamily="34" charset="0"/>
              </a:rPr>
              <a:t>        </a:t>
            </a:r>
            <a:r>
              <a:rPr lang="en-US" altLang="zh-TW" sz="1600" dirty="0" err="1" smtClean="0">
                <a:latin typeface="Berlin Sans FB" pitchFamily="34" charset="0"/>
              </a:rPr>
              <a:t>int</a:t>
            </a:r>
            <a:r>
              <a:rPr lang="en-US" altLang="zh-TW" sz="1600" dirty="0" smtClean="0">
                <a:latin typeface="Berlin Sans FB" pitchFamily="34" charset="0"/>
              </a:rPr>
              <a:t> </a:t>
            </a:r>
            <a:r>
              <a:rPr lang="en-US" altLang="zh-TW" sz="1600" dirty="0">
                <a:latin typeface="Berlin Sans FB" pitchFamily="34" charset="0"/>
              </a:rPr>
              <a:t>n = min(</a:t>
            </a:r>
            <a:r>
              <a:rPr lang="en-US" altLang="zh-TW" sz="1600" dirty="0" err="1">
                <a:latin typeface="Berlin Sans FB" pitchFamily="34" charset="0"/>
              </a:rPr>
              <a:t>maxSize,</a:t>
            </a:r>
            <a:r>
              <a:rPr lang="en-US" altLang="zh-TW" sz="1600" dirty="0" err="1">
                <a:solidFill>
                  <a:schemeClr val="accent6"/>
                </a:solidFill>
                <a:latin typeface="Berlin Sans FB" pitchFamily="34" charset="0"/>
              </a:rPr>
              <a:t>LexInStrSize</a:t>
            </a:r>
            <a:r>
              <a:rPr lang="en-US" altLang="zh-TW" sz="1600" dirty="0">
                <a:latin typeface="Berlin Sans FB" pitchFamily="34" charset="0"/>
              </a:rPr>
              <a:t>);</a:t>
            </a:r>
          </a:p>
          <a:p>
            <a:pPr marL="520700" lvl="1" indent="0">
              <a:buNone/>
            </a:pPr>
            <a:r>
              <a:rPr lang="en-US" altLang="zh-TW" sz="1600" dirty="0">
                <a:latin typeface="Berlin Sans FB" pitchFamily="34" charset="0"/>
              </a:rPr>
              <a:t>	if( n &gt; 0){</a:t>
            </a:r>
          </a:p>
          <a:p>
            <a:pPr marL="520700" lvl="1" indent="0">
              <a:buNone/>
            </a:pPr>
            <a:r>
              <a:rPr lang="en-US" altLang="zh-TW" sz="1600" dirty="0">
                <a:latin typeface="Berlin Sans FB" pitchFamily="34" charset="0"/>
              </a:rPr>
              <a:t>                  </a:t>
            </a:r>
            <a:r>
              <a:rPr lang="en-US" altLang="zh-TW" sz="1600" dirty="0" err="1">
                <a:latin typeface="Berlin Sans FB" pitchFamily="34" charset="0"/>
              </a:rPr>
              <a:t>memcpy</a:t>
            </a:r>
            <a:r>
              <a:rPr lang="en-US" altLang="zh-TW" sz="1600" dirty="0">
                <a:latin typeface="Berlin Sans FB" pitchFamily="34" charset="0"/>
              </a:rPr>
              <a:t>(</a:t>
            </a:r>
            <a:r>
              <a:rPr lang="en-US" altLang="zh-TW" sz="1600" dirty="0" err="1">
                <a:latin typeface="Berlin Sans FB" pitchFamily="34" charset="0"/>
              </a:rPr>
              <a:t>buffer,</a:t>
            </a:r>
            <a:r>
              <a:rPr lang="en-US" altLang="zh-TW" sz="1600" dirty="0" err="1">
                <a:solidFill>
                  <a:schemeClr val="accent6"/>
                </a:solidFill>
                <a:latin typeface="Berlin Sans FB" pitchFamily="34" charset="0"/>
              </a:rPr>
              <a:t>pLexInStr</a:t>
            </a:r>
            <a:r>
              <a:rPr lang="en-US" altLang="zh-TW" sz="1600" dirty="0" err="1">
                <a:latin typeface="Berlin Sans FB" pitchFamily="34" charset="0"/>
              </a:rPr>
              <a:t>,n</a:t>
            </a:r>
            <a:r>
              <a:rPr lang="en-US" altLang="zh-TW" sz="1600" dirty="0">
                <a:latin typeface="Berlin Sans FB" pitchFamily="34" charset="0"/>
              </a:rPr>
              <a:t>);</a:t>
            </a:r>
          </a:p>
          <a:p>
            <a:pPr marL="520700" lvl="1" indent="0">
              <a:buNone/>
            </a:pPr>
            <a:r>
              <a:rPr lang="en-US" altLang="zh-TW" sz="1600" dirty="0">
                <a:latin typeface="Berlin Sans FB" pitchFamily="34" charset="0"/>
              </a:rPr>
              <a:t>                  </a:t>
            </a:r>
            <a:r>
              <a:rPr lang="en-US" altLang="zh-TW" sz="1600" dirty="0" err="1">
                <a:solidFill>
                  <a:schemeClr val="accent6"/>
                </a:solidFill>
                <a:latin typeface="Berlin Sans FB" pitchFamily="34" charset="0"/>
              </a:rPr>
              <a:t>pLexInStr</a:t>
            </a:r>
            <a:r>
              <a:rPr lang="en-US" altLang="zh-TW" sz="1600" dirty="0">
                <a:latin typeface="Berlin Sans FB" pitchFamily="34" charset="0"/>
              </a:rPr>
              <a:t> += n;</a:t>
            </a:r>
          </a:p>
          <a:p>
            <a:pPr marL="520700" lvl="1" indent="0">
              <a:buNone/>
            </a:pPr>
            <a:r>
              <a:rPr lang="en-US" altLang="zh-TW" sz="1600" dirty="0">
                <a:latin typeface="Berlin Sans FB" pitchFamily="34" charset="0"/>
              </a:rPr>
              <a:t>         </a:t>
            </a:r>
            <a:r>
              <a:rPr lang="en-US" altLang="zh-TW" sz="1600" dirty="0" smtClean="0">
                <a:latin typeface="Berlin Sans FB" pitchFamily="34" charset="0"/>
              </a:rPr>
              <a:t>}</a:t>
            </a:r>
            <a:endParaRPr lang="en-US" altLang="zh-TW" sz="1600" dirty="0">
              <a:latin typeface="Berlin Sans FB" pitchFamily="34" charset="0"/>
            </a:endParaRPr>
          </a:p>
          <a:p>
            <a:pPr marL="520700" lvl="1" indent="0">
              <a:buNone/>
            </a:pPr>
            <a:r>
              <a:rPr lang="en-US" altLang="zh-TW" sz="1600" dirty="0">
                <a:latin typeface="Berlin Sans FB" pitchFamily="34" charset="0"/>
              </a:rPr>
              <a:t>	</a:t>
            </a:r>
            <a:r>
              <a:rPr lang="en-US" altLang="zh-TW" sz="1600" dirty="0" smtClean="0">
                <a:latin typeface="Berlin Sans FB" pitchFamily="34" charset="0"/>
              </a:rPr>
              <a:t> </a:t>
            </a:r>
            <a:r>
              <a:rPr lang="en-US" altLang="zh-TW" sz="1600" dirty="0" err="1" smtClean="0">
                <a:solidFill>
                  <a:schemeClr val="accent6"/>
                </a:solidFill>
                <a:latin typeface="Berlin Sans FB" pitchFamily="34" charset="0"/>
              </a:rPr>
              <a:t>LexInStrSize</a:t>
            </a:r>
            <a:r>
              <a:rPr lang="en-US" altLang="zh-TW" sz="1600" dirty="0" smtClean="0">
                <a:latin typeface="Berlin Sans FB" pitchFamily="34" charset="0"/>
              </a:rPr>
              <a:t> </a:t>
            </a:r>
            <a:r>
              <a:rPr lang="en-US" altLang="zh-TW" sz="1600" dirty="0">
                <a:latin typeface="Berlin Sans FB" pitchFamily="34" charset="0"/>
              </a:rPr>
              <a:t>-= n;</a:t>
            </a:r>
          </a:p>
          <a:p>
            <a:pPr marL="520700" lvl="1" indent="0">
              <a:buNone/>
            </a:pPr>
            <a:r>
              <a:rPr lang="en-US" altLang="zh-TW" sz="1600" dirty="0">
                <a:latin typeface="Berlin Sans FB" pitchFamily="34" charset="0"/>
              </a:rPr>
              <a:t>         </a:t>
            </a:r>
            <a:r>
              <a:rPr lang="en-US" altLang="zh-TW" sz="1600" dirty="0" smtClean="0">
                <a:latin typeface="Berlin Sans FB" pitchFamily="34" charset="0"/>
              </a:rPr>
              <a:t>return </a:t>
            </a:r>
            <a:r>
              <a:rPr lang="en-US" altLang="zh-TW" sz="1600" dirty="0">
                <a:latin typeface="Berlin Sans FB" pitchFamily="34" charset="0"/>
              </a:rPr>
              <a:t>n;</a:t>
            </a:r>
          </a:p>
          <a:p>
            <a:pPr marL="520700" lvl="1" indent="0">
              <a:buNone/>
            </a:pPr>
            <a:r>
              <a:rPr lang="en-US" altLang="zh-TW" sz="1600" dirty="0">
                <a:latin typeface="Berlin Sans FB" pitchFamily="34" charset="0"/>
              </a:rPr>
              <a:t> </a:t>
            </a:r>
            <a:r>
              <a:rPr lang="en-US" altLang="zh-TW" sz="1600" dirty="0" smtClean="0">
                <a:latin typeface="Berlin Sans FB" pitchFamily="34" charset="0"/>
              </a:rPr>
              <a:t>}</a:t>
            </a:r>
            <a:endParaRPr lang="en-US" altLang="zh-TW" sz="1600" dirty="0">
              <a:latin typeface="Berlin Sans FB" pitchFamily="34" charset="0"/>
            </a:endParaRPr>
          </a:p>
          <a:p>
            <a:pPr lvl="1"/>
            <a:endParaRPr lang="en-US" altLang="zh-TW" sz="1600" dirty="0" smtClean="0"/>
          </a:p>
          <a:p>
            <a:endParaRPr lang="zh-TW" altLang="en-US" dirty="0"/>
          </a:p>
        </p:txBody>
      </p:sp>
    </p:spTree>
    <p:extLst>
      <p:ext uri="{BB962C8B-B14F-4D97-AF65-F5344CB8AC3E}">
        <p14:creationId xmlns:p14="http://schemas.microsoft.com/office/powerpoint/2010/main" val="71421846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Berlin Sans FB" pitchFamily="34" charset="0"/>
              </a:rPr>
              <a:t>Input From File</a:t>
            </a:r>
            <a:endParaRPr lang="zh-TW" altLang="en-US" dirty="0">
              <a:latin typeface="Berlin Sans FB" pitchFamily="34" charset="0"/>
            </a:endParaRPr>
          </a:p>
        </p:txBody>
      </p:sp>
      <p:sp>
        <p:nvSpPr>
          <p:cNvPr id="3" name="內容版面配置區 2"/>
          <p:cNvSpPr>
            <a:spLocks noGrp="1"/>
          </p:cNvSpPr>
          <p:nvPr>
            <p:ph idx="1"/>
          </p:nvPr>
        </p:nvSpPr>
        <p:spPr/>
        <p:txBody>
          <a:bodyPr>
            <a:normAutofit/>
          </a:bodyPr>
          <a:lstStyle/>
          <a:p>
            <a:pPr marL="0" indent="0">
              <a:buNone/>
            </a:pPr>
            <a:r>
              <a:rPr lang="en-US" altLang="zh-TW" sz="1800" dirty="0" smtClean="0">
                <a:latin typeface="Berlin Sans FB" pitchFamily="34" charset="0"/>
              </a:rPr>
              <a:t>%{</a:t>
            </a:r>
            <a:endParaRPr lang="en-US" altLang="zh-TW" sz="1800" dirty="0">
              <a:latin typeface="Berlin Sans FB" pitchFamily="34" charset="0"/>
            </a:endParaRPr>
          </a:p>
          <a:p>
            <a:pPr marL="0" indent="0">
              <a:buNone/>
            </a:pPr>
            <a:r>
              <a:rPr lang="en-US" altLang="zh-TW" sz="1800" dirty="0">
                <a:latin typeface="Berlin Sans FB" pitchFamily="34" charset="0"/>
              </a:rPr>
              <a:t> </a:t>
            </a:r>
            <a:r>
              <a:rPr lang="en-US" altLang="zh-TW" sz="1800" dirty="0" smtClean="0">
                <a:latin typeface="Berlin Sans FB" pitchFamily="34" charset="0"/>
              </a:rPr>
              <a:t>#</a:t>
            </a:r>
            <a:r>
              <a:rPr lang="en-US" altLang="zh-TW" sz="1800" dirty="0">
                <a:latin typeface="Berlin Sans FB" pitchFamily="34" charset="0"/>
              </a:rPr>
              <a:t>include &lt;</a:t>
            </a:r>
            <a:r>
              <a:rPr lang="en-US" altLang="zh-TW" sz="1800" dirty="0" err="1">
                <a:latin typeface="Berlin Sans FB" pitchFamily="34" charset="0"/>
              </a:rPr>
              <a:t>stdio.h</a:t>
            </a:r>
            <a:r>
              <a:rPr lang="en-US" altLang="zh-TW" sz="1800" dirty="0">
                <a:latin typeface="Berlin Sans FB" pitchFamily="34" charset="0"/>
              </a:rPr>
              <a:t>&gt;</a:t>
            </a:r>
          </a:p>
          <a:p>
            <a:pPr marL="0" indent="0">
              <a:buNone/>
            </a:pPr>
            <a:r>
              <a:rPr lang="en-US" altLang="zh-TW" sz="1800" dirty="0" smtClean="0">
                <a:latin typeface="Berlin Sans FB" pitchFamily="34" charset="0"/>
              </a:rPr>
              <a:t>%}</a:t>
            </a:r>
          </a:p>
          <a:p>
            <a:pPr marL="0" indent="0">
              <a:buNone/>
            </a:pPr>
            <a:r>
              <a:rPr lang="en-US" altLang="zh-TW" sz="1800" dirty="0" smtClean="0">
                <a:latin typeface="Berlin Sans FB" pitchFamily="34" charset="0"/>
              </a:rPr>
              <a:t>%%</a:t>
            </a:r>
            <a:endParaRPr lang="en-US" altLang="zh-TW" sz="1800" dirty="0">
              <a:latin typeface="Berlin Sans FB" pitchFamily="34" charset="0"/>
            </a:endParaRPr>
          </a:p>
          <a:p>
            <a:pPr marL="0" indent="0">
              <a:buNone/>
            </a:pPr>
            <a:r>
              <a:rPr lang="en-US" altLang="zh-TW" sz="1800" dirty="0" smtClean="0">
                <a:latin typeface="Berlin Sans FB" pitchFamily="34" charset="0"/>
              </a:rPr>
              <a:t>[a-z</a:t>
            </a:r>
            <a:r>
              <a:rPr lang="en-US" altLang="zh-TW" sz="1800" dirty="0">
                <a:latin typeface="Berlin Sans FB" pitchFamily="34" charset="0"/>
              </a:rPr>
              <a:t>]+ {</a:t>
            </a:r>
            <a:r>
              <a:rPr lang="en-US" altLang="zh-TW" sz="1800" dirty="0" err="1">
                <a:latin typeface="Berlin Sans FB" pitchFamily="34" charset="0"/>
              </a:rPr>
              <a:t>printf</a:t>
            </a:r>
            <a:r>
              <a:rPr lang="en-US" altLang="zh-TW" sz="1800" dirty="0">
                <a:latin typeface="Berlin Sans FB" pitchFamily="34" charset="0"/>
              </a:rPr>
              <a:t>(" low ");}</a:t>
            </a:r>
          </a:p>
          <a:p>
            <a:pPr marL="0" indent="0">
              <a:buNone/>
            </a:pPr>
            <a:r>
              <a:rPr lang="en-US" altLang="zh-TW" sz="1800" dirty="0" smtClean="0">
                <a:latin typeface="Berlin Sans FB" pitchFamily="34" charset="0"/>
              </a:rPr>
              <a:t>[A-Z</a:t>
            </a:r>
            <a:r>
              <a:rPr lang="en-US" altLang="zh-TW" sz="1800" dirty="0">
                <a:latin typeface="Berlin Sans FB" pitchFamily="34" charset="0"/>
              </a:rPr>
              <a:t>]+ {</a:t>
            </a:r>
            <a:r>
              <a:rPr lang="en-US" altLang="zh-TW" sz="1800" dirty="0" err="1">
                <a:latin typeface="Berlin Sans FB" pitchFamily="34" charset="0"/>
              </a:rPr>
              <a:t>printf</a:t>
            </a:r>
            <a:r>
              <a:rPr lang="en-US" altLang="zh-TW" sz="1800" dirty="0">
                <a:latin typeface="Berlin Sans FB" pitchFamily="34" charset="0"/>
              </a:rPr>
              <a:t>(" up ");}</a:t>
            </a:r>
          </a:p>
          <a:p>
            <a:pPr marL="0" indent="0">
              <a:buNone/>
            </a:pPr>
            <a:r>
              <a:rPr lang="en-US" altLang="zh-TW" sz="1800" dirty="0" smtClean="0">
                <a:latin typeface="Berlin Sans FB" pitchFamily="34" charset="0"/>
              </a:rPr>
              <a:t>[0-9</a:t>
            </a:r>
            <a:r>
              <a:rPr lang="en-US" altLang="zh-TW" sz="1800" dirty="0">
                <a:latin typeface="Berlin Sans FB" pitchFamily="34" charset="0"/>
              </a:rPr>
              <a:t>]+ {</a:t>
            </a:r>
            <a:r>
              <a:rPr lang="en-US" altLang="zh-TW" sz="1800" dirty="0" err="1">
                <a:latin typeface="Berlin Sans FB" pitchFamily="34" charset="0"/>
              </a:rPr>
              <a:t>printf</a:t>
            </a:r>
            <a:r>
              <a:rPr lang="en-US" altLang="zh-TW" sz="1800" dirty="0">
                <a:latin typeface="Berlin Sans FB" pitchFamily="34" charset="0"/>
              </a:rPr>
              <a:t>(" </a:t>
            </a:r>
            <a:r>
              <a:rPr lang="en-US" altLang="zh-TW" sz="1800" dirty="0" err="1">
                <a:latin typeface="Berlin Sans FB" pitchFamily="34" charset="0"/>
              </a:rPr>
              <a:t>num</a:t>
            </a:r>
            <a:r>
              <a:rPr lang="en-US" altLang="zh-TW" sz="1800" dirty="0">
                <a:latin typeface="Berlin Sans FB" pitchFamily="34" charset="0"/>
              </a:rPr>
              <a:t> ");}</a:t>
            </a:r>
          </a:p>
          <a:p>
            <a:pPr marL="0" indent="0">
              <a:buNone/>
            </a:pPr>
            <a:r>
              <a:rPr lang="en-US" altLang="zh-TW" sz="1800" dirty="0" smtClean="0">
                <a:latin typeface="Berlin Sans FB" pitchFamily="34" charset="0"/>
              </a:rPr>
              <a:t>\n      </a:t>
            </a:r>
            <a:r>
              <a:rPr lang="en-US" altLang="zh-TW" sz="1800" dirty="0">
                <a:latin typeface="Berlin Sans FB" pitchFamily="34" charset="0"/>
              </a:rPr>
              <a:t>{</a:t>
            </a:r>
            <a:r>
              <a:rPr lang="en-US" altLang="zh-TW" sz="1800" dirty="0" err="1">
                <a:latin typeface="Berlin Sans FB" pitchFamily="34" charset="0"/>
              </a:rPr>
              <a:t>printf</a:t>
            </a:r>
            <a:r>
              <a:rPr lang="en-US" altLang="zh-TW" sz="1800" dirty="0">
                <a:latin typeface="Berlin Sans FB" pitchFamily="34" charset="0"/>
              </a:rPr>
              <a:t>("\n</a:t>
            </a:r>
            <a:r>
              <a:rPr lang="en-US" altLang="zh-TW" sz="1800" dirty="0" smtClean="0">
                <a:latin typeface="Berlin Sans FB" pitchFamily="34" charset="0"/>
              </a:rPr>
              <a:t>");}</a:t>
            </a:r>
            <a:endParaRPr lang="en-US" altLang="zh-TW" sz="1800" dirty="0">
              <a:latin typeface="Berlin Sans FB" pitchFamily="34" charset="0"/>
            </a:endParaRPr>
          </a:p>
          <a:p>
            <a:pPr marL="0" indent="0">
              <a:buNone/>
            </a:pPr>
            <a:r>
              <a:rPr lang="en-US" altLang="zh-TW" sz="1800" dirty="0" smtClean="0">
                <a:latin typeface="Berlin Sans FB" pitchFamily="34" charset="0"/>
              </a:rPr>
              <a:t>%%</a:t>
            </a:r>
          </a:p>
          <a:p>
            <a:pPr marL="0" indent="0">
              <a:buNone/>
            </a:pPr>
            <a:r>
              <a:rPr lang="en-US" altLang="zh-TW" sz="1800" dirty="0" err="1">
                <a:latin typeface="Berlin Sans FB" pitchFamily="34" charset="0"/>
              </a:rPr>
              <a:t>int</a:t>
            </a:r>
            <a:r>
              <a:rPr lang="en-US" altLang="zh-TW" sz="1800" dirty="0">
                <a:latin typeface="Berlin Sans FB" pitchFamily="34" charset="0"/>
              </a:rPr>
              <a:t> main(</a:t>
            </a:r>
            <a:r>
              <a:rPr lang="en-US" altLang="zh-TW" sz="1800" dirty="0" err="1">
                <a:latin typeface="Berlin Sans FB" pitchFamily="34" charset="0"/>
              </a:rPr>
              <a:t>int</a:t>
            </a:r>
            <a:r>
              <a:rPr lang="en-US" altLang="zh-TW" sz="1800" dirty="0">
                <a:latin typeface="Berlin Sans FB" pitchFamily="34" charset="0"/>
              </a:rPr>
              <a:t> </a:t>
            </a:r>
            <a:r>
              <a:rPr lang="en-US" altLang="zh-TW" sz="1800" dirty="0" err="1">
                <a:latin typeface="Berlin Sans FB" pitchFamily="34" charset="0"/>
              </a:rPr>
              <a:t>argc,char</a:t>
            </a:r>
            <a:r>
              <a:rPr lang="en-US" altLang="zh-TW" sz="1800" dirty="0">
                <a:latin typeface="Berlin Sans FB" pitchFamily="34" charset="0"/>
              </a:rPr>
              <a:t> *</a:t>
            </a:r>
            <a:r>
              <a:rPr lang="en-US" altLang="zh-TW" sz="1800" dirty="0" err="1">
                <a:latin typeface="Berlin Sans FB" pitchFamily="34" charset="0"/>
              </a:rPr>
              <a:t>argv</a:t>
            </a:r>
            <a:r>
              <a:rPr lang="en-US" altLang="zh-TW" sz="1800" dirty="0">
                <a:latin typeface="Berlin Sans FB" pitchFamily="34" charset="0"/>
              </a:rPr>
              <a:t>[]){</a:t>
            </a:r>
          </a:p>
          <a:p>
            <a:pPr marL="0" indent="0">
              <a:buNone/>
            </a:pPr>
            <a:r>
              <a:rPr lang="en-US" altLang="zh-TW" sz="1800" dirty="0">
                <a:latin typeface="Berlin Sans FB" pitchFamily="34" charset="0"/>
              </a:rPr>
              <a:t>         FILE *</a:t>
            </a:r>
            <a:r>
              <a:rPr lang="en-US" altLang="zh-TW" sz="1800" dirty="0" err="1">
                <a:latin typeface="Berlin Sans FB" pitchFamily="34" charset="0"/>
              </a:rPr>
              <a:t>fp</a:t>
            </a:r>
            <a:r>
              <a:rPr lang="en-US" altLang="zh-TW" sz="1800" dirty="0">
                <a:latin typeface="Berlin Sans FB" pitchFamily="34" charset="0"/>
              </a:rPr>
              <a:t> = NULL;</a:t>
            </a:r>
          </a:p>
          <a:p>
            <a:pPr marL="0" indent="0">
              <a:buNone/>
            </a:pPr>
            <a:r>
              <a:rPr lang="en-US" altLang="zh-TW" sz="1800" dirty="0">
                <a:latin typeface="Berlin Sans FB" pitchFamily="34" charset="0"/>
              </a:rPr>
              <a:t>         YY_BUFFER_STATE </a:t>
            </a:r>
            <a:r>
              <a:rPr lang="en-US" altLang="zh-TW" sz="1800" dirty="0" err="1">
                <a:latin typeface="Berlin Sans FB" pitchFamily="34" charset="0"/>
              </a:rPr>
              <a:t>yyb</a:t>
            </a:r>
            <a:r>
              <a:rPr lang="en-US" altLang="zh-TW" sz="1800" dirty="0">
                <a:latin typeface="Berlin Sans FB" pitchFamily="34" charset="0"/>
              </a:rPr>
              <a:t>;</a:t>
            </a:r>
          </a:p>
          <a:p>
            <a:pPr marL="0" indent="0">
              <a:buNone/>
            </a:pPr>
            <a:endParaRPr lang="en-US" altLang="zh-TW" sz="1800" dirty="0" smtClean="0">
              <a:latin typeface="Berlin Sans FB" pitchFamily="34" charset="0"/>
            </a:endParaRPr>
          </a:p>
        </p:txBody>
      </p:sp>
      <p:sp>
        <p:nvSpPr>
          <p:cNvPr id="6" name="內容版面配置區 2"/>
          <p:cNvSpPr txBox="1">
            <a:spLocks/>
          </p:cNvSpPr>
          <p:nvPr/>
        </p:nvSpPr>
        <p:spPr bwMode="auto">
          <a:xfrm>
            <a:off x="3635896" y="1052736"/>
            <a:ext cx="4752528"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lnSpc>
                <a:spcPct val="90000"/>
              </a:lnSpc>
              <a:spcBef>
                <a:spcPct val="30000"/>
              </a:spcBef>
              <a:spcAft>
                <a:spcPct val="30000"/>
              </a:spcAft>
              <a:buClr>
                <a:schemeClr val="bg2"/>
              </a:buClr>
              <a:buSzPct val="60000"/>
              <a:buFont typeface="Wingdings" pitchFamily="2" charset="2"/>
              <a:buChar char="l"/>
              <a:defRPr sz="2800">
                <a:solidFill>
                  <a:srgbClr val="0F245F"/>
                </a:solidFill>
                <a:latin typeface="+mn-lt"/>
                <a:ea typeface="+mn-ea"/>
                <a:cs typeface="+mn-cs"/>
              </a:defRPr>
            </a:lvl1pPr>
            <a:lvl2pPr marL="863600" indent="-342900" algn="l" rtl="0" eaLnBrk="1" fontAlgn="base" hangingPunct="1">
              <a:lnSpc>
                <a:spcPct val="90000"/>
              </a:lnSpc>
              <a:spcBef>
                <a:spcPct val="30000"/>
              </a:spcBef>
              <a:spcAft>
                <a:spcPct val="30000"/>
              </a:spcAft>
              <a:buClr>
                <a:schemeClr val="bg2"/>
              </a:buClr>
              <a:buChar char="–"/>
              <a:defRPr sz="2400">
                <a:solidFill>
                  <a:srgbClr val="0F245F"/>
                </a:solidFill>
                <a:latin typeface="+mn-lt"/>
              </a:defRPr>
            </a:lvl2pPr>
            <a:lvl3pPr marL="1257300" indent="-228600" algn="l" rtl="0" eaLnBrk="1" fontAlgn="base" hangingPunct="1">
              <a:lnSpc>
                <a:spcPct val="90000"/>
              </a:lnSpc>
              <a:spcBef>
                <a:spcPct val="30000"/>
              </a:spcBef>
              <a:spcAft>
                <a:spcPct val="30000"/>
              </a:spcAft>
              <a:buClr>
                <a:schemeClr val="bg2"/>
              </a:buClr>
              <a:buChar char="•"/>
              <a:defRPr sz="2000">
                <a:solidFill>
                  <a:srgbClr val="0F245F"/>
                </a:solidFill>
                <a:latin typeface="+mn-lt"/>
              </a:defRPr>
            </a:lvl3pPr>
            <a:lvl4pPr marL="16002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4pPr>
            <a:lvl5pPr marL="19431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5pPr>
            <a:lvl6pPr marL="24003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6pPr>
            <a:lvl7pPr marL="28575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7pPr>
            <a:lvl8pPr marL="33147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8pPr>
            <a:lvl9pPr marL="3771900" indent="-228600" algn="l" rtl="0" eaLnBrk="1" fontAlgn="base" hangingPunct="1">
              <a:lnSpc>
                <a:spcPct val="90000"/>
              </a:lnSpc>
              <a:spcBef>
                <a:spcPct val="30000"/>
              </a:spcBef>
              <a:spcAft>
                <a:spcPct val="30000"/>
              </a:spcAft>
              <a:buClr>
                <a:schemeClr val="bg2"/>
              </a:buClr>
              <a:buChar char="»"/>
              <a:defRPr>
                <a:solidFill>
                  <a:srgbClr val="0F245F"/>
                </a:solidFill>
                <a:latin typeface="+mn-lt"/>
              </a:defRPr>
            </a:lvl9pPr>
          </a:lstStyle>
          <a:p>
            <a:pPr marL="0" indent="0">
              <a:buNone/>
            </a:pPr>
            <a:r>
              <a:rPr lang="en-US" altLang="zh-TW" sz="1800" dirty="0">
                <a:latin typeface="Berlin Sans FB" pitchFamily="34" charset="0"/>
              </a:rPr>
              <a:t> </a:t>
            </a:r>
            <a:r>
              <a:rPr lang="en-US" altLang="zh-TW" sz="1800" dirty="0" smtClean="0">
                <a:latin typeface="Berlin Sans FB" pitchFamily="34" charset="0"/>
              </a:rPr>
              <a:t>        </a:t>
            </a:r>
            <a:r>
              <a:rPr lang="en-US" altLang="zh-TW" sz="1800" dirty="0" err="1" smtClean="0">
                <a:latin typeface="Berlin Sans FB" pitchFamily="34" charset="0"/>
              </a:rPr>
              <a:t>fp</a:t>
            </a:r>
            <a:r>
              <a:rPr lang="en-US" altLang="zh-TW" sz="1800" dirty="0" smtClean="0">
                <a:latin typeface="Berlin Sans FB" pitchFamily="34" charset="0"/>
              </a:rPr>
              <a:t> </a:t>
            </a:r>
            <a:r>
              <a:rPr lang="en-US" altLang="zh-TW" sz="1800" dirty="0">
                <a:latin typeface="Berlin Sans FB" pitchFamily="34" charset="0"/>
              </a:rPr>
              <a:t>= </a:t>
            </a:r>
            <a:r>
              <a:rPr lang="en-US" altLang="zh-TW" sz="1800" dirty="0" err="1">
                <a:latin typeface="Berlin Sans FB" pitchFamily="34" charset="0"/>
              </a:rPr>
              <a:t>fopen</a:t>
            </a:r>
            <a:r>
              <a:rPr lang="en-US" altLang="zh-TW" sz="1800" dirty="0">
                <a:latin typeface="Berlin Sans FB" pitchFamily="34" charset="0"/>
              </a:rPr>
              <a:t>(</a:t>
            </a:r>
            <a:r>
              <a:rPr lang="en-US" altLang="zh-TW" sz="1800" dirty="0" err="1">
                <a:latin typeface="Berlin Sans FB" pitchFamily="34" charset="0"/>
              </a:rPr>
              <a:t>argv</a:t>
            </a:r>
            <a:r>
              <a:rPr lang="en-US" altLang="zh-TW" sz="1800" dirty="0">
                <a:latin typeface="Berlin Sans FB" pitchFamily="34" charset="0"/>
              </a:rPr>
              <a:t>[1],"</a:t>
            </a:r>
            <a:r>
              <a:rPr lang="en-US" altLang="zh-TW" sz="1800" dirty="0" err="1">
                <a:latin typeface="Berlin Sans FB" pitchFamily="34" charset="0"/>
              </a:rPr>
              <a:t>rb</a:t>
            </a:r>
            <a:r>
              <a:rPr lang="en-US" altLang="zh-TW" sz="1800" dirty="0">
                <a:latin typeface="Berlin Sans FB" pitchFamily="34" charset="0"/>
              </a:rPr>
              <a:t>");</a:t>
            </a:r>
          </a:p>
          <a:p>
            <a:pPr marL="0" indent="0">
              <a:buNone/>
            </a:pPr>
            <a:r>
              <a:rPr lang="en-US" altLang="zh-TW" sz="1800" dirty="0">
                <a:latin typeface="Berlin Sans FB" pitchFamily="34" charset="0"/>
              </a:rPr>
              <a:t>         if(!</a:t>
            </a:r>
            <a:r>
              <a:rPr lang="en-US" altLang="zh-TW" sz="1800" dirty="0" err="1">
                <a:latin typeface="Berlin Sans FB" pitchFamily="34" charset="0"/>
              </a:rPr>
              <a:t>fp</a:t>
            </a:r>
            <a:r>
              <a:rPr lang="en-US" altLang="zh-TW" sz="1800" dirty="0">
                <a:latin typeface="Berlin Sans FB" pitchFamily="34" charset="0"/>
              </a:rPr>
              <a:t>){</a:t>
            </a:r>
          </a:p>
          <a:p>
            <a:pPr marL="0" indent="0">
              <a:buNone/>
            </a:pPr>
            <a:r>
              <a:rPr lang="en-US" altLang="zh-TW" sz="1800" dirty="0">
                <a:latin typeface="Berlin Sans FB" pitchFamily="34" charset="0"/>
              </a:rPr>
              <a:t>                 </a:t>
            </a:r>
            <a:r>
              <a:rPr lang="en-US" altLang="zh-TW" sz="1800" dirty="0" err="1">
                <a:latin typeface="Berlin Sans FB" pitchFamily="34" charset="0"/>
              </a:rPr>
              <a:t>printf</a:t>
            </a:r>
            <a:r>
              <a:rPr lang="en-US" altLang="zh-TW" sz="1800" dirty="0">
                <a:latin typeface="Berlin Sans FB" pitchFamily="34" charset="0"/>
              </a:rPr>
              <a:t>("Can not open file\n");</a:t>
            </a:r>
          </a:p>
          <a:p>
            <a:pPr marL="0" indent="0">
              <a:buNone/>
            </a:pPr>
            <a:r>
              <a:rPr lang="en-US" altLang="zh-TW" sz="1800" dirty="0">
                <a:latin typeface="Berlin Sans FB" pitchFamily="34" charset="0"/>
              </a:rPr>
              <a:t>                 return -1;</a:t>
            </a:r>
          </a:p>
          <a:p>
            <a:pPr marL="0" indent="0">
              <a:buNone/>
            </a:pPr>
            <a:r>
              <a:rPr lang="en-US" altLang="zh-TW" sz="1800" dirty="0">
                <a:latin typeface="Berlin Sans FB" pitchFamily="34" charset="0"/>
              </a:rPr>
              <a:t>         }</a:t>
            </a:r>
          </a:p>
          <a:p>
            <a:pPr marL="0" indent="0">
              <a:buNone/>
            </a:pPr>
            <a:r>
              <a:rPr lang="en-US" altLang="zh-TW" sz="1800" dirty="0">
                <a:latin typeface="Berlin Sans FB" pitchFamily="34" charset="0"/>
              </a:rPr>
              <a:t>         </a:t>
            </a:r>
            <a:r>
              <a:rPr lang="en-US" altLang="zh-TW" sz="1800" dirty="0" err="1">
                <a:latin typeface="Berlin Sans FB" pitchFamily="34" charset="0"/>
              </a:rPr>
              <a:t>yyb</a:t>
            </a:r>
            <a:r>
              <a:rPr lang="en-US" altLang="zh-TW" sz="1800" dirty="0">
                <a:latin typeface="Berlin Sans FB" pitchFamily="34" charset="0"/>
              </a:rPr>
              <a:t> = </a:t>
            </a:r>
            <a:r>
              <a:rPr lang="en-US" altLang="zh-TW" sz="1800" dirty="0" err="1">
                <a:latin typeface="Berlin Sans FB" pitchFamily="34" charset="0"/>
              </a:rPr>
              <a:t>yy_create_buffer</a:t>
            </a:r>
            <a:r>
              <a:rPr lang="en-US" altLang="zh-TW" sz="1800" dirty="0">
                <a:latin typeface="Berlin Sans FB" pitchFamily="34" charset="0"/>
              </a:rPr>
              <a:t>(</a:t>
            </a:r>
            <a:r>
              <a:rPr lang="en-US" altLang="zh-TW" sz="1800" dirty="0" err="1">
                <a:latin typeface="Berlin Sans FB" pitchFamily="34" charset="0"/>
              </a:rPr>
              <a:t>fp,YY_BUF_SIZE</a:t>
            </a:r>
            <a:r>
              <a:rPr lang="en-US" altLang="zh-TW" sz="1800" dirty="0">
                <a:latin typeface="Berlin Sans FB" pitchFamily="34" charset="0"/>
              </a:rPr>
              <a:t>);</a:t>
            </a:r>
          </a:p>
          <a:p>
            <a:pPr marL="0" indent="0">
              <a:buNone/>
            </a:pPr>
            <a:r>
              <a:rPr lang="en-US" altLang="zh-TW" sz="1800" dirty="0">
                <a:latin typeface="Berlin Sans FB" pitchFamily="34" charset="0"/>
              </a:rPr>
              <a:t>         </a:t>
            </a:r>
            <a:r>
              <a:rPr lang="en-US" altLang="zh-TW" sz="1800" dirty="0" err="1">
                <a:latin typeface="Berlin Sans FB" pitchFamily="34" charset="0"/>
              </a:rPr>
              <a:t>yy_switch_to_buffer</a:t>
            </a:r>
            <a:r>
              <a:rPr lang="en-US" altLang="zh-TW" sz="1800" dirty="0">
                <a:latin typeface="Berlin Sans FB" pitchFamily="34" charset="0"/>
              </a:rPr>
              <a:t>(</a:t>
            </a:r>
            <a:r>
              <a:rPr lang="en-US" altLang="zh-TW" sz="1800" dirty="0" err="1">
                <a:latin typeface="Berlin Sans FB" pitchFamily="34" charset="0"/>
              </a:rPr>
              <a:t>yyb</a:t>
            </a:r>
            <a:r>
              <a:rPr lang="en-US" altLang="zh-TW" sz="1800" dirty="0">
                <a:latin typeface="Berlin Sans FB" pitchFamily="34" charset="0"/>
              </a:rPr>
              <a:t>);</a:t>
            </a:r>
          </a:p>
          <a:p>
            <a:pPr marL="0" indent="0">
              <a:buNone/>
            </a:pPr>
            <a:r>
              <a:rPr lang="en-US" altLang="zh-TW" sz="1800" dirty="0">
                <a:latin typeface="Berlin Sans FB" pitchFamily="34" charset="0"/>
              </a:rPr>
              <a:t>         </a:t>
            </a:r>
            <a:r>
              <a:rPr lang="en-US" altLang="zh-TW" sz="1800" dirty="0" err="1">
                <a:latin typeface="Berlin Sans FB" pitchFamily="34" charset="0"/>
              </a:rPr>
              <a:t>yylex</a:t>
            </a:r>
            <a:r>
              <a:rPr lang="en-US" altLang="zh-TW" sz="1800" dirty="0">
                <a:latin typeface="Berlin Sans FB" pitchFamily="34" charset="0"/>
              </a:rPr>
              <a:t>();</a:t>
            </a:r>
          </a:p>
          <a:p>
            <a:pPr marL="0" indent="0">
              <a:buNone/>
            </a:pPr>
            <a:r>
              <a:rPr lang="en-US" altLang="zh-TW" sz="1800" dirty="0">
                <a:latin typeface="Berlin Sans FB" pitchFamily="34" charset="0"/>
              </a:rPr>
              <a:t>         </a:t>
            </a:r>
            <a:r>
              <a:rPr lang="en-US" altLang="zh-TW" sz="1800" dirty="0" err="1">
                <a:latin typeface="Berlin Sans FB" pitchFamily="34" charset="0"/>
              </a:rPr>
              <a:t>yy_delete_buffer</a:t>
            </a:r>
            <a:r>
              <a:rPr lang="en-US" altLang="zh-TW" sz="1800" dirty="0">
                <a:latin typeface="Berlin Sans FB" pitchFamily="34" charset="0"/>
              </a:rPr>
              <a:t>(</a:t>
            </a:r>
            <a:r>
              <a:rPr lang="en-US" altLang="zh-TW" sz="1800" dirty="0" err="1">
                <a:latin typeface="Berlin Sans FB" pitchFamily="34" charset="0"/>
              </a:rPr>
              <a:t>yyb</a:t>
            </a:r>
            <a:r>
              <a:rPr lang="en-US" altLang="zh-TW" sz="1800" dirty="0">
                <a:latin typeface="Berlin Sans FB" pitchFamily="34" charset="0"/>
              </a:rPr>
              <a:t>);</a:t>
            </a:r>
          </a:p>
          <a:p>
            <a:pPr marL="0" indent="0">
              <a:buNone/>
            </a:pPr>
            <a:r>
              <a:rPr lang="en-US" altLang="zh-TW" sz="1800" dirty="0">
                <a:latin typeface="Berlin Sans FB" pitchFamily="34" charset="0"/>
              </a:rPr>
              <a:t>         </a:t>
            </a:r>
            <a:r>
              <a:rPr lang="en-US" altLang="zh-TW" sz="1800" dirty="0" err="1">
                <a:latin typeface="Berlin Sans FB" pitchFamily="34" charset="0"/>
              </a:rPr>
              <a:t>fclose</a:t>
            </a:r>
            <a:r>
              <a:rPr lang="en-US" altLang="zh-TW" sz="1800" dirty="0">
                <a:latin typeface="Berlin Sans FB" pitchFamily="34" charset="0"/>
              </a:rPr>
              <a:t>(</a:t>
            </a:r>
            <a:r>
              <a:rPr lang="en-US" altLang="zh-TW" sz="1800" dirty="0" err="1">
                <a:latin typeface="Berlin Sans FB" pitchFamily="34" charset="0"/>
              </a:rPr>
              <a:t>fp</a:t>
            </a:r>
            <a:r>
              <a:rPr lang="en-US" altLang="zh-TW" sz="1800" dirty="0">
                <a:latin typeface="Berlin Sans FB" pitchFamily="34" charset="0"/>
              </a:rPr>
              <a:t>);</a:t>
            </a:r>
          </a:p>
          <a:p>
            <a:pPr marL="0" indent="0">
              <a:buNone/>
            </a:pPr>
            <a:r>
              <a:rPr lang="en-US" altLang="zh-TW" sz="1800" dirty="0">
                <a:latin typeface="Berlin Sans FB" pitchFamily="34" charset="0"/>
              </a:rPr>
              <a:t>         return 0;</a:t>
            </a:r>
          </a:p>
          <a:p>
            <a:pPr marL="0" indent="0">
              <a:buNone/>
            </a:pPr>
            <a:r>
              <a:rPr lang="en-US" altLang="zh-TW" sz="1800" dirty="0">
                <a:latin typeface="Berlin Sans FB" pitchFamily="34" charset="0"/>
              </a:rPr>
              <a:t> </a:t>
            </a:r>
            <a:r>
              <a:rPr lang="en-US" altLang="zh-TW" sz="1800" dirty="0" smtClean="0">
                <a:latin typeface="Berlin Sans FB" pitchFamily="34" charset="0"/>
              </a:rPr>
              <a:t>}</a:t>
            </a:r>
            <a:endParaRPr lang="zh-TW" altLang="en-US" sz="1800" dirty="0">
              <a:latin typeface="Berlin Sans FB" pitchFamily="34" charset="0"/>
            </a:endParaRPr>
          </a:p>
          <a:p>
            <a:pPr marL="0" indent="0" algn="ctr">
              <a:buFont typeface="Wingdings" pitchFamily="2" charset="2"/>
              <a:buNone/>
            </a:pPr>
            <a:endParaRPr lang="zh-TW" altLang="en-US" sz="1800" kern="0" dirty="0">
              <a:latin typeface="Berlin Sans FB" pitchFamily="34" charset="0"/>
            </a:endParaRPr>
          </a:p>
        </p:txBody>
      </p:sp>
      <p:sp>
        <p:nvSpPr>
          <p:cNvPr id="7" name="矩形 6"/>
          <p:cNvSpPr/>
          <p:nvPr/>
        </p:nvSpPr>
        <p:spPr bwMode="auto">
          <a:xfrm>
            <a:off x="4139952" y="3284984"/>
            <a:ext cx="4608512" cy="792088"/>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8" name="矩形 7"/>
          <p:cNvSpPr/>
          <p:nvPr/>
        </p:nvSpPr>
        <p:spPr bwMode="auto">
          <a:xfrm>
            <a:off x="4139952" y="4365104"/>
            <a:ext cx="4608512" cy="468000"/>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9" name="矩形 8"/>
          <p:cNvSpPr/>
          <p:nvPr/>
        </p:nvSpPr>
        <p:spPr bwMode="auto">
          <a:xfrm>
            <a:off x="570432" y="5187440"/>
            <a:ext cx="3096344" cy="468000"/>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5" name="文字方塊 4"/>
          <p:cNvSpPr txBox="1"/>
          <p:nvPr/>
        </p:nvSpPr>
        <p:spPr>
          <a:xfrm>
            <a:off x="5508104" y="5059050"/>
            <a:ext cx="3528392" cy="1754326"/>
          </a:xfrm>
          <a:prstGeom prst="rect">
            <a:avLst/>
          </a:prstGeom>
          <a:noFill/>
          <a:ln w="25400">
            <a:solidFill>
              <a:schemeClr val="accent6"/>
            </a:solidFill>
          </a:ln>
        </p:spPr>
        <p:txBody>
          <a:bodyPr wrap="square" rtlCol="0">
            <a:spAutoFit/>
          </a:bodyPr>
          <a:lstStyle/>
          <a:p>
            <a:r>
              <a:rPr lang="en-US" altLang="zh-TW" dirty="0" err="1">
                <a:latin typeface="Berlin Sans FB" pitchFamily="34" charset="0"/>
              </a:rPr>
              <a:t>int</a:t>
            </a:r>
            <a:r>
              <a:rPr lang="en-US" altLang="zh-TW" dirty="0">
                <a:latin typeface="Berlin Sans FB" pitchFamily="34" charset="0"/>
              </a:rPr>
              <a:t> main(</a:t>
            </a:r>
            <a:r>
              <a:rPr lang="en-US" altLang="zh-TW" dirty="0" err="1">
                <a:latin typeface="Berlin Sans FB" pitchFamily="34" charset="0"/>
              </a:rPr>
              <a:t>int</a:t>
            </a:r>
            <a:r>
              <a:rPr lang="en-US" altLang="zh-TW" dirty="0">
                <a:latin typeface="Berlin Sans FB" pitchFamily="34" charset="0"/>
              </a:rPr>
              <a:t> </a:t>
            </a:r>
            <a:r>
              <a:rPr lang="en-US" altLang="zh-TW" dirty="0" err="1">
                <a:latin typeface="Berlin Sans FB" pitchFamily="34" charset="0"/>
              </a:rPr>
              <a:t>argc,char</a:t>
            </a:r>
            <a:r>
              <a:rPr lang="en-US" altLang="zh-TW" dirty="0">
                <a:latin typeface="Berlin Sans FB" pitchFamily="34" charset="0"/>
              </a:rPr>
              <a:t> *</a:t>
            </a:r>
            <a:r>
              <a:rPr lang="en-US" altLang="zh-TW" dirty="0" err="1">
                <a:latin typeface="Berlin Sans FB" pitchFamily="34" charset="0"/>
              </a:rPr>
              <a:t>argv</a:t>
            </a:r>
            <a:r>
              <a:rPr lang="en-US" altLang="zh-TW" dirty="0">
                <a:latin typeface="Berlin Sans FB" pitchFamily="34" charset="0"/>
              </a:rPr>
              <a:t>[]){</a:t>
            </a:r>
          </a:p>
          <a:p>
            <a:r>
              <a:rPr lang="en-US" altLang="zh-TW" dirty="0">
                <a:latin typeface="Berlin Sans FB" pitchFamily="34" charset="0"/>
              </a:rPr>
              <a:t>      </a:t>
            </a:r>
            <a:r>
              <a:rPr lang="en-US" altLang="zh-TW" dirty="0" err="1" smtClean="0">
                <a:latin typeface="Berlin Sans FB" pitchFamily="34" charset="0"/>
              </a:rPr>
              <a:t>yyin</a:t>
            </a:r>
            <a:r>
              <a:rPr lang="en-US" altLang="zh-TW" dirty="0" smtClean="0">
                <a:latin typeface="Berlin Sans FB" pitchFamily="34" charset="0"/>
              </a:rPr>
              <a:t> </a:t>
            </a:r>
            <a:r>
              <a:rPr lang="en-US" altLang="zh-TW" dirty="0">
                <a:latin typeface="Berlin Sans FB" pitchFamily="34" charset="0"/>
              </a:rPr>
              <a:t>= </a:t>
            </a:r>
            <a:r>
              <a:rPr lang="en-US" altLang="zh-TW" dirty="0" err="1">
                <a:latin typeface="Berlin Sans FB" pitchFamily="34" charset="0"/>
              </a:rPr>
              <a:t>fopen</a:t>
            </a:r>
            <a:r>
              <a:rPr lang="en-US" altLang="zh-TW" dirty="0">
                <a:latin typeface="Berlin Sans FB" pitchFamily="34" charset="0"/>
              </a:rPr>
              <a:t>(</a:t>
            </a:r>
            <a:r>
              <a:rPr lang="en-US" altLang="zh-TW" dirty="0" err="1">
                <a:latin typeface="Berlin Sans FB" pitchFamily="34" charset="0"/>
              </a:rPr>
              <a:t>argv</a:t>
            </a:r>
            <a:r>
              <a:rPr lang="en-US" altLang="zh-TW" dirty="0">
                <a:latin typeface="Berlin Sans FB" pitchFamily="34" charset="0"/>
              </a:rPr>
              <a:t>[1],"</a:t>
            </a:r>
            <a:r>
              <a:rPr lang="en-US" altLang="zh-TW" dirty="0" err="1">
                <a:latin typeface="Berlin Sans FB" pitchFamily="34" charset="0"/>
              </a:rPr>
              <a:t>rb</a:t>
            </a:r>
            <a:r>
              <a:rPr lang="en-US" altLang="zh-TW" dirty="0">
                <a:latin typeface="Berlin Sans FB" pitchFamily="34" charset="0"/>
              </a:rPr>
              <a:t>");</a:t>
            </a:r>
          </a:p>
          <a:p>
            <a:r>
              <a:rPr lang="en-US" altLang="zh-TW" dirty="0">
                <a:latin typeface="Berlin Sans FB" pitchFamily="34" charset="0"/>
              </a:rPr>
              <a:t>      </a:t>
            </a:r>
            <a:r>
              <a:rPr lang="en-US" altLang="zh-TW" dirty="0" err="1" smtClean="0">
                <a:latin typeface="Berlin Sans FB" pitchFamily="34" charset="0"/>
              </a:rPr>
              <a:t>yylex</a:t>
            </a:r>
            <a:r>
              <a:rPr lang="en-US" altLang="zh-TW" dirty="0">
                <a:latin typeface="Berlin Sans FB" pitchFamily="34" charset="0"/>
              </a:rPr>
              <a:t>();</a:t>
            </a:r>
          </a:p>
          <a:p>
            <a:r>
              <a:rPr lang="en-US" altLang="zh-TW" dirty="0">
                <a:latin typeface="Berlin Sans FB" pitchFamily="34" charset="0"/>
              </a:rPr>
              <a:t>     </a:t>
            </a:r>
            <a:r>
              <a:rPr lang="en-US" altLang="zh-TW" dirty="0" smtClean="0">
                <a:latin typeface="Berlin Sans FB" pitchFamily="34" charset="0"/>
              </a:rPr>
              <a:t> </a:t>
            </a:r>
            <a:r>
              <a:rPr lang="en-US" altLang="zh-TW" dirty="0" err="1">
                <a:latin typeface="Berlin Sans FB" pitchFamily="34" charset="0"/>
              </a:rPr>
              <a:t>fclose</a:t>
            </a:r>
            <a:r>
              <a:rPr lang="en-US" altLang="zh-TW" dirty="0">
                <a:latin typeface="Berlin Sans FB" pitchFamily="34" charset="0"/>
              </a:rPr>
              <a:t>(</a:t>
            </a:r>
            <a:r>
              <a:rPr lang="en-US" altLang="zh-TW" dirty="0" err="1">
                <a:latin typeface="Berlin Sans FB" pitchFamily="34" charset="0"/>
              </a:rPr>
              <a:t>yyin</a:t>
            </a:r>
            <a:r>
              <a:rPr lang="en-US" altLang="zh-TW" dirty="0">
                <a:latin typeface="Berlin Sans FB" pitchFamily="34" charset="0"/>
              </a:rPr>
              <a:t>);</a:t>
            </a:r>
          </a:p>
          <a:p>
            <a:r>
              <a:rPr lang="en-US" altLang="zh-TW" dirty="0">
                <a:latin typeface="Berlin Sans FB" pitchFamily="34" charset="0"/>
              </a:rPr>
              <a:t>     </a:t>
            </a:r>
            <a:r>
              <a:rPr lang="en-US" altLang="zh-TW" dirty="0" smtClean="0">
                <a:latin typeface="Berlin Sans FB" pitchFamily="34" charset="0"/>
              </a:rPr>
              <a:t> </a:t>
            </a:r>
            <a:r>
              <a:rPr lang="en-US" altLang="zh-TW" dirty="0">
                <a:latin typeface="Berlin Sans FB" pitchFamily="34" charset="0"/>
              </a:rPr>
              <a:t>return 0;</a:t>
            </a:r>
          </a:p>
          <a:p>
            <a:r>
              <a:rPr lang="en-US" altLang="zh-TW" dirty="0">
                <a:latin typeface="Berlin Sans FB" pitchFamily="34" charset="0"/>
              </a:rPr>
              <a:t>}</a:t>
            </a:r>
            <a:endParaRPr lang="zh-TW" altLang="en-US" dirty="0">
              <a:latin typeface="Berlin Sans FB" pitchFamily="34" charset="0"/>
            </a:endParaRPr>
          </a:p>
        </p:txBody>
      </p:sp>
      <p:sp>
        <p:nvSpPr>
          <p:cNvPr id="11" name="雲朵形 10"/>
          <p:cNvSpPr/>
          <p:nvPr/>
        </p:nvSpPr>
        <p:spPr bwMode="auto">
          <a:xfrm>
            <a:off x="0" y="4820109"/>
            <a:ext cx="720080" cy="477881"/>
          </a:xfrm>
          <a:prstGeom prst="cloud">
            <a:avLst/>
          </a:prstGeom>
          <a:solidFill>
            <a:schemeClr val="accent4">
              <a:lumMod val="75000"/>
              <a:lumOff val="25000"/>
              <a:alpha val="54000"/>
            </a:schemeClr>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altLang="zh-TW" sz="2400" b="0" i="0" u="none" strike="noStrike" cap="none" normalizeH="0" baseline="0" dirty="0" smtClean="0">
                <a:ln>
                  <a:noFill/>
                </a:ln>
                <a:solidFill>
                  <a:schemeClr val="bg1"/>
                </a:solidFill>
                <a:effectLst/>
                <a:latin typeface="Arial" charset="0"/>
              </a:rPr>
              <a:t>1</a:t>
            </a:r>
            <a:endParaRPr kumimoji="0" lang="zh-TW" altLang="en-US" sz="2400" b="0" i="0" u="none" strike="noStrike" cap="none" normalizeH="0" baseline="0" dirty="0" smtClean="0">
              <a:ln>
                <a:noFill/>
              </a:ln>
              <a:solidFill>
                <a:schemeClr val="bg1"/>
              </a:solidFill>
              <a:effectLst/>
              <a:latin typeface="Arial" charset="0"/>
            </a:endParaRPr>
          </a:p>
        </p:txBody>
      </p:sp>
      <p:sp>
        <p:nvSpPr>
          <p:cNvPr id="12" name="雲朵形 11"/>
          <p:cNvSpPr/>
          <p:nvPr/>
        </p:nvSpPr>
        <p:spPr bwMode="auto">
          <a:xfrm>
            <a:off x="5148064" y="4809166"/>
            <a:ext cx="720080" cy="477881"/>
          </a:xfrm>
          <a:prstGeom prst="cloud">
            <a:avLst/>
          </a:prstGeom>
          <a:solidFill>
            <a:schemeClr val="accent4">
              <a:lumMod val="75000"/>
              <a:lumOff val="25000"/>
              <a:alpha val="54000"/>
            </a:schemeClr>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altLang="zh-TW" sz="2400" b="0" i="0" u="none" strike="noStrike" cap="none" normalizeH="0" baseline="0" dirty="0" smtClean="0">
                <a:ln>
                  <a:noFill/>
                </a:ln>
                <a:solidFill>
                  <a:schemeClr val="bg1"/>
                </a:solidFill>
                <a:effectLst/>
                <a:latin typeface="Arial" charset="0"/>
              </a:rPr>
              <a:t>2</a:t>
            </a:r>
            <a:endParaRPr kumimoji="0" lang="zh-TW" altLang="en-US" sz="2400" b="0" i="0" u="none" strike="noStrike" cap="none" normalizeH="0" baseline="0" dirty="0" smtClean="0">
              <a:ln>
                <a:noFill/>
              </a:ln>
              <a:solidFill>
                <a:schemeClr val="bg1"/>
              </a:solidFill>
              <a:effectLst/>
              <a:latin typeface="Arial" charset="0"/>
            </a:endParaRPr>
          </a:p>
        </p:txBody>
      </p:sp>
    </p:spTree>
    <p:extLst>
      <p:ext uri="{BB962C8B-B14F-4D97-AF65-F5344CB8AC3E}">
        <p14:creationId xmlns:p14="http://schemas.microsoft.com/office/powerpoint/2010/main" val="209481230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Outline</a:t>
            </a:r>
            <a:endParaRPr lang="zh-TW" altLang="en-US" dirty="0">
              <a:latin typeface="Berlin Sans FB" pitchFamily="34" charset="0"/>
            </a:endParaRPr>
          </a:p>
        </p:txBody>
      </p:sp>
      <p:sp>
        <p:nvSpPr>
          <p:cNvPr id="3" name="內容版面配置區 2"/>
          <p:cNvSpPr>
            <a:spLocks noGrp="1"/>
          </p:cNvSpPr>
          <p:nvPr>
            <p:ph idx="1"/>
          </p:nvPr>
        </p:nvSpPr>
        <p:spPr/>
        <p:txBody>
          <a:bodyPr/>
          <a:lstStyle/>
          <a:p>
            <a:r>
              <a:rPr lang="en-US" altLang="zh-TW" sz="3600" dirty="0" smtClean="0">
                <a:latin typeface="Berlin Sans FB" pitchFamily="34" charset="0"/>
              </a:rPr>
              <a:t>What’s LEX &amp; YACC</a:t>
            </a:r>
          </a:p>
          <a:p>
            <a:r>
              <a:rPr lang="en-US" altLang="zh-TW" sz="3600" dirty="0" smtClean="0">
                <a:latin typeface="Berlin Sans FB" pitchFamily="34" charset="0"/>
              </a:rPr>
              <a:t>LEX</a:t>
            </a:r>
          </a:p>
          <a:p>
            <a:r>
              <a:rPr lang="en-US" altLang="zh-TW" sz="3600" dirty="0" smtClean="0">
                <a:solidFill>
                  <a:srgbClr val="FF0000"/>
                </a:solidFill>
                <a:latin typeface="Berlin Sans FB" pitchFamily="34" charset="0"/>
              </a:rPr>
              <a:t>YACC</a:t>
            </a:r>
          </a:p>
          <a:p>
            <a:pPr marL="0" indent="0">
              <a:buNone/>
            </a:pPr>
            <a:endParaRPr lang="en-US" altLang="zh-TW" dirty="0" smtClean="0">
              <a:latin typeface="Berlin Sans FB" pitchFamily="34" charset="0"/>
            </a:endParaRPr>
          </a:p>
          <a:p>
            <a:endParaRPr lang="zh-TW" altLang="en-US" dirty="0">
              <a:latin typeface="Berlin Sans FB" pitchFamily="34" charset="0"/>
            </a:endParaRPr>
          </a:p>
        </p:txBody>
      </p:sp>
    </p:spTree>
    <p:extLst>
      <p:ext uri="{BB962C8B-B14F-4D97-AF65-F5344CB8AC3E}">
        <p14:creationId xmlns:p14="http://schemas.microsoft.com/office/powerpoint/2010/main" val="369527425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Structure of a YACC</a:t>
            </a:r>
            <a:endParaRPr lang="zh-TW" altLang="en-US" dirty="0">
              <a:latin typeface="Berlin Sans FB" pitchFamily="34" charset="0"/>
            </a:endParaRPr>
          </a:p>
        </p:txBody>
      </p:sp>
      <p:sp>
        <p:nvSpPr>
          <p:cNvPr id="3" name="內容版面配置區 2"/>
          <p:cNvSpPr>
            <a:spLocks noGrp="1"/>
          </p:cNvSpPr>
          <p:nvPr>
            <p:ph idx="1"/>
          </p:nvPr>
        </p:nvSpPr>
        <p:spPr/>
        <p:txBody>
          <a:bodyPr/>
          <a:lstStyle/>
          <a:p>
            <a:pPr marL="0" indent="0">
              <a:buNone/>
            </a:pPr>
            <a:endParaRPr lang="en-US" altLang="zh-TW" dirty="0" smtClean="0">
              <a:latin typeface="Berlin Sans FB" pitchFamily="34" charset="0"/>
            </a:endParaRPr>
          </a:p>
          <a:p>
            <a:pPr marL="0" indent="0">
              <a:buNone/>
            </a:pPr>
            <a:r>
              <a:rPr lang="en-US" altLang="zh-TW" dirty="0" smtClean="0">
                <a:latin typeface="Berlin Sans FB" pitchFamily="34" charset="0"/>
              </a:rPr>
              <a:t>Definition section</a:t>
            </a:r>
          </a:p>
          <a:p>
            <a:pPr marL="0" indent="0">
              <a:buNone/>
            </a:pPr>
            <a:r>
              <a:rPr lang="en-US" altLang="zh-TW" dirty="0" smtClean="0">
                <a:latin typeface="Berlin Sans FB" pitchFamily="34" charset="0"/>
              </a:rPr>
              <a:t>%%</a:t>
            </a:r>
          </a:p>
          <a:p>
            <a:pPr marL="0" indent="0">
              <a:buNone/>
            </a:pPr>
            <a:r>
              <a:rPr lang="en-US" altLang="zh-TW" dirty="0" smtClean="0">
                <a:latin typeface="Berlin Sans FB" pitchFamily="34" charset="0"/>
              </a:rPr>
              <a:t>Rules section</a:t>
            </a:r>
          </a:p>
          <a:p>
            <a:pPr marL="0" indent="0">
              <a:buNone/>
            </a:pPr>
            <a:r>
              <a:rPr lang="en-US" altLang="zh-TW" dirty="0" smtClean="0">
                <a:latin typeface="Berlin Sans FB" pitchFamily="34" charset="0"/>
              </a:rPr>
              <a:t>%%</a:t>
            </a:r>
          </a:p>
          <a:p>
            <a:pPr marL="0" indent="0">
              <a:buNone/>
            </a:pPr>
            <a:r>
              <a:rPr lang="en-US" altLang="zh-TW" dirty="0" smtClean="0">
                <a:latin typeface="Berlin Sans FB" pitchFamily="34" charset="0"/>
              </a:rPr>
              <a:t>C code section</a:t>
            </a:r>
          </a:p>
          <a:p>
            <a:endParaRPr lang="zh-TW" altLang="en-US" dirty="0">
              <a:latin typeface="Berlin Sans FB" pitchFamily="34" charset="0"/>
            </a:endParaRPr>
          </a:p>
        </p:txBody>
      </p:sp>
    </p:spTree>
    <p:extLst>
      <p:ext uri="{BB962C8B-B14F-4D97-AF65-F5344CB8AC3E}">
        <p14:creationId xmlns:p14="http://schemas.microsoft.com/office/powerpoint/2010/main" val="12348831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Definition section</a:t>
            </a:r>
            <a:endParaRPr lang="zh-TW" altLang="en-US" dirty="0">
              <a:latin typeface="Berlin Sans FB" pitchFamily="34" charset="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288039488"/>
              </p:ext>
            </p:extLst>
          </p:nvPr>
        </p:nvGraphicFramePr>
        <p:xfrm>
          <a:off x="495300" y="1460500"/>
          <a:ext cx="8397180" cy="4201160"/>
        </p:xfrm>
        <a:graphic>
          <a:graphicData uri="http://schemas.openxmlformats.org/drawingml/2006/table">
            <a:tbl>
              <a:tblPr firstRow="1" bandRow="1">
                <a:tableStyleId>{5C22544A-7EE6-4342-B048-85BDC9FD1C3A}</a:tableStyleId>
              </a:tblPr>
              <a:tblGrid>
                <a:gridCol w="1581070"/>
                <a:gridCol w="6816110"/>
              </a:tblGrid>
              <a:tr h="0">
                <a:tc>
                  <a:txBody>
                    <a:bodyPr/>
                    <a:lstStyle/>
                    <a:p>
                      <a:r>
                        <a:rPr lang="en-US" altLang="zh-TW" sz="1800" b="1" i="0" kern="1200" dirty="0" smtClean="0">
                          <a:solidFill>
                            <a:schemeClr val="lt1"/>
                          </a:solidFill>
                          <a:effectLst/>
                          <a:latin typeface="Berlin Sans FB" pitchFamily="34" charset="0"/>
                          <a:ea typeface="+mn-ea"/>
                          <a:cs typeface="+mn-cs"/>
                        </a:rPr>
                        <a:t>Declarations</a:t>
                      </a:r>
                      <a:endParaRPr lang="en-US" altLang="zh-TW" sz="1800" b="1" i="0" kern="1200" dirty="0">
                        <a:solidFill>
                          <a:schemeClr val="lt1"/>
                        </a:solidFill>
                        <a:effectLst/>
                        <a:latin typeface="Berlin Sans FB" pitchFamily="34" charset="0"/>
                        <a:ea typeface="+mn-ea"/>
                        <a:cs typeface="+mn-cs"/>
                      </a:endParaRPr>
                    </a:p>
                  </a:txBody>
                  <a:tcPr/>
                </a:tc>
                <a:tc>
                  <a:txBody>
                    <a:bodyPr/>
                    <a:lstStyle/>
                    <a:p>
                      <a:endParaRPr lang="zh-TW" altLang="en-US" dirty="0">
                        <a:latin typeface="Berlin Sans FB" pitchFamily="34" charset="0"/>
                      </a:endParaRPr>
                    </a:p>
                  </a:txBody>
                  <a:tcPr/>
                </a:tc>
              </a:tr>
              <a:tr h="370840">
                <a:tc>
                  <a:txBody>
                    <a:bodyPr/>
                    <a:lstStyle/>
                    <a:p>
                      <a:r>
                        <a:rPr lang="en-US" altLang="zh-TW" sz="1600" dirty="0" smtClean="0">
                          <a:latin typeface="Berlin Sans FB" pitchFamily="34" charset="0"/>
                        </a:rPr>
                        <a:t>%left</a:t>
                      </a:r>
                      <a:endParaRPr lang="zh-TW" altLang="en-US" sz="1600" dirty="0">
                        <a:latin typeface="Berlin Sans FB" pitchFamily="34" charset="0"/>
                      </a:endParaRPr>
                    </a:p>
                  </a:txBody>
                  <a:tcPr anchor="ctr"/>
                </a:tc>
                <a:tc>
                  <a:txBody>
                    <a:bodyPr/>
                    <a:lstStyle/>
                    <a:p>
                      <a:pPr marL="0" algn="l" defTabSz="914400" rtl="0" eaLnBrk="1" latinLnBrk="0" hangingPunct="1"/>
                      <a:r>
                        <a:rPr lang="en-US" altLang="zh-TW" sz="1600" b="0" i="0" kern="1200" dirty="0" smtClean="0">
                          <a:solidFill>
                            <a:schemeClr val="dk1"/>
                          </a:solidFill>
                          <a:effectLst/>
                          <a:latin typeface="Berlin Sans FB" pitchFamily="34" charset="0"/>
                          <a:ea typeface="+mn-ea"/>
                          <a:cs typeface="+mn-cs"/>
                        </a:rPr>
                        <a:t>Identifies tokens that are left-associative with other tokens.</a:t>
                      </a:r>
                      <a:endParaRPr lang="zh-TW" altLang="en-US" sz="1600" b="0" i="0" kern="1200" dirty="0">
                        <a:solidFill>
                          <a:schemeClr val="dk1"/>
                        </a:solidFill>
                        <a:effectLst/>
                        <a:latin typeface="Berlin Sans FB" pitchFamily="34" charset="0"/>
                        <a:ea typeface="+mn-ea"/>
                        <a:cs typeface="+mn-cs"/>
                      </a:endParaRPr>
                    </a:p>
                  </a:txBody>
                  <a:tcPr/>
                </a:tc>
              </a:tr>
              <a:tr h="370840">
                <a:tc>
                  <a:txBody>
                    <a:bodyPr/>
                    <a:lstStyle/>
                    <a:p>
                      <a:r>
                        <a:rPr lang="en-US" altLang="zh-TW" sz="1600" dirty="0" smtClean="0">
                          <a:latin typeface="Berlin Sans FB" pitchFamily="34" charset="0"/>
                        </a:rPr>
                        <a:t>%</a:t>
                      </a:r>
                      <a:r>
                        <a:rPr lang="en-US" altLang="zh-TW" sz="1600" dirty="0" err="1" smtClean="0">
                          <a:latin typeface="Berlin Sans FB" pitchFamily="34" charset="0"/>
                        </a:rPr>
                        <a:t>nonassoc</a:t>
                      </a:r>
                      <a:endParaRPr lang="zh-TW" altLang="en-US" sz="1600" dirty="0">
                        <a:latin typeface="Berlin Sans FB" pitchFamily="34" charset="0"/>
                      </a:endParaRPr>
                    </a:p>
                  </a:txBody>
                  <a:tcPr anchor="ctr"/>
                </a:tc>
                <a:tc>
                  <a:txBody>
                    <a:bodyPr/>
                    <a:lstStyle/>
                    <a:p>
                      <a:pPr marL="0" algn="l" defTabSz="914400" rtl="0" eaLnBrk="1" latinLnBrk="0" hangingPunct="1"/>
                      <a:r>
                        <a:rPr lang="en-US" altLang="zh-TW" sz="1600" b="0" i="0" kern="1200" dirty="0" smtClean="0">
                          <a:solidFill>
                            <a:schemeClr val="dk1"/>
                          </a:solidFill>
                          <a:effectLst/>
                          <a:latin typeface="Berlin Sans FB" pitchFamily="34" charset="0"/>
                          <a:ea typeface="+mn-ea"/>
                          <a:cs typeface="+mn-cs"/>
                        </a:rPr>
                        <a:t>Identifies tokens that are not associative with other tokens.</a:t>
                      </a:r>
                      <a:endParaRPr lang="zh-TW" altLang="en-US" sz="1600" b="0" i="0" kern="1200" dirty="0">
                        <a:solidFill>
                          <a:schemeClr val="dk1"/>
                        </a:solidFill>
                        <a:effectLst/>
                        <a:latin typeface="Berlin Sans FB" pitchFamily="34" charset="0"/>
                        <a:ea typeface="+mn-ea"/>
                        <a:cs typeface="+mn-cs"/>
                      </a:endParaRPr>
                    </a:p>
                  </a:txBody>
                  <a:tcPr/>
                </a:tc>
              </a:tr>
              <a:tr h="370840">
                <a:tc>
                  <a:txBody>
                    <a:bodyPr/>
                    <a:lstStyle/>
                    <a:p>
                      <a:r>
                        <a:rPr lang="en-US" altLang="zh-TW" sz="1600" dirty="0" smtClean="0">
                          <a:latin typeface="Berlin Sans FB" pitchFamily="34" charset="0"/>
                        </a:rPr>
                        <a:t>%right</a:t>
                      </a:r>
                      <a:endParaRPr lang="zh-TW" altLang="en-US" sz="1600" dirty="0">
                        <a:latin typeface="Berlin Sans FB" pitchFamily="34" charset="0"/>
                      </a:endParaRPr>
                    </a:p>
                  </a:txBody>
                  <a:tcPr anchor="ctr"/>
                </a:tc>
                <a:tc>
                  <a:txBody>
                    <a:bodyPr/>
                    <a:lstStyle/>
                    <a:p>
                      <a:pPr marL="0" algn="l" defTabSz="914400" rtl="0" eaLnBrk="1" latinLnBrk="0" hangingPunct="1"/>
                      <a:r>
                        <a:rPr lang="en-US" altLang="zh-TW" sz="1600" b="0" i="0" kern="1200" dirty="0" smtClean="0">
                          <a:solidFill>
                            <a:schemeClr val="dk1"/>
                          </a:solidFill>
                          <a:effectLst/>
                          <a:latin typeface="Berlin Sans FB" pitchFamily="34" charset="0"/>
                          <a:ea typeface="+mn-ea"/>
                          <a:cs typeface="+mn-cs"/>
                        </a:rPr>
                        <a:t>Identifies tokens that are right-associative with other tokens.</a:t>
                      </a:r>
                      <a:endParaRPr lang="zh-TW" altLang="en-US" sz="1600" b="0" i="0" kern="1200" dirty="0">
                        <a:solidFill>
                          <a:schemeClr val="dk1"/>
                        </a:solidFill>
                        <a:effectLst/>
                        <a:latin typeface="Berlin Sans FB" pitchFamily="34" charset="0"/>
                        <a:ea typeface="+mn-ea"/>
                        <a:cs typeface="+mn-cs"/>
                      </a:endParaRPr>
                    </a:p>
                  </a:txBody>
                  <a:tcPr/>
                </a:tc>
              </a:tr>
              <a:tr h="370840">
                <a:tc>
                  <a:txBody>
                    <a:bodyPr/>
                    <a:lstStyle/>
                    <a:p>
                      <a:r>
                        <a:rPr lang="en-US" altLang="zh-TW" sz="1600" dirty="0" smtClean="0">
                          <a:latin typeface="Berlin Sans FB" pitchFamily="34" charset="0"/>
                        </a:rPr>
                        <a:t>%start</a:t>
                      </a:r>
                      <a:endParaRPr lang="zh-TW" altLang="en-US" sz="1600" dirty="0">
                        <a:latin typeface="Berlin Sans FB" pitchFamily="34" charset="0"/>
                      </a:endParaRPr>
                    </a:p>
                  </a:txBody>
                  <a:tcPr anchor="ctr"/>
                </a:tc>
                <a:tc>
                  <a:txBody>
                    <a:bodyPr/>
                    <a:lstStyle/>
                    <a:p>
                      <a:pPr marL="0" algn="l" defTabSz="914400" rtl="0" eaLnBrk="1" latinLnBrk="0" hangingPunct="1"/>
                      <a:r>
                        <a:rPr lang="en-US" altLang="zh-TW" sz="1600" b="0" i="0" kern="1200" dirty="0" smtClean="0">
                          <a:solidFill>
                            <a:schemeClr val="dk1"/>
                          </a:solidFill>
                          <a:effectLst/>
                          <a:latin typeface="Berlin Sans FB" pitchFamily="34" charset="0"/>
                          <a:ea typeface="+mn-ea"/>
                          <a:cs typeface="+mn-cs"/>
                        </a:rPr>
                        <a:t>Identifies a nonterminal name for the start symbol.</a:t>
                      </a:r>
                      <a:endParaRPr lang="zh-TW" altLang="en-US" sz="1600" b="0" i="0" kern="1200" dirty="0">
                        <a:solidFill>
                          <a:schemeClr val="dk1"/>
                        </a:solidFill>
                        <a:effectLst/>
                        <a:latin typeface="Berlin Sans FB" pitchFamily="34" charset="0"/>
                        <a:ea typeface="+mn-ea"/>
                        <a:cs typeface="+mn-cs"/>
                      </a:endParaRPr>
                    </a:p>
                  </a:txBody>
                  <a:tcPr/>
                </a:tc>
              </a:tr>
              <a:tr h="370840">
                <a:tc>
                  <a:txBody>
                    <a:bodyPr/>
                    <a:lstStyle/>
                    <a:p>
                      <a:r>
                        <a:rPr lang="en-US" altLang="zh-TW" sz="1600" dirty="0" smtClean="0">
                          <a:latin typeface="Berlin Sans FB" pitchFamily="34" charset="0"/>
                        </a:rPr>
                        <a:t>%token</a:t>
                      </a:r>
                      <a:endParaRPr lang="zh-TW" altLang="en-US" sz="1600" dirty="0">
                        <a:latin typeface="Berlin Sans FB" pitchFamily="34" charset="0"/>
                      </a:endParaRPr>
                    </a:p>
                  </a:txBody>
                  <a:tcPr anchor="ctr"/>
                </a:tc>
                <a:tc>
                  <a:txBody>
                    <a:bodyPr/>
                    <a:lstStyle/>
                    <a:p>
                      <a:pPr marL="0" algn="l" defTabSz="914400" rtl="0" eaLnBrk="1" latinLnBrk="0" hangingPunct="1"/>
                      <a:r>
                        <a:rPr lang="en-US" altLang="zh-TW" sz="1600" b="0" i="0" kern="1200" dirty="0" smtClean="0">
                          <a:solidFill>
                            <a:schemeClr val="dk1"/>
                          </a:solidFill>
                          <a:effectLst/>
                          <a:latin typeface="Berlin Sans FB" pitchFamily="34" charset="0"/>
                          <a:ea typeface="+mn-ea"/>
                          <a:cs typeface="+mn-cs"/>
                        </a:rPr>
                        <a:t>Identifies the token names that the </a:t>
                      </a:r>
                      <a:r>
                        <a:rPr lang="en-US" altLang="zh-TW" sz="1600" b="0" i="0" kern="1200" dirty="0" err="1" smtClean="0">
                          <a:solidFill>
                            <a:schemeClr val="dk1"/>
                          </a:solidFill>
                          <a:effectLst/>
                          <a:latin typeface="Berlin Sans FB" pitchFamily="34" charset="0"/>
                          <a:ea typeface="+mn-ea"/>
                          <a:cs typeface="+mn-cs"/>
                        </a:rPr>
                        <a:t>yacc</a:t>
                      </a:r>
                      <a:r>
                        <a:rPr lang="en-US" altLang="zh-TW" sz="1600" b="0" i="0" kern="1200" dirty="0" smtClean="0">
                          <a:solidFill>
                            <a:schemeClr val="dk1"/>
                          </a:solidFill>
                          <a:effectLst/>
                          <a:latin typeface="Berlin Sans FB" pitchFamily="34" charset="0"/>
                          <a:ea typeface="+mn-ea"/>
                          <a:cs typeface="+mn-cs"/>
                        </a:rPr>
                        <a:t> command accepts.</a:t>
                      </a:r>
                      <a:endParaRPr lang="zh-TW" altLang="en-US" sz="1600" b="0" i="0" kern="1200" dirty="0">
                        <a:solidFill>
                          <a:schemeClr val="dk1"/>
                        </a:solidFill>
                        <a:effectLst/>
                        <a:latin typeface="Berlin Sans FB" pitchFamily="34" charset="0"/>
                        <a:ea typeface="+mn-ea"/>
                        <a:cs typeface="+mn-cs"/>
                      </a:endParaRPr>
                    </a:p>
                  </a:txBody>
                  <a:tcPr/>
                </a:tc>
              </a:tr>
              <a:tr h="370840">
                <a:tc>
                  <a:txBody>
                    <a:bodyPr/>
                    <a:lstStyle/>
                    <a:p>
                      <a:r>
                        <a:rPr lang="en-US" altLang="zh-TW" sz="1600" dirty="0" smtClean="0">
                          <a:latin typeface="Berlin Sans FB" pitchFamily="34" charset="0"/>
                        </a:rPr>
                        <a:t>%type</a:t>
                      </a:r>
                      <a:endParaRPr lang="zh-TW" altLang="en-US" sz="1600" dirty="0">
                        <a:latin typeface="Berlin Sans FB" pitchFamily="34" charset="0"/>
                      </a:endParaRPr>
                    </a:p>
                  </a:txBody>
                  <a:tcPr anchor="ctr"/>
                </a:tc>
                <a:tc>
                  <a:txBody>
                    <a:bodyPr/>
                    <a:lstStyle/>
                    <a:p>
                      <a:pPr marL="0" algn="l" defTabSz="914400" rtl="0" eaLnBrk="1" latinLnBrk="0" hangingPunct="1"/>
                      <a:r>
                        <a:rPr lang="en-US" altLang="zh-TW" sz="1600" b="0" i="0" kern="1200" dirty="0" smtClean="0">
                          <a:solidFill>
                            <a:schemeClr val="dk1"/>
                          </a:solidFill>
                          <a:effectLst/>
                          <a:latin typeface="Berlin Sans FB" pitchFamily="34" charset="0"/>
                          <a:ea typeface="+mn-ea"/>
                          <a:cs typeface="+mn-cs"/>
                        </a:rPr>
                        <a:t>Identifies the type of </a:t>
                      </a:r>
                      <a:r>
                        <a:rPr lang="en-US" altLang="zh-TW" sz="1600" b="0" i="0" kern="1200" dirty="0" err="1" smtClean="0">
                          <a:solidFill>
                            <a:schemeClr val="dk1"/>
                          </a:solidFill>
                          <a:effectLst/>
                          <a:latin typeface="Berlin Sans FB" pitchFamily="34" charset="0"/>
                          <a:ea typeface="+mn-ea"/>
                          <a:cs typeface="+mn-cs"/>
                        </a:rPr>
                        <a:t>nonterminals</a:t>
                      </a:r>
                      <a:r>
                        <a:rPr lang="en-US" altLang="zh-TW" sz="1600" b="0" i="0" kern="1200" dirty="0" smtClean="0">
                          <a:solidFill>
                            <a:schemeClr val="dk1"/>
                          </a:solidFill>
                          <a:effectLst/>
                          <a:latin typeface="Berlin Sans FB" pitchFamily="34" charset="0"/>
                          <a:ea typeface="+mn-ea"/>
                          <a:cs typeface="+mn-cs"/>
                        </a:rPr>
                        <a:t>. Type-checking is performed when this construct is present.</a:t>
                      </a:r>
                      <a:endParaRPr lang="zh-TW" altLang="en-US" sz="1600" b="0" i="0" kern="1200" dirty="0">
                        <a:solidFill>
                          <a:schemeClr val="dk1"/>
                        </a:solidFill>
                        <a:effectLst/>
                        <a:latin typeface="Berlin Sans FB" pitchFamily="34" charset="0"/>
                        <a:ea typeface="+mn-ea"/>
                        <a:cs typeface="+mn-cs"/>
                      </a:endParaRPr>
                    </a:p>
                  </a:txBody>
                  <a:tcPr/>
                </a:tc>
              </a:tr>
              <a:tr h="370840">
                <a:tc>
                  <a:txBody>
                    <a:bodyPr/>
                    <a:lstStyle/>
                    <a:p>
                      <a:r>
                        <a:rPr lang="en-US" altLang="zh-TW" sz="1600" dirty="0" smtClean="0">
                          <a:latin typeface="Berlin Sans FB" pitchFamily="34" charset="0"/>
                        </a:rPr>
                        <a:t>%union</a:t>
                      </a:r>
                      <a:endParaRPr lang="zh-TW" altLang="en-US" sz="1600" dirty="0">
                        <a:latin typeface="Berlin Sans FB" pitchFamily="34" charset="0"/>
                      </a:endParaRPr>
                    </a:p>
                  </a:txBody>
                  <a:tcPr anchor="ctr"/>
                </a:tc>
                <a:tc>
                  <a:txBody>
                    <a:bodyPr/>
                    <a:lstStyle/>
                    <a:p>
                      <a:pPr marL="0" algn="l" defTabSz="914400" rtl="0" eaLnBrk="1" latinLnBrk="0" hangingPunct="1"/>
                      <a:r>
                        <a:rPr lang="en-US" altLang="zh-TW" sz="1600" b="0" i="0" kern="1200" dirty="0" smtClean="0">
                          <a:solidFill>
                            <a:schemeClr val="dk1"/>
                          </a:solidFill>
                          <a:effectLst/>
                          <a:latin typeface="Berlin Sans FB" pitchFamily="34" charset="0"/>
                          <a:ea typeface="+mn-ea"/>
                          <a:cs typeface="+mn-cs"/>
                        </a:rPr>
                        <a:t>Identifies the </a:t>
                      </a:r>
                      <a:r>
                        <a:rPr lang="en-US" altLang="zh-TW" sz="1600" b="0" i="0" kern="1200" dirty="0" err="1" smtClean="0">
                          <a:solidFill>
                            <a:schemeClr val="dk1"/>
                          </a:solidFill>
                          <a:effectLst/>
                          <a:latin typeface="Berlin Sans FB" pitchFamily="34" charset="0"/>
                          <a:ea typeface="+mn-ea"/>
                          <a:cs typeface="+mn-cs"/>
                        </a:rPr>
                        <a:t>yacc</a:t>
                      </a:r>
                      <a:r>
                        <a:rPr lang="en-US" altLang="zh-TW" sz="1600" b="0" i="0" kern="1200" dirty="0" smtClean="0">
                          <a:solidFill>
                            <a:schemeClr val="dk1"/>
                          </a:solidFill>
                          <a:effectLst/>
                          <a:latin typeface="Berlin Sans FB" pitchFamily="34" charset="0"/>
                          <a:ea typeface="+mn-ea"/>
                          <a:cs typeface="+mn-cs"/>
                        </a:rPr>
                        <a:t> value stack as the union of the various type of values desired. By default, the values returned are integers. The effect of this construct is to provide the declaration of YYSTYPE directly from the input.</a:t>
                      </a:r>
                    </a:p>
                  </a:txBody>
                  <a:tcPr/>
                </a:tc>
              </a:tr>
              <a:tr h="370840">
                <a:tc>
                  <a:txBody>
                    <a:bodyPr/>
                    <a:lstStyle/>
                    <a:p>
                      <a:r>
                        <a:rPr lang="en-US" altLang="zh-TW" sz="1600" dirty="0" smtClean="0">
                          <a:latin typeface="Berlin Sans FB" pitchFamily="34" charset="0"/>
                        </a:rPr>
                        <a:t>%{</a:t>
                      </a:r>
                    </a:p>
                    <a:p>
                      <a:r>
                        <a:rPr lang="en-US" altLang="zh-TW" sz="1600" dirty="0" smtClean="0">
                          <a:latin typeface="Berlin Sans FB" pitchFamily="34" charset="0"/>
                        </a:rPr>
                        <a:t>%}</a:t>
                      </a:r>
                      <a:endParaRPr lang="zh-TW" altLang="en-US" sz="1600" dirty="0">
                        <a:latin typeface="Berlin Sans FB" pitchFamily="34" charset="0"/>
                      </a:endParaRPr>
                    </a:p>
                  </a:txBody>
                  <a:tcPr anchor="ctr"/>
                </a:tc>
                <a:tc>
                  <a:txBody>
                    <a:bodyPr/>
                    <a:lstStyle/>
                    <a:p>
                      <a:r>
                        <a:rPr lang="en-US" altLang="zh-TW" sz="1600" b="0" i="0" kern="1200" dirty="0" smtClean="0">
                          <a:solidFill>
                            <a:schemeClr val="dk1"/>
                          </a:solidFill>
                          <a:effectLst/>
                          <a:latin typeface="Berlin Sans FB" pitchFamily="34" charset="0"/>
                          <a:ea typeface="+mn-ea"/>
                          <a:cs typeface="+mn-cs"/>
                        </a:rPr>
                        <a:t>Copies the specified </a:t>
                      </a:r>
                      <a:r>
                        <a:rPr lang="en-US" altLang="zh-TW" sz="1600" b="0" i="1" kern="1200" dirty="0" smtClean="0">
                          <a:solidFill>
                            <a:schemeClr val="dk1"/>
                          </a:solidFill>
                          <a:effectLst/>
                          <a:latin typeface="Berlin Sans FB" pitchFamily="34" charset="0"/>
                          <a:ea typeface="+mn-ea"/>
                          <a:cs typeface="+mn-cs"/>
                        </a:rPr>
                        <a:t>Code</a:t>
                      </a:r>
                      <a:r>
                        <a:rPr lang="en-US" altLang="zh-TW" sz="1600" b="0" i="0" kern="1200" dirty="0" smtClean="0">
                          <a:solidFill>
                            <a:schemeClr val="dk1"/>
                          </a:solidFill>
                          <a:effectLst/>
                          <a:latin typeface="Berlin Sans FB" pitchFamily="34" charset="0"/>
                          <a:ea typeface="+mn-ea"/>
                          <a:cs typeface="+mn-cs"/>
                        </a:rPr>
                        <a:t> into the code file. This construct can be used to add C language declarations and definitions to the declarations section.</a:t>
                      </a:r>
                      <a:endParaRPr lang="zh-TW" altLang="en-US" sz="1600" dirty="0">
                        <a:latin typeface="Berlin Sans FB" pitchFamily="34" charset="0"/>
                      </a:endParaRPr>
                    </a:p>
                  </a:txBody>
                  <a:tcPr/>
                </a:tc>
              </a:tr>
            </a:tbl>
          </a:graphicData>
        </a:graphic>
      </p:graphicFrame>
    </p:spTree>
    <p:extLst>
      <p:ext uri="{BB962C8B-B14F-4D97-AF65-F5344CB8AC3E}">
        <p14:creationId xmlns:p14="http://schemas.microsoft.com/office/powerpoint/2010/main" val="6302903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Outline</a:t>
            </a:r>
            <a:endParaRPr lang="zh-TW" altLang="en-US" dirty="0">
              <a:latin typeface="Berlin Sans FB" pitchFamily="34" charset="0"/>
            </a:endParaRPr>
          </a:p>
        </p:txBody>
      </p:sp>
      <p:sp>
        <p:nvSpPr>
          <p:cNvPr id="3" name="內容版面配置區 2"/>
          <p:cNvSpPr>
            <a:spLocks noGrp="1"/>
          </p:cNvSpPr>
          <p:nvPr>
            <p:ph idx="1"/>
          </p:nvPr>
        </p:nvSpPr>
        <p:spPr/>
        <p:txBody>
          <a:bodyPr/>
          <a:lstStyle/>
          <a:p>
            <a:r>
              <a:rPr lang="en-US" altLang="zh-TW" sz="3600" dirty="0" smtClean="0">
                <a:latin typeface="Berlin Sans FB" pitchFamily="34" charset="0"/>
              </a:rPr>
              <a:t>What’s LEX &amp; YACC</a:t>
            </a:r>
          </a:p>
          <a:p>
            <a:r>
              <a:rPr lang="en-US" altLang="zh-TW" sz="3600" dirty="0" smtClean="0">
                <a:latin typeface="Berlin Sans FB" pitchFamily="34" charset="0"/>
              </a:rPr>
              <a:t>LEX</a:t>
            </a:r>
          </a:p>
          <a:p>
            <a:r>
              <a:rPr lang="en-US" altLang="zh-TW" sz="3600" dirty="0" smtClean="0">
                <a:latin typeface="Berlin Sans FB" pitchFamily="34" charset="0"/>
              </a:rPr>
              <a:t>YACC</a:t>
            </a:r>
          </a:p>
          <a:p>
            <a:pPr marL="0" indent="0">
              <a:buNone/>
            </a:pPr>
            <a:endParaRPr lang="en-US" altLang="zh-TW" dirty="0" smtClean="0">
              <a:latin typeface="Berlin Sans FB" pitchFamily="34" charset="0"/>
            </a:endParaRPr>
          </a:p>
          <a:p>
            <a:endParaRPr lang="zh-TW" altLang="en-US" dirty="0">
              <a:latin typeface="Berlin Sans FB" pitchFamily="34" charset="0"/>
            </a:endParaRPr>
          </a:p>
        </p:txBody>
      </p:sp>
    </p:spTree>
    <p:extLst>
      <p:ext uri="{BB962C8B-B14F-4D97-AF65-F5344CB8AC3E}">
        <p14:creationId xmlns:p14="http://schemas.microsoft.com/office/powerpoint/2010/main" val="2037783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Rules section </a:t>
            </a:r>
            <a:endParaRPr lang="zh-TW" altLang="en-US" dirty="0">
              <a:latin typeface="Berlin Sans FB" pitchFamily="34" charset="0"/>
            </a:endParaRPr>
          </a:p>
        </p:txBody>
      </p:sp>
      <p:sp>
        <p:nvSpPr>
          <p:cNvPr id="3" name="內容版面配置區 2"/>
          <p:cNvSpPr>
            <a:spLocks noGrp="1"/>
          </p:cNvSpPr>
          <p:nvPr>
            <p:ph idx="1"/>
          </p:nvPr>
        </p:nvSpPr>
        <p:spPr/>
        <p:txBody>
          <a:bodyPr>
            <a:normAutofit/>
          </a:bodyPr>
          <a:lstStyle/>
          <a:p>
            <a:pPr marL="0" indent="0">
              <a:buNone/>
            </a:pPr>
            <a:endParaRPr lang="en-US" altLang="zh-TW" sz="2000" dirty="0" smtClean="0">
              <a:latin typeface="Berlin Sans FB" pitchFamily="34" charset="0"/>
            </a:endParaRPr>
          </a:p>
          <a:p>
            <a:pPr marL="0" indent="0">
              <a:buNone/>
            </a:pPr>
            <a:r>
              <a:rPr lang="en-US" altLang="zh-TW" sz="2000" dirty="0" smtClean="0">
                <a:latin typeface="Berlin Sans FB" pitchFamily="34" charset="0"/>
              </a:rPr>
              <a:t>expression2: TOKEN1  TOKEN3  {action}</a:t>
            </a:r>
          </a:p>
          <a:p>
            <a:pPr marL="0" indent="0">
              <a:buNone/>
            </a:pPr>
            <a:r>
              <a:rPr lang="en-US" altLang="zh-TW" sz="2000" dirty="0" smtClean="0">
                <a:latin typeface="Berlin Sans FB" pitchFamily="34" charset="0"/>
              </a:rPr>
              <a:t>		| expression1	{</a:t>
            </a:r>
            <a:r>
              <a:rPr lang="en-US" altLang="zh-TW" sz="2000" dirty="0">
                <a:latin typeface="Berlin Sans FB" pitchFamily="34" charset="0"/>
              </a:rPr>
              <a:t>action}</a:t>
            </a:r>
          </a:p>
          <a:p>
            <a:pPr marL="0" indent="0">
              <a:buNone/>
            </a:pPr>
            <a:r>
              <a:rPr lang="en-US" altLang="zh-TW" sz="2000" dirty="0" smtClean="0">
                <a:latin typeface="Berlin Sans FB" pitchFamily="34" charset="0"/>
              </a:rPr>
              <a:t>;</a:t>
            </a:r>
            <a:endParaRPr lang="en-US" altLang="zh-TW" sz="2000" dirty="0">
              <a:latin typeface="Berlin Sans FB" pitchFamily="34" charset="0"/>
            </a:endParaRPr>
          </a:p>
          <a:p>
            <a:pPr marL="0" indent="0">
              <a:buNone/>
            </a:pPr>
            <a:r>
              <a:rPr lang="en-US" altLang="zh-TW" sz="2000" dirty="0" smtClean="0">
                <a:latin typeface="Berlin Sans FB" pitchFamily="34" charset="0"/>
              </a:rPr>
              <a:t>expression1: TOKEN2</a:t>
            </a:r>
          </a:p>
          <a:p>
            <a:pPr marL="0" indent="0">
              <a:buNone/>
            </a:pPr>
            <a:r>
              <a:rPr lang="en-US" altLang="zh-TW" sz="2000" dirty="0">
                <a:latin typeface="Berlin Sans FB" pitchFamily="34" charset="0"/>
              </a:rPr>
              <a:t>	</a:t>
            </a:r>
            <a:r>
              <a:rPr lang="en-US" altLang="zh-TW" sz="2000" dirty="0" smtClean="0">
                <a:latin typeface="Berlin Sans FB" pitchFamily="34" charset="0"/>
              </a:rPr>
              <a:t>| expression</a:t>
            </a:r>
            <a:endParaRPr lang="en-US" altLang="zh-TW" sz="2000" dirty="0">
              <a:latin typeface="Berlin Sans FB" pitchFamily="34" charset="0"/>
            </a:endParaRPr>
          </a:p>
          <a:p>
            <a:pPr marL="0" indent="0">
              <a:buNone/>
            </a:pPr>
            <a:r>
              <a:rPr lang="en-US" altLang="zh-TW" sz="2000" dirty="0" smtClean="0">
                <a:latin typeface="Berlin Sans FB" pitchFamily="34" charset="0"/>
              </a:rPr>
              <a:t>;</a:t>
            </a:r>
          </a:p>
          <a:p>
            <a:pPr marL="0" indent="0">
              <a:buNone/>
            </a:pPr>
            <a:r>
              <a:rPr lang="en-US" altLang="zh-TW" sz="2000" dirty="0" smtClean="0">
                <a:latin typeface="Berlin Sans FB" pitchFamily="34" charset="0"/>
              </a:rPr>
              <a:t>expression: TOKEN1</a:t>
            </a:r>
          </a:p>
          <a:p>
            <a:pPr marL="0" indent="0">
              <a:buNone/>
            </a:pPr>
            <a:r>
              <a:rPr lang="en-US" altLang="zh-TW" sz="2000" dirty="0">
                <a:latin typeface="Berlin Sans FB" pitchFamily="34" charset="0"/>
              </a:rPr>
              <a:t>		</a:t>
            </a:r>
            <a:r>
              <a:rPr lang="en-US" altLang="zh-TW" sz="2000" dirty="0" smtClean="0">
                <a:latin typeface="Berlin Sans FB" pitchFamily="34" charset="0"/>
              </a:rPr>
              <a:t>| expression TOKEN2</a:t>
            </a:r>
          </a:p>
          <a:p>
            <a:pPr marL="0" indent="0">
              <a:buNone/>
            </a:pPr>
            <a:r>
              <a:rPr lang="en-US" altLang="zh-TW" sz="2000" dirty="0">
                <a:latin typeface="Berlin Sans FB" pitchFamily="34" charset="0"/>
              </a:rPr>
              <a:t>	</a:t>
            </a:r>
            <a:r>
              <a:rPr lang="en-US" altLang="zh-TW" sz="2000" dirty="0" smtClean="0">
                <a:latin typeface="Berlin Sans FB" pitchFamily="34" charset="0"/>
              </a:rPr>
              <a:t>	| expression TOKEN 1</a:t>
            </a:r>
          </a:p>
          <a:p>
            <a:pPr marL="0" indent="0">
              <a:buNone/>
            </a:pPr>
            <a:r>
              <a:rPr lang="en-US" altLang="zh-TW" sz="2000" dirty="0">
                <a:latin typeface="Berlin Sans FB" pitchFamily="34" charset="0"/>
              </a:rPr>
              <a:t>;</a:t>
            </a:r>
          </a:p>
        </p:txBody>
      </p:sp>
    </p:spTree>
    <p:extLst>
      <p:ext uri="{BB962C8B-B14F-4D97-AF65-F5344CB8AC3E}">
        <p14:creationId xmlns:p14="http://schemas.microsoft.com/office/powerpoint/2010/main" val="185004916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Example of YACC</a:t>
            </a:r>
            <a:endParaRPr lang="zh-TW" altLang="en-US" dirty="0">
              <a:latin typeface="Berlin Sans FB" pitchFamily="34" charset="0"/>
            </a:endParaRPr>
          </a:p>
        </p:txBody>
      </p:sp>
      <p:sp>
        <p:nvSpPr>
          <p:cNvPr id="3" name="內容版面配置區 2"/>
          <p:cNvSpPr>
            <a:spLocks noGrp="1"/>
          </p:cNvSpPr>
          <p:nvPr>
            <p:ph idx="1"/>
          </p:nvPr>
        </p:nvSpPr>
        <p:spPr/>
        <p:txBody>
          <a:bodyPr>
            <a:normAutofit/>
          </a:bodyPr>
          <a:lstStyle/>
          <a:p>
            <a:pPr marL="0" indent="0">
              <a:buNone/>
            </a:pPr>
            <a:r>
              <a:rPr lang="en-US" altLang="zh-TW" sz="1800" dirty="0" smtClean="0">
                <a:latin typeface="Berlin Sans FB" pitchFamily="34" charset="0"/>
              </a:rPr>
              <a:t>%{</a:t>
            </a:r>
          </a:p>
          <a:p>
            <a:pPr marL="0" indent="0">
              <a:buNone/>
            </a:pPr>
            <a:r>
              <a:rPr lang="en-US" altLang="zh-TW" sz="1800" dirty="0" smtClean="0">
                <a:latin typeface="Berlin Sans FB" pitchFamily="34" charset="0"/>
              </a:rPr>
              <a:t>#include &lt;</a:t>
            </a:r>
            <a:r>
              <a:rPr lang="en-US" altLang="zh-TW" sz="1800" dirty="0" err="1" smtClean="0">
                <a:latin typeface="Berlin Sans FB" pitchFamily="34" charset="0"/>
              </a:rPr>
              <a:t>stdio.h</a:t>
            </a:r>
            <a:r>
              <a:rPr lang="en-US" altLang="zh-TW" sz="1800" dirty="0" smtClean="0">
                <a:latin typeface="Berlin Sans FB" pitchFamily="34" charset="0"/>
              </a:rPr>
              <a:t>&gt;</a:t>
            </a:r>
          </a:p>
          <a:p>
            <a:pPr marL="0" indent="0">
              <a:buNone/>
            </a:pPr>
            <a:r>
              <a:rPr lang="en-US" altLang="zh-TW" sz="1800" dirty="0" smtClean="0">
                <a:latin typeface="Berlin Sans FB" pitchFamily="34" charset="0"/>
              </a:rPr>
              <a:t>%}</a:t>
            </a:r>
          </a:p>
          <a:p>
            <a:pPr marL="0" indent="0">
              <a:buNone/>
            </a:pPr>
            <a:r>
              <a:rPr lang="en-US" altLang="zh-TW" sz="1800" dirty="0" smtClean="0">
                <a:latin typeface="Berlin Sans FB" pitchFamily="34" charset="0"/>
              </a:rPr>
              <a:t>%token LETTER NUM</a:t>
            </a:r>
            <a:endParaRPr lang="en-US" altLang="zh-TW" sz="1800" dirty="0">
              <a:latin typeface="Berlin Sans FB" pitchFamily="34" charset="0"/>
            </a:endParaRPr>
          </a:p>
          <a:p>
            <a:pPr marL="0" indent="0">
              <a:buNone/>
            </a:pPr>
            <a:r>
              <a:rPr lang="en-US" altLang="zh-TW" sz="1800" dirty="0" smtClean="0">
                <a:latin typeface="Berlin Sans FB" pitchFamily="34" charset="0"/>
              </a:rPr>
              <a:t>%start syntax</a:t>
            </a:r>
          </a:p>
          <a:p>
            <a:pPr marL="0" indent="0">
              <a:buNone/>
            </a:pPr>
            <a:r>
              <a:rPr lang="en-US" altLang="zh-TW" sz="1800" dirty="0" smtClean="0">
                <a:latin typeface="Berlin Sans FB" pitchFamily="34" charset="0"/>
              </a:rPr>
              <a:t>%%</a:t>
            </a:r>
          </a:p>
          <a:p>
            <a:pPr marL="0" indent="0">
              <a:buNone/>
            </a:pPr>
            <a:r>
              <a:rPr lang="en-US" altLang="zh-TW" sz="1800" dirty="0" smtClean="0">
                <a:latin typeface="Berlin Sans FB" pitchFamily="34" charset="0"/>
              </a:rPr>
              <a:t>syntax: text {</a:t>
            </a:r>
            <a:r>
              <a:rPr lang="en-US" altLang="zh-TW" sz="1800" dirty="0" err="1" smtClean="0">
                <a:latin typeface="Berlin Sans FB" pitchFamily="34" charset="0"/>
              </a:rPr>
              <a:t>printf</a:t>
            </a:r>
            <a:r>
              <a:rPr lang="en-US" altLang="zh-TW" sz="1800" dirty="0" smtClean="0">
                <a:latin typeface="Berlin Sans FB" pitchFamily="34" charset="0"/>
              </a:rPr>
              <a:t>(“ok\n”);};</a:t>
            </a:r>
          </a:p>
          <a:p>
            <a:pPr marL="0" indent="0">
              <a:buNone/>
            </a:pPr>
            <a:r>
              <a:rPr lang="en-US" altLang="zh-TW" sz="1800" dirty="0" smtClean="0">
                <a:latin typeface="Berlin Sans FB" pitchFamily="34" charset="0"/>
              </a:rPr>
              <a:t>text: LETTER</a:t>
            </a:r>
          </a:p>
          <a:p>
            <a:pPr marL="0" indent="0">
              <a:buNone/>
            </a:pPr>
            <a:r>
              <a:rPr lang="en-US" altLang="zh-TW" sz="1800" dirty="0" smtClean="0">
                <a:latin typeface="Berlin Sans FB" pitchFamily="34" charset="0"/>
              </a:rPr>
              <a:t>         | syntax NUM</a:t>
            </a:r>
            <a:r>
              <a:rPr lang="en-US" altLang="zh-TW" sz="1800" dirty="0">
                <a:latin typeface="Berlin Sans FB" pitchFamily="34" charset="0"/>
              </a:rPr>
              <a:t>;</a:t>
            </a:r>
            <a:endParaRPr lang="en-US" altLang="zh-TW" sz="1800" dirty="0" smtClean="0">
              <a:latin typeface="Berlin Sans FB" pitchFamily="34" charset="0"/>
            </a:endParaRPr>
          </a:p>
          <a:p>
            <a:pPr marL="0" indent="0">
              <a:buNone/>
            </a:pPr>
            <a:r>
              <a:rPr lang="en-US" altLang="zh-TW" sz="1800" dirty="0" smtClean="0">
                <a:latin typeface="Berlin Sans FB" pitchFamily="34" charset="0"/>
              </a:rPr>
              <a:t>%%</a:t>
            </a:r>
          </a:p>
          <a:p>
            <a:pPr marL="0" indent="0">
              <a:buNone/>
            </a:pPr>
            <a:r>
              <a:rPr lang="en-US" altLang="zh-TW" sz="1800" dirty="0">
                <a:latin typeface="Berlin Sans FB" pitchFamily="34" charset="0"/>
              </a:rPr>
              <a:t>v</a:t>
            </a:r>
            <a:r>
              <a:rPr lang="en-US" altLang="zh-TW" sz="1800" dirty="0" smtClean="0">
                <a:latin typeface="Berlin Sans FB" pitchFamily="34" charset="0"/>
              </a:rPr>
              <a:t>oid main(void){</a:t>
            </a:r>
          </a:p>
          <a:p>
            <a:pPr marL="0" indent="0">
              <a:buNone/>
            </a:pPr>
            <a:r>
              <a:rPr lang="en-US" altLang="zh-TW" sz="1800" dirty="0" smtClean="0">
                <a:latin typeface="Berlin Sans FB" pitchFamily="34" charset="0"/>
              </a:rPr>
              <a:t>      </a:t>
            </a:r>
            <a:r>
              <a:rPr lang="en-US" altLang="zh-TW" sz="1800" dirty="0" err="1" smtClean="0">
                <a:latin typeface="Berlin Sans FB" pitchFamily="34" charset="0"/>
              </a:rPr>
              <a:t>yyparser</a:t>
            </a:r>
            <a:r>
              <a:rPr lang="en-US" altLang="zh-TW" sz="1800" dirty="0" smtClean="0">
                <a:latin typeface="Berlin Sans FB" pitchFamily="34" charset="0"/>
              </a:rPr>
              <a:t>();</a:t>
            </a:r>
            <a:endParaRPr lang="en-US" altLang="zh-TW" sz="1800" dirty="0">
              <a:latin typeface="Berlin Sans FB" pitchFamily="34" charset="0"/>
            </a:endParaRPr>
          </a:p>
          <a:p>
            <a:pPr marL="0" indent="0">
              <a:buNone/>
            </a:pPr>
            <a:r>
              <a:rPr lang="en-US" altLang="zh-TW" sz="1800" dirty="0" smtClean="0">
                <a:latin typeface="Berlin Sans FB" pitchFamily="34" charset="0"/>
              </a:rPr>
              <a:t>}</a:t>
            </a:r>
            <a:endParaRPr lang="en-US" altLang="zh-TW" sz="1800" dirty="0">
              <a:latin typeface="Berlin Sans FB" pitchFamily="34" charset="0"/>
            </a:endParaRPr>
          </a:p>
          <a:p>
            <a:endParaRPr lang="zh-TW" altLang="en-US" sz="1800" dirty="0">
              <a:latin typeface="Berlin Sans FB" pitchFamily="34" charset="0"/>
            </a:endParaRPr>
          </a:p>
        </p:txBody>
      </p:sp>
      <p:cxnSp>
        <p:nvCxnSpPr>
          <p:cNvPr id="5" name="直線單箭頭接點 4"/>
          <p:cNvCxnSpPr/>
          <p:nvPr/>
        </p:nvCxnSpPr>
        <p:spPr bwMode="auto">
          <a:xfrm flipH="1">
            <a:off x="1115616" y="3429000"/>
            <a:ext cx="2160240" cy="0"/>
          </a:xfrm>
          <a:prstGeom prst="straightConnector1">
            <a:avLst/>
          </a:prstGeom>
          <a:noFill/>
          <a:ln w="38100" cap="flat" cmpd="sng" algn="ctr">
            <a:solidFill>
              <a:schemeClr val="accent6"/>
            </a:solidFill>
            <a:prstDash val="solid"/>
            <a:round/>
            <a:headEnd type="none" w="med" len="med"/>
            <a:tailEnd type="arrow"/>
          </a:ln>
          <a:effectLst/>
        </p:spPr>
      </p:cxnSp>
      <p:cxnSp>
        <p:nvCxnSpPr>
          <p:cNvPr id="11" name="直線單箭頭接點 10"/>
          <p:cNvCxnSpPr/>
          <p:nvPr/>
        </p:nvCxnSpPr>
        <p:spPr bwMode="auto">
          <a:xfrm flipH="1">
            <a:off x="1115616" y="5085184"/>
            <a:ext cx="2160240" cy="0"/>
          </a:xfrm>
          <a:prstGeom prst="straightConnector1">
            <a:avLst/>
          </a:prstGeom>
          <a:noFill/>
          <a:ln w="38100" cap="flat" cmpd="sng" algn="ctr">
            <a:solidFill>
              <a:schemeClr val="accent6"/>
            </a:solidFill>
            <a:prstDash val="solid"/>
            <a:round/>
            <a:headEnd type="none" w="med" len="med"/>
            <a:tailEnd type="arrow"/>
          </a:ln>
          <a:effectLst/>
        </p:spPr>
      </p:cxnSp>
      <p:sp>
        <p:nvSpPr>
          <p:cNvPr id="12" name="文字方塊 11"/>
          <p:cNvSpPr txBox="1"/>
          <p:nvPr/>
        </p:nvSpPr>
        <p:spPr>
          <a:xfrm>
            <a:off x="5004048" y="2018410"/>
            <a:ext cx="2088232" cy="369332"/>
          </a:xfrm>
          <a:prstGeom prst="rect">
            <a:avLst/>
          </a:prstGeom>
          <a:noFill/>
        </p:spPr>
        <p:txBody>
          <a:bodyPr wrap="square" rtlCol="0">
            <a:spAutoFit/>
          </a:bodyPr>
          <a:lstStyle/>
          <a:p>
            <a:r>
              <a:rPr lang="en-US" altLang="zh-TW" dirty="0" smtClean="0">
                <a:solidFill>
                  <a:srgbClr val="FF0000"/>
                </a:solidFill>
                <a:latin typeface="Comic Sans MS" pitchFamily="66" charset="0"/>
              </a:rPr>
              <a:t>Definition section</a:t>
            </a:r>
            <a:endParaRPr lang="zh-TW" altLang="en-US" dirty="0">
              <a:solidFill>
                <a:srgbClr val="FF0000"/>
              </a:solidFill>
              <a:latin typeface="Comic Sans MS" pitchFamily="66" charset="0"/>
            </a:endParaRPr>
          </a:p>
        </p:txBody>
      </p:sp>
      <p:sp>
        <p:nvSpPr>
          <p:cNvPr id="13" name="文字方塊 12"/>
          <p:cNvSpPr txBox="1"/>
          <p:nvPr/>
        </p:nvSpPr>
        <p:spPr>
          <a:xfrm>
            <a:off x="5097340" y="4005064"/>
            <a:ext cx="2088232" cy="369332"/>
          </a:xfrm>
          <a:prstGeom prst="rect">
            <a:avLst/>
          </a:prstGeom>
          <a:noFill/>
        </p:spPr>
        <p:txBody>
          <a:bodyPr wrap="square" rtlCol="0">
            <a:spAutoFit/>
          </a:bodyPr>
          <a:lstStyle/>
          <a:p>
            <a:r>
              <a:rPr lang="en-US" altLang="zh-TW" dirty="0" smtClean="0">
                <a:solidFill>
                  <a:srgbClr val="FF0000"/>
                </a:solidFill>
                <a:latin typeface="Comic Sans MS" pitchFamily="66" charset="0"/>
              </a:rPr>
              <a:t>Rules section</a:t>
            </a:r>
            <a:endParaRPr lang="zh-TW" altLang="en-US" dirty="0">
              <a:solidFill>
                <a:srgbClr val="FF0000"/>
              </a:solidFill>
              <a:latin typeface="Comic Sans MS" pitchFamily="66" charset="0"/>
            </a:endParaRPr>
          </a:p>
        </p:txBody>
      </p:sp>
      <p:sp>
        <p:nvSpPr>
          <p:cNvPr id="14" name="文字方塊 13"/>
          <p:cNvSpPr txBox="1"/>
          <p:nvPr/>
        </p:nvSpPr>
        <p:spPr>
          <a:xfrm>
            <a:off x="5148064" y="5733256"/>
            <a:ext cx="2088232" cy="369332"/>
          </a:xfrm>
          <a:prstGeom prst="rect">
            <a:avLst/>
          </a:prstGeom>
          <a:noFill/>
        </p:spPr>
        <p:txBody>
          <a:bodyPr wrap="square" rtlCol="0">
            <a:spAutoFit/>
          </a:bodyPr>
          <a:lstStyle/>
          <a:p>
            <a:r>
              <a:rPr lang="en-US" altLang="zh-TW" dirty="0" smtClean="0">
                <a:solidFill>
                  <a:srgbClr val="FF0000"/>
                </a:solidFill>
                <a:latin typeface="Comic Sans MS" pitchFamily="66" charset="0"/>
              </a:rPr>
              <a:t>C code section</a:t>
            </a:r>
            <a:endParaRPr lang="zh-TW" altLang="en-US" dirty="0">
              <a:solidFill>
                <a:srgbClr val="FF0000"/>
              </a:solidFill>
              <a:latin typeface="Comic Sans MS" pitchFamily="66" charset="0"/>
            </a:endParaRPr>
          </a:p>
        </p:txBody>
      </p:sp>
      <p:sp>
        <p:nvSpPr>
          <p:cNvPr id="15" name="右大括弧 14"/>
          <p:cNvSpPr/>
          <p:nvPr/>
        </p:nvSpPr>
        <p:spPr bwMode="auto">
          <a:xfrm>
            <a:off x="4124165" y="1268759"/>
            <a:ext cx="807875" cy="1868635"/>
          </a:xfrm>
          <a:prstGeom prst="rightBrace">
            <a:avLst>
              <a:gd name="adj1" fmla="val 17815"/>
              <a:gd name="adj2" fmla="val 49439"/>
            </a:avLst>
          </a:prstGeom>
          <a:noFill/>
          <a:ln w="22225" cap="sq" cmpd="sng" algn="ctr">
            <a:solidFill>
              <a:schemeClr val="accent6"/>
            </a:solidFill>
            <a:prstDash val="solid"/>
            <a:round/>
            <a:headEnd type="stealth" w="med" len="med"/>
            <a:tailEnd type="stealth"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6" name="右大括弧 15"/>
          <p:cNvSpPr/>
          <p:nvPr/>
        </p:nvSpPr>
        <p:spPr bwMode="auto">
          <a:xfrm>
            <a:off x="3993965" y="1988840"/>
            <a:ext cx="360040" cy="1080120"/>
          </a:xfrm>
          <a:prstGeom prst="rightBrace">
            <a:avLst/>
          </a:prstGeom>
          <a:no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7" name="右大括弧 16"/>
          <p:cNvSpPr/>
          <p:nvPr/>
        </p:nvSpPr>
        <p:spPr bwMode="auto">
          <a:xfrm>
            <a:off x="4196173" y="3576589"/>
            <a:ext cx="663859" cy="1220563"/>
          </a:xfrm>
          <a:prstGeom prst="rightBrace">
            <a:avLst>
              <a:gd name="adj1" fmla="val 17815"/>
              <a:gd name="adj2" fmla="val 49439"/>
            </a:avLst>
          </a:prstGeom>
          <a:noFill/>
          <a:ln w="22225" cap="sq" cmpd="sng" algn="ctr">
            <a:solidFill>
              <a:schemeClr val="accent6"/>
            </a:solidFill>
            <a:prstDash val="solid"/>
            <a:round/>
            <a:headEnd type="stealth" w="med" len="med"/>
            <a:tailEnd type="stealth"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8" name="右大括弧 17"/>
          <p:cNvSpPr/>
          <p:nvPr/>
        </p:nvSpPr>
        <p:spPr bwMode="auto">
          <a:xfrm>
            <a:off x="4268181" y="5301208"/>
            <a:ext cx="663859" cy="1220563"/>
          </a:xfrm>
          <a:prstGeom prst="rightBrace">
            <a:avLst>
              <a:gd name="adj1" fmla="val 17815"/>
              <a:gd name="adj2" fmla="val 49439"/>
            </a:avLst>
          </a:prstGeom>
          <a:noFill/>
          <a:ln w="22225" cap="sq" cmpd="sng" algn="ctr">
            <a:solidFill>
              <a:schemeClr val="accent6"/>
            </a:solidFill>
            <a:prstDash val="solid"/>
            <a:round/>
            <a:headEnd type="stealth" w="med" len="med"/>
            <a:tailEnd type="stealth" w="med" len="med"/>
          </a:ln>
          <a:effectLst/>
        </p:spPr>
        <p:txBody>
          <a:bodyPr vert="horz" wrap="square" lIns="0" tIns="0" rIns="0" bIns="0" numCol="1" rtlCol="0" anchor="t" anchorCtr="1" compatLnSpc="1">
            <a:prstTxWarp prst="textNoShape">
              <a:avLst/>
            </a:prstTxWarp>
            <a:spAutoFit/>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48029689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How to compile a YACC file</a:t>
            </a:r>
            <a:endParaRPr lang="zh-TW" altLang="en-US" dirty="0">
              <a:latin typeface="Berlin Sans FB" pitchFamily="34" charset="0"/>
            </a:endParaRPr>
          </a:p>
        </p:txBody>
      </p:sp>
      <p:sp>
        <p:nvSpPr>
          <p:cNvPr id="3" name="內容版面配置區 2"/>
          <p:cNvSpPr>
            <a:spLocks noGrp="1"/>
          </p:cNvSpPr>
          <p:nvPr>
            <p:ph idx="1"/>
          </p:nvPr>
        </p:nvSpPr>
        <p:spPr/>
        <p:txBody>
          <a:bodyPr/>
          <a:lstStyle/>
          <a:p>
            <a:pPr marL="0" indent="0">
              <a:buNone/>
            </a:pPr>
            <a:endParaRPr lang="en-US" altLang="zh-TW" dirty="0" smtClean="0">
              <a:latin typeface="Berlin Sans FB" pitchFamily="34" charset="0"/>
            </a:endParaRPr>
          </a:p>
          <a:p>
            <a:r>
              <a:rPr lang="en-US" altLang="zh-TW" dirty="0" smtClean="0">
                <a:latin typeface="Berlin Sans FB" pitchFamily="34" charset="0"/>
              </a:rPr>
              <a:t>#bison -d  </a:t>
            </a:r>
            <a:r>
              <a:rPr lang="en-US" altLang="zh-TW" dirty="0" err="1" smtClean="0">
                <a:latin typeface="Berlin Sans FB" pitchFamily="34" charset="0"/>
              </a:rPr>
              <a:t>example.y</a:t>
            </a:r>
            <a:endParaRPr lang="en-US" altLang="zh-TW" dirty="0" smtClean="0">
              <a:latin typeface="Berlin Sans FB" pitchFamily="34" charset="0"/>
            </a:endParaRPr>
          </a:p>
          <a:p>
            <a:pPr lvl="1"/>
            <a:r>
              <a:rPr lang="en-US" altLang="zh-TW" dirty="0" smtClean="0">
                <a:latin typeface="Berlin Sans FB" pitchFamily="34" charset="0"/>
              </a:rPr>
              <a:t>Produce a </a:t>
            </a:r>
            <a:r>
              <a:rPr lang="en-US" altLang="zh-TW" dirty="0" err="1" smtClean="0">
                <a:latin typeface="Berlin Sans FB" pitchFamily="34" charset="0"/>
              </a:rPr>
              <a:t>example.tab.c</a:t>
            </a:r>
            <a:r>
              <a:rPr lang="en-US" altLang="zh-TW" dirty="0" smtClean="0">
                <a:latin typeface="Berlin Sans FB" pitchFamily="34" charset="0"/>
              </a:rPr>
              <a:t> &amp; </a:t>
            </a:r>
            <a:r>
              <a:rPr lang="en-US" altLang="zh-TW" dirty="0" err="1" smtClean="0">
                <a:latin typeface="Berlin Sans FB" pitchFamily="34" charset="0"/>
              </a:rPr>
              <a:t>example.tab.h</a:t>
            </a:r>
            <a:r>
              <a:rPr lang="en-US" altLang="zh-TW" dirty="0" smtClean="0">
                <a:latin typeface="Berlin Sans FB" pitchFamily="34" charset="0"/>
              </a:rPr>
              <a:t> .</a:t>
            </a:r>
            <a:endParaRPr lang="en-US" altLang="zh-TW" dirty="0">
              <a:latin typeface="Berlin Sans FB" pitchFamily="34" charset="0"/>
            </a:endParaRPr>
          </a:p>
          <a:p>
            <a:r>
              <a:rPr lang="en-US" altLang="zh-TW" dirty="0" smtClean="0">
                <a:latin typeface="Berlin Sans FB" pitchFamily="34" charset="0"/>
              </a:rPr>
              <a:t>#</a:t>
            </a:r>
            <a:r>
              <a:rPr lang="en-US" altLang="zh-TW" dirty="0" err="1" smtClean="0">
                <a:latin typeface="Berlin Sans FB" pitchFamily="34" charset="0"/>
              </a:rPr>
              <a:t>gcc</a:t>
            </a:r>
            <a:r>
              <a:rPr lang="en-US" altLang="zh-TW" dirty="0" smtClean="0">
                <a:latin typeface="Berlin Sans FB" pitchFamily="34" charset="0"/>
              </a:rPr>
              <a:t> –o output </a:t>
            </a:r>
            <a:r>
              <a:rPr lang="en-US" altLang="zh-TW" dirty="0" err="1" smtClean="0">
                <a:latin typeface="Berlin Sans FB" pitchFamily="34" charset="0"/>
              </a:rPr>
              <a:t>lex.yy.c</a:t>
            </a:r>
            <a:r>
              <a:rPr lang="en-US" altLang="zh-TW" dirty="0" smtClean="0">
                <a:latin typeface="Berlin Sans FB" pitchFamily="34" charset="0"/>
              </a:rPr>
              <a:t> </a:t>
            </a:r>
            <a:r>
              <a:rPr lang="en-US" altLang="zh-TW" dirty="0" err="1">
                <a:latin typeface="Berlin Sans FB" pitchFamily="34" charset="0"/>
              </a:rPr>
              <a:t>example.tab.c</a:t>
            </a:r>
            <a:r>
              <a:rPr lang="en-US" altLang="zh-TW" dirty="0">
                <a:latin typeface="Berlin Sans FB" pitchFamily="34" charset="0"/>
              </a:rPr>
              <a:t> </a:t>
            </a:r>
            <a:r>
              <a:rPr lang="en-US" altLang="zh-TW" dirty="0" smtClean="0">
                <a:latin typeface="Berlin Sans FB" pitchFamily="34" charset="0"/>
              </a:rPr>
              <a:t>-</a:t>
            </a:r>
            <a:r>
              <a:rPr lang="en-US" altLang="zh-TW" dirty="0" err="1" smtClean="0">
                <a:latin typeface="Berlin Sans FB" pitchFamily="34" charset="0"/>
              </a:rPr>
              <a:t>lfl</a:t>
            </a:r>
            <a:endParaRPr lang="en-US" altLang="zh-TW" dirty="0">
              <a:latin typeface="Berlin Sans FB" pitchFamily="34" charset="0"/>
            </a:endParaRPr>
          </a:p>
        </p:txBody>
      </p:sp>
    </p:spTree>
    <p:extLst>
      <p:ext uri="{BB962C8B-B14F-4D97-AF65-F5344CB8AC3E}">
        <p14:creationId xmlns:p14="http://schemas.microsoft.com/office/powerpoint/2010/main" val="313074064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Special Functions</a:t>
            </a:r>
            <a:endParaRPr lang="zh-TW" altLang="en-US" dirty="0">
              <a:latin typeface="Berlin Sans FB" pitchFamily="34" charset="0"/>
            </a:endParaRPr>
          </a:p>
        </p:txBody>
      </p:sp>
      <p:sp>
        <p:nvSpPr>
          <p:cNvPr id="3" name="內容版面配置區 2"/>
          <p:cNvSpPr>
            <a:spLocks noGrp="1"/>
          </p:cNvSpPr>
          <p:nvPr>
            <p:ph idx="1"/>
          </p:nvPr>
        </p:nvSpPr>
        <p:spPr/>
        <p:txBody>
          <a:bodyPr>
            <a:normAutofit/>
          </a:bodyPr>
          <a:lstStyle/>
          <a:p>
            <a:pPr marL="533400" indent="-533400">
              <a:spcBef>
                <a:spcPct val="5000"/>
              </a:spcBef>
            </a:pPr>
            <a:r>
              <a:rPr lang="en-US" altLang="en-US" sz="1800" dirty="0" smtClean="0">
                <a:latin typeface="Berlin Sans FB" pitchFamily="34" charset="0"/>
              </a:rPr>
              <a:t>YYABORT</a:t>
            </a:r>
            <a:endParaRPr lang="en-US" altLang="en-US" sz="1800" dirty="0">
              <a:latin typeface="Berlin Sans FB" pitchFamily="34" charset="0"/>
            </a:endParaRPr>
          </a:p>
          <a:p>
            <a:pPr marL="914400" lvl="1" indent="-457200">
              <a:spcBef>
                <a:spcPct val="5000"/>
              </a:spcBef>
            </a:pPr>
            <a:r>
              <a:rPr lang="en-US" altLang="en-US" sz="1800" dirty="0" smtClean="0">
                <a:latin typeface="Berlin Sans FB" pitchFamily="34" charset="0"/>
              </a:rPr>
              <a:t>Return non-zero form </a:t>
            </a:r>
            <a:r>
              <a:rPr lang="en-US" altLang="en-US" sz="1800" dirty="0" err="1" smtClean="0">
                <a:latin typeface="Berlin Sans FB" pitchFamily="34" charset="0"/>
              </a:rPr>
              <a:t>yyparser</a:t>
            </a:r>
            <a:r>
              <a:rPr lang="en-US" altLang="en-US" sz="1800" dirty="0" smtClean="0">
                <a:latin typeface="Berlin Sans FB" pitchFamily="34" charset="0"/>
              </a:rPr>
              <a:t>().</a:t>
            </a:r>
            <a:endParaRPr lang="en-US" altLang="en-US" sz="1800" dirty="0">
              <a:latin typeface="Berlin Sans FB" pitchFamily="34" charset="0"/>
            </a:endParaRPr>
          </a:p>
          <a:p>
            <a:pPr marL="533400" indent="-533400">
              <a:spcBef>
                <a:spcPct val="5000"/>
              </a:spcBef>
            </a:pPr>
            <a:r>
              <a:rPr lang="en-US" altLang="en-US" sz="1800" dirty="0" smtClean="0">
                <a:latin typeface="Berlin Sans FB" pitchFamily="34" charset="0"/>
              </a:rPr>
              <a:t>YYACCEPT</a:t>
            </a:r>
            <a:endParaRPr lang="en-US" altLang="en-US" sz="1800" dirty="0">
              <a:latin typeface="Berlin Sans FB" pitchFamily="34" charset="0"/>
            </a:endParaRPr>
          </a:p>
          <a:p>
            <a:pPr marL="914400" lvl="1" indent="-457200">
              <a:spcBef>
                <a:spcPct val="5000"/>
              </a:spcBef>
            </a:pPr>
            <a:r>
              <a:rPr lang="en-US" altLang="en-US" sz="1800" dirty="0">
                <a:latin typeface="Berlin Sans FB" pitchFamily="34" charset="0"/>
              </a:rPr>
              <a:t>Return </a:t>
            </a:r>
            <a:r>
              <a:rPr lang="en-US" altLang="en-US" sz="1800" dirty="0" smtClean="0">
                <a:latin typeface="Berlin Sans FB" pitchFamily="34" charset="0"/>
              </a:rPr>
              <a:t>zero </a:t>
            </a:r>
            <a:r>
              <a:rPr lang="en-US" altLang="en-US" sz="1800" dirty="0">
                <a:latin typeface="Berlin Sans FB" pitchFamily="34" charset="0"/>
              </a:rPr>
              <a:t>form </a:t>
            </a:r>
            <a:r>
              <a:rPr lang="en-US" altLang="en-US" sz="1800" dirty="0" err="1">
                <a:latin typeface="Berlin Sans FB" pitchFamily="34" charset="0"/>
              </a:rPr>
              <a:t>yyparser</a:t>
            </a:r>
            <a:r>
              <a:rPr lang="en-US" altLang="en-US" sz="1800" dirty="0">
                <a:latin typeface="Berlin Sans FB" pitchFamily="34" charset="0"/>
              </a:rPr>
              <a:t>().</a:t>
            </a:r>
          </a:p>
          <a:p>
            <a:pPr marL="533400" indent="-533400">
              <a:spcBef>
                <a:spcPct val="5000"/>
              </a:spcBef>
            </a:pPr>
            <a:r>
              <a:rPr lang="en-US" altLang="en-US" sz="1800" dirty="0" err="1">
                <a:latin typeface="Berlin Sans FB" pitchFamily="34" charset="0"/>
              </a:rPr>
              <a:t>y</a:t>
            </a:r>
            <a:r>
              <a:rPr lang="en-US" altLang="en-US" sz="1800" dirty="0" err="1" smtClean="0">
                <a:latin typeface="Berlin Sans FB" pitchFamily="34" charset="0"/>
              </a:rPr>
              <a:t>ydebug</a:t>
            </a:r>
            <a:r>
              <a:rPr lang="en-US" altLang="en-US" sz="1800" dirty="0" smtClean="0">
                <a:latin typeface="Berlin Sans FB" pitchFamily="34" charset="0"/>
              </a:rPr>
              <a:t> | YYDEBUG</a:t>
            </a:r>
            <a:endParaRPr lang="en-US" altLang="en-US" sz="1800" dirty="0">
              <a:latin typeface="Berlin Sans FB" pitchFamily="34" charset="0"/>
            </a:endParaRPr>
          </a:p>
          <a:p>
            <a:pPr marL="914400" lvl="1" indent="-457200">
              <a:spcBef>
                <a:spcPct val="5000"/>
              </a:spcBef>
            </a:pPr>
            <a:r>
              <a:rPr lang="en-US" altLang="en-US" sz="1800" dirty="0" smtClean="0">
                <a:latin typeface="Berlin Sans FB" pitchFamily="34" charset="0"/>
              </a:rPr>
              <a:t>They used to debug </a:t>
            </a:r>
            <a:endParaRPr lang="en-US" altLang="en-US" sz="1800" dirty="0">
              <a:latin typeface="Berlin Sans FB" pitchFamily="34" charset="0"/>
            </a:endParaRPr>
          </a:p>
          <a:p>
            <a:pPr marL="533400" indent="-533400">
              <a:spcBef>
                <a:spcPct val="5000"/>
              </a:spcBef>
            </a:pPr>
            <a:r>
              <a:rPr lang="en-US" altLang="en-US" sz="1800" dirty="0" smtClean="0">
                <a:latin typeface="Berlin Sans FB" pitchFamily="34" charset="0"/>
              </a:rPr>
              <a:t>YYERROR</a:t>
            </a:r>
            <a:endParaRPr lang="en-US" altLang="en-US" sz="1800" dirty="0">
              <a:latin typeface="Berlin Sans FB" pitchFamily="34" charset="0"/>
            </a:endParaRPr>
          </a:p>
          <a:p>
            <a:pPr marL="914400" lvl="1" indent="-457200">
              <a:spcBef>
                <a:spcPct val="0"/>
              </a:spcBef>
            </a:pPr>
            <a:r>
              <a:rPr lang="en-US" altLang="en-US" sz="1800" dirty="0" smtClean="0">
                <a:latin typeface="Berlin Sans FB" pitchFamily="34" charset="0"/>
              </a:rPr>
              <a:t>It will call </a:t>
            </a:r>
            <a:r>
              <a:rPr lang="en-US" altLang="en-US" sz="1800" dirty="0" err="1" smtClean="0">
                <a:latin typeface="Berlin Sans FB" pitchFamily="34" charset="0"/>
              </a:rPr>
              <a:t>yyerror</a:t>
            </a:r>
            <a:r>
              <a:rPr lang="en-US" altLang="en-US" sz="1800" dirty="0" smtClean="0">
                <a:latin typeface="Berlin Sans FB" pitchFamily="34" charset="0"/>
              </a:rPr>
              <a:t>() .</a:t>
            </a:r>
            <a:endParaRPr lang="en-US" altLang="en-US" sz="1800" dirty="0">
              <a:latin typeface="Berlin Sans FB" pitchFamily="34" charset="0"/>
            </a:endParaRPr>
          </a:p>
          <a:p>
            <a:pPr marL="533400" indent="-533400">
              <a:spcBef>
                <a:spcPct val="0"/>
              </a:spcBef>
            </a:pPr>
            <a:r>
              <a:rPr lang="en-US" altLang="en-US" sz="1800" dirty="0" err="1" smtClean="0">
                <a:latin typeface="Berlin Sans FB" pitchFamily="34" charset="0"/>
              </a:rPr>
              <a:t>yyerrok</a:t>
            </a:r>
            <a:endParaRPr lang="en-US" altLang="en-US" sz="1800" dirty="0">
              <a:latin typeface="Berlin Sans FB" pitchFamily="34" charset="0"/>
            </a:endParaRPr>
          </a:p>
          <a:p>
            <a:pPr marL="914400" lvl="1" indent="-457200">
              <a:spcBef>
                <a:spcPct val="0"/>
              </a:spcBef>
            </a:pPr>
            <a:r>
              <a:rPr lang="en-US" altLang="zh-TW" sz="1800" dirty="0" smtClean="0">
                <a:latin typeface="Berlin Sans FB" pitchFamily="34" charset="0"/>
              </a:rPr>
              <a:t>tells the parser to return to the normal </a:t>
            </a:r>
            <a:r>
              <a:rPr lang="en-US" altLang="zh-TW" sz="1800" dirty="0">
                <a:latin typeface="Berlin Sans FB" pitchFamily="34" charset="0"/>
              </a:rPr>
              <a:t>state.</a:t>
            </a:r>
            <a:endParaRPr lang="en-US" altLang="en-US" sz="1800" dirty="0">
              <a:latin typeface="Berlin Sans FB" pitchFamily="34" charset="0"/>
            </a:endParaRPr>
          </a:p>
          <a:p>
            <a:endParaRPr lang="en-US" altLang="zh-TW" sz="1800" dirty="0" smtClean="0">
              <a:latin typeface="Berlin Sans FB" pitchFamily="34" charset="0"/>
            </a:endParaRPr>
          </a:p>
          <a:p>
            <a:pPr marL="0" indent="0">
              <a:buNone/>
            </a:pPr>
            <a:r>
              <a:rPr lang="en-US" altLang="zh-TW" sz="1800" dirty="0" smtClean="0">
                <a:latin typeface="Berlin Sans FB" pitchFamily="34" charset="0"/>
              </a:rPr>
              <a:t>Other special features</a:t>
            </a:r>
          </a:p>
          <a:p>
            <a:pPr marL="0" indent="0">
              <a:buNone/>
            </a:pPr>
            <a:r>
              <a:rPr lang="en-US" altLang="zh-TW" sz="1800" dirty="0">
                <a:latin typeface="Berlin Sans FB" pitchFamily="34" charset="0"/>
                <a:hlinkClick r:id="rId2"/>
              </a:rPr>
              <a:t>http://www.gnu.org/software/bison/manual/html_node/Action-Features.html</a:t>
            </a:r>
            <a:endParaRPr lang="zh-TW" altLang="en-US" sz="1800" dirty="0">
              <a:latin typeface="Berlin Sans FB" pitchFamily="34" charset="0"/>
            </a:endParaRPr>
          </a:p>
        </p:txBody>
      </p:sp>
    </p:spTree>
    <p:extLst>
      <p:ext uri="{BB962C8B-B14F-4D97-AF65-F5344CB8AC3E}">
        <p14:creationId xmlns:p14="http://schemas.microsoft.com/office/powerpoint/2010/main" val="375365028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Berlin Sans FB" pitchFamily="34" charset="0"/>
              </a:rPr>
              <a:t>How do </a:t>
            </a:r>
            <a:r>
              <a:rPr lang="en-US" altLang="zh-TW" dirty="0" err="1" smtClean="0">
                <a:latin typeface="Berlin Sans FB" pitchFamily="34" charset="0"/>
              </a:rPr>
              <a:t>Lex</a:t>
            </a:r>
            <a:r>
              <a:rPr lang="en-US" altLang="zh-TW" dirty="0" smtClean="0">
                <a:latin typeface="Berlin Sans FB" pitchFamily="34" charset="0"/>
              </a:rPr>
              <a:t> and YACC work internally</a:t>
            </a:r>
            <a:endParaRPr lang="zh-TW" altLang="en-US" dirty="0">
              <a:latin typeface="Berlin Sans FB" pitchFamily="34" charset="0"/>
            </a:endParaRPr>
          </a:p>
        </p:txBody>
      </p:sp>
      <p:sp>
        <p:nvSpPr>
          <p:cNvPr id="3" name="內容版面配置區 2"/>
          <p:cNvSpPr>
            <a:spLocks noGrp="1"/>
          </p:cNvSpPr>
          <p:nvPr>
            <p:ph idx="1"/>
          </p:nvPr>
        </p:nvSpPr>
        <p:spPr>
          <a:xfrm>
            <a:off x="467544" y="1206500"/>
            <a:ext cx="8676456" cy="5305425"/>
          </a:xfrm>
        </p:spPr>
        <p:txBody>
          <a:bodyPr/>
          <a:lstStyle/>
          <a:p>
            <a:pPr algn="just"/>
            <a:endParaRPr lang="en-US" altLang="zh-TW" dirty="0" smtClean="0">
              <a:latin typeface="Berlin Sans FB" pitchFamily="34" charset="0"/>
            </a:endParaRPr>
          </a:p>
          <a:p>
            <a:r>
              <a:rPr lang="en-US" altLang="zh-TW" dirty="0" smtClean="0">
                <a:latin typeface="Berlin Sans FB" pitchFamily="34" charset="0"/>
                <a:ea typeface="DotumChe" pitchFamily="49" charset="-127"/>
              </a:rPr>
              <a:t>In </a:t>
            </a:r>
            <a:r>
              <a:rPr lang="en-US" altLang="zh-TW" dirty="0">
                <a:latin typeface="Berlin Sans FB" pitchFamily="34" charset="0"/>
                <a:ea typeface="DotumChe" pitchFamily="49" charset="-127"/>
              </a:rPr>
              <a:t>the YACC file, you write your own main() function, which calls </a:t>
            </a:r>
            <a:r>
              <a:rPr lang="en-US" altLang="zh-TW" dirty="0" err="1">
                <a:latin typeface="Berlin Sans FB" pitchFamily="34" charset="0"/>
                <a:ea typeface="DotumChe" pitchFamily="49" charset="-127"/>
              </a:rPr>
              <a:t>yyparse</a:t>
            </a:r>
            <a:r>
              <a:rPr lang="en-US" altLang="zh-TW" dirty="0">
                <a:latin typeface="Berlin Sans FB" pitchFamily="34" charset="0"/>
                <a:ea typeface="DotumChe" pitchFamily="49" charset="-127"/>
              </a:rPr>
              <a:t>() at one point. The </a:t>
            </a:r>
            <a:r>
              <a:rPr lang="en-US" altLang="zh-TW" dirty="0" smtClean="0">
                <a:latin typeface="Berlin Sans FB" pitchFamily="34" charset="0"/>
                <a:ea typeface="DotumChe" pitchFamily="49" charset="-127"/>
              </a:rPr>
              <a:t>function </a:t>
            </a:r>
            <a:r>
              <a:rPr lang="en-US" altLang="zh-TW" dirty="0" err="1" smtClean="0">
                <a:latin typeface="Berlin Sans FB" pitchFamily="34" charset="0"/>
                <a:ea typeface="DotumChe" pitchFamily="49" charset="-127"/>
              </a:rPr>
              <a:t>yyparse</a:t>
            </a:r>
            <a:r>
              <a:rPr lang="en-US" altLang="zh-TW" dirty="0">
                <a:latin typeface="Berlin Sans FB" pitchFamily="34" charset="0"/>
                <a:ea typeface="DotumChe" pitchFamily="49" charset="-127"/>
              </a:rPr>
              <a:t>() is created for you by </a:t>
            </a:r>
            <a:r>
              <a:rPr lang="en-US" altLang="zh-TW" dirty="0" smtClean="0">
                <a:latin typeface="Berlin Sans FB" pitchFamily="34" charset="0"/>
                <a:ea typeface="DotumChe" pitchFamily="49" charset="-127"/>
              </a:rPr>
              <a:t>YACC. </a:t>
            </a:r>
            <a:r>
              <a:rPr lang="en-US" altLang="zh-TW" dirty="0" err="1" smtClean="0">
                <a:latin typeface="Berlin Sans FB" pitchFamily="34" charset="0"/>
                <a:ea typeface="DotumChe" pitchFamily="49" charset="-127"/>
              </a:rPr>
              <a:t>yyparse</a:t>
            </a:r>
            <a:r>
              <a:rPr lang="en-US" altLang="zh-TW" dirty="0">
                <a:latin typeface="Berlin Sans FB" pitchFamily="34" charset="0"/>
                <a:ea typeface="DotumChe" pitchFamily="49" charset="-127"/>
              </a:rPr>
              <a:t>() reads a stream of token/value pairs from </a:t>
            </a:r>
            <a:r>
              <a:rPr lang="en-US" altLang="zh-TW" dirty="0" err="1">
                <a:latin typeface="Berlin Sans FB" pitchFamily="34" charset="0"/>
                <a:ea typeface="DotumChe" pitchFamily="49" charset="-127"/>
              </a:rPr>
              <a:t>yylex</a:t>
            </a:r>
            <a:r>
              <a:rPr lang="en-US" altLang="zh-TW" dirty="0" smtClean="0">
                <a:latin typeface="Berlin Sans FB" pitchFamily="34" charset="0"/>
                <a:ea typeface="DotumChe" pitchFamily="49" charset="-127"/>
              </a:rPr>
              <a:t>().</a:t>
            </a:r>
            <a:endParaRPr lang="zh-TW" altLang="en-US" dirty="0">
              <a:latin typeface="Berlin Sans FB" pitchFamily="34" charset="0"/>
              <a:ea typeface="DotumChe" pitchFamily="49" charset="-127"/>
            </a:endParaRPr>
          </a:p>
        </p:txBody>
      </p:sp>
    </p:spTree>
    <p:extLst>
      <p:ext uri="{BB962C8B-B14F-4D97-AF65-F5344CB8AC3E}">
        <p14:creationId xmlns:p14="http://schemas.microsoft.com/office/powerpoint/2010/main" val="167920224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latin typeface="Berlin Sans FB" pitchFamily="34" charset="0"/>
              </a:rPr>
              <a:t>Example of LEX &amp; YACC</a:t>
            </a:r>
            <a:endParaRPr lang="zh-TW" altLang="en-US" dirty="0">
              <a:latin typeface="Berlin Sans FB" pitchFamily="34" charset="0"/>
            </a:endParaRPr>
          </a:p>
        </p:txBody>
      </p:sp>
      <p:sp>
        <p:nvSpPr>
          <p:cNvPr id="5" name="文字版面配置區 4"/>
          <p:cNvSpPr>
            <a:spLocks noGrp="1"/>
          </p:cNvSpPr>
          <p:nvPr>
            <p:ph type="body" idx="1"/>
          </p:nvPr>
        </p:nvSpPr>
        <p:spPr>
          <a:xfrm>
            <a:off x="457200" y="1124744"/>
            <a:ext cx="4040188" cy="639762"/>
          </a:xfrm>
        </p:spPr>
        <p:txBody>
          <a:bodyPr/>
          <a:lstStyle/>
          <a:p>
            <a:r>
              <a:rPr lang="en-US" altLang="zh-TW" dirty="0" smtClean="0">
                <a:latin typeface="Berlin Sans FB" pitchFamily="34" charset="0"/>
              </a:rPr>
              <a:t>LEX</a:t>
            </a:r>
            <a:endParaRPr lang="zh-TW" altLang="en-US" dirty="0">
              <a:latin typeface="Berlin Sans FB" pitchFamily="34" charset="0"/>
            </a:endParaRPr>
          </a:p>
        </p:txBody>
      </p:sp>
      <p:sp>
        <p:nvSpPr>
          <p:cNvPr id="6" name="內容版面配置區 5"/>
          <p:cNvSpPr>
            <a:spLocks noGrp="1"/>
          </p:cNvSpPr>
          <p:nvPr>
            <p:ph sz="half" idx="2"/>
          </p:nvPr>
        </p:nvSpPr>
        <p:spPr>
          <a:xfrm>
            <a:off x="457200" y="1844824"/>
            <a:ext cx="4040188" cy="3951288"/>
          </a:xfrm>
        </p:spPr>
        <p:txBody>
          <a:bodyPr>
            <a:normAutofit/>
          </a:bodyPr>
          <a:lstStyle/>
          <a:p>
            <a:pPr marL="0" indent="0">
              <a:buNone/>
            </a:pPr>
            <a:r>
              <a:rPr lang="en-US" altLang="zh-TW" sz="1400" dirty="0">
                <a:latin typeface="Berlin Sans FB" pitchFamily="34" charset="0"/>
              </a:rPr>
              <a:t>%{</a:t>
            </a:r>
          </a:p>
          <a:p>
            <a:pPr marL="0" indent="0">
              <a:buNone/>
            </a:pPr>
            <a:r>
              <a:rPr lang="en-US" altLang="zh-TW" sz="1400" dirty="0">
                <a:latin typeface="Berlin Sans FB" pitchFamily="34" charset="0"/>
              </a:rPr>
              <a:t>#include &lt;</a:t>
            </a:r>
            <a:r>
              <a:rPr lang="en-US" altLang="zh-TW" sz="1400" dirty="0" err="1">
                <a:latin typeface="Berlin Sans FB" pitchFamily="34" charset="0"/>
              </a:rPr>
              <a:t>stdio.h</a:t>
            </a:r>
            <a:r>
              <a:rPr lang="en-US" altLang="zh-TW" sz="1400" dirty="0">
                <a:latin typeface="Berlin Sans FB" pitchFamily="34" charset="0"/>
              </a:rPr>
              <a:t>&gt;</a:t>
            </a:r>
          </a:p>
          <a:p>
            <a:pPr marL="0" indent="0">
              <a:buNone/>
            </a:pPr>
            <a:r>
              <a:rPr lang="en-US" altLang="zh-TW" sz="1400" dirty="0">
                <a:latin typeface="Berlin Sans FB" pitchFamily="34" charset="0"/>
              </a:rPr>
              <a:t>#</a:t>
            </a:r>
            <a:r>
              <a:rPr lang="en-US" altLang="zh-TW" sz="1400" dirty="0" err="1">
                <a:latin typeface="Berlin Sans FB" pitchFamily="34" charset="0"/>
              </a:rPr>
              <a:t>inlcude</a:t>
            </a:r>
            <a:r>
              <a:rPr lang="en-US" altLang="zh-TW" sz="1400" dirty="0">
                <a:latin typeface="Berlin Sans FB" pitchFamily="34" charset="0"/>
              </a:rPr>
              <a:t> “ex2.tab.h”</a:t>
            </a:r>
          </a:p>
          <a:p>
            <a:pPr marL="0" indent="0">
              <a:buNone/>
            </a:pPr>
            <a:r>
              <a:rPr lang="en-US" altLang="zh-TW" sz="1400" dirty="0">
                <a:latin typeface="Berlin Sans FB" pitchFamily="34" charset="0"/>
              </a:rPr>
              <a:t>%}</a:t>
            </a:r>
          </a:p>
          <a:p>
            <a:pPr marL="0" indent="0">
              <a:buNone/>
            </a:pPr>
            <a:r>
              <a:rPr lang="en-US" altLang="zh-TW" sz="1400" dirty="0" err="1">
                <a:latin typeface="Berlin Sans FB" pitchFamily="34" charset="0"/>
              </a:rPr>
              <a:t>num</a:t>
            </a:r>
            <a:r>
              <a:rPr lang="en-US" altLang="zh-TW" sz="1400" dirty="0">
                <a:latin typeface="Berlin Sans FB" pitchFamily="34" charset="0"/>
              </a:rPr>
              <a:t> [0-9]+</a:t>
            </a:r>
          </a:p>
          <a:p>
            <a:pPr marL="0" indent="0">
              <a:buNone/>
            </a:pPr>
            <a:r>
              <a:rPr lang="en-US" altLang="zh-TW" sz="1400" dirty="0">
                <a:latin typeface="Berlin Sans FB" pitchFamily="34" charset="0"/>
              </a:rPr>
              <a:t>%%</a:t>
            </a:r>
          </a:p>
          <a:p>
            <a:pPr marL="0" indent="0">
              <a:buNone/>
            </a:pPr>
            <a:r>
              <a:rPr lang="en-US" altLang="zh-TW" sz="1400" dirty="0">
                <a:latin typeface="Berlin Sans FB" pitchFamily="34" charset="0"/>
              </a:rPr>
              <a:t>[a-z]+	{return LCL;}</a:t>
            </a:r>
          </a:p>
          <a:p>
            <a:pPr marL="0" indent="0">
              <a:buNone/>
            </a:pPr>
            <a:r>
              <a:rPr lang="en-US" altLang="zh-TW" sz="1400" dirty="0">
                <a:latin typeface="Berlin Sans FB" pitchFamily="34" charset="0"/>
              </a:rPr>
              <a:t>[A-Z]+	{return UCL;}</a:t>
            </a:r>
          </a:p>
          <a:p>
            <a:pPr marL="0" indent="0">
              <a:buNone/>
            </a:pPr>
            <a:r>
              <a:rPr lang="en-US" altLang="zh-TW" sz="1400" dirty="0">
                <a:latin typeface="Berlin Sans FB" pitchFamily="34" charset="0"/>
              </a:rPr>
              <a:t>{</a:t>
            </a:r>
            <a:r>
              <a:rPr lang="en-US" altLang="zh-TW" sz="1400" dirty="0" err="1">
                <a:latin typeface="Berlin Sans FB" pitchFamily="34" charset="0"/>
              </a:rPr>
              <a:t>num</a:t>
            </a:r>
            <a:r>
              <a:rPr lang="en-US" altLang="zh-TW" sz="1400" dirty="0">
                <a:latin typeface="Berlin Sans FB" pitchFamily="34" charset="0"/>
              </a:rPr>
              <a:t>}	{return NUM</a:t>
            </a:r>
            <a:r>
              <a:rPr lang="en-US" altLang="zh-TW" sz="1400" dirty="0" smtClean="0">
                <a:latin typeface="Berlin Sans FB" pitchFamily="34" charset="0"/>
              </a:rPr>
              <a:t>;}</a:t>
            </a:r>
          </a:p>
          <a:p>
            <a:pPr marL="0" indent="0">
              <a:buNone/>
            </a:pPr>
            <a:r>
              <a:rPr lang="en-US" altLang="zh-TW" sz="1400" dirty="0" smtClean="0">
                <a:latin typeface="Berlin Sans FB" pitchFamily="34" charset="0"/>
              </a:rPr>
              <a:t>@	{return AT;}</a:t>
            </a:r>
          </a:p>
          <a:p>
            <a:pPr marL="0" indent="0">
              <a:buNone/>
            </a:pPr>
            <a:r>
              <a:rPr lang="en-US" altLang="zh-TW" sz="1400" dirty="0" smtClean="0">
                <a:latin typeface="Berlin Sans FB" pitchFamily="34" charset="0"/>
              </a:rPr>
              <a:t>\.	{return DOT;}</a:t>
            </a:r>
            <a:endParaRPr lang="en-US" altLang="zh-TW" sz="1400" dirty="0">
              <a:latin typeface="Berlin Sans FB" pitchFamily="34" charset="0"/>
            </a:endParaRPr>
          </a:p>
          <a:p>
            <a:pPr marL="0" indent="0">
              <a:buNone/>
            </a:pPr>
            <a:r>
              <a:rPr lang="en-US" altLang="zh-TW" sz="1400" dirty="0">
                <a:latin typeface="Berlin Sans FB" pitchFamily="34" charset="0"/>
              </a:rPr>
              <a:t>\n	{return 0;}</a:t>
            </a:r>
          </a:p>
          <a:p>
            <a:pPr marL="0" indent="0">
              <a:buNone/>
            </a:pPr>
            <a:r>
              <a:rPr lang="en-US" altLang="zh-TW" sz="1400" dirty="0">
                <a:latin typeface="Berlin Sans FB" pitchFamily="34" charset="0"/>
              </a:rPr>
              <a:t>%%</a:t>
            </a:r>
            <a:endParaRPr lang="zh-TW" altLang="en-US" sz="1400" dirty="0">
              <a:latin typeface="Berlin Sans FB" pitchFamily="34" charset="0"/>
            </a:endParaRPr>
          </a:p>
          <a:p>
            <a:endParaRPr lang="zh-TW" altLang="en-US" sz="1400" dirty="0"/>
          </a:p>
        </p:txBody>
      </p:sp>
      <p:sp>
        <p:nvSpPr>
          <p:cNvPr id="7" name="文字版面配置區 6"/>
          <p:cNvSpPr>
            <a:spLocks noGrp="1"/>
          </p:cNvSpPr>
          <p:nvPr>
            <p:ph type="body" sz="quarter" idx="3"/>
          </p:nvPr>
        </p:nvSpPr>
        <p:spPr>
          <a:xfrm>
            <a:off x="3779913" y="1124744"/>
            <a:ext cx="4906888" cy="639762"/>
          </a:xfrm>
        </p:spPr>
        <p:txBody>
          <a:bodyPr/>
          <a:lstStyle/>
          <a:p>
            <a:r>
              <a:rPr lang="en-US" altLang="zh-TW" dirty="0" smtClean="0">
                <a:latin typeface="Berlin Sans FB" pitchFamily="34" charset="0"/>
              </a:rPr>
              <a:t>YACC</a:t>
            </a:r>
            <a:endParaRPr lang="zh-TW" altLang="en-US" dirty="0">
              <a:latin typeface="Berlin Sans FB" pitchFamily="34" charset="0"/>
            </a:endParaRPr>
          </a:p>
        </p:txBody>
      </p:sp>
      <p:sp>
        <p:nvSpPr>
          <p:cNvPr id="8" name="內容版面配置區 7"/>
          <p:cNvSpPr>
            <a:spLocks noGrp="1"/>
          </p:cNvSpPr>
          <p:nvPr>
            <p:ph sz="quarter" idx="4"/>
          </p:nvPr>
        </p:nvSpPr>
        <p:spPr>
          <a:xfrm>
            <a:off x="3707905" y="1853976"/>
            <a:ext cx="2232247" cy="4887392"/>
          </a:xfrm>
        </p:spPr>
        <p:txBody>
          <a:bodyPr/>
          <a:lstStyle/>
          <a:p>
            <a:pPr marL="0" indent="0">
              <a:buNone/>
            </a:pPr>
            <a:r>
              <a:rPr lang="en-US" altLang="zh-TW" sz="1000" dirty="0" smtClean="0">
                <a:latin typeface="Berlin Sans FB" pitchFamily="34" charset="0"/>
              </a:rPr>
              <a:t>%{</a:t>
            </a:r>
          </a:p>
          <a:p>
            <a:pPr marL="0" indent="0">
              <a:buNone/>
            </a:pPr>
            <a:r>
              <a:rPr lang="en-US" altLang="zh-TW" sz="1000" dirty="0" smtClean="0">
                <a:latin typeface="Berlin Sans FB" pitchFamily="34" charset="0"/>
              </a:rPr>
              <a:t>#include &lt;</a:t>
            </a:r>
            <a:r>
              <a:rPr lang="en-US" altLang="zh-TW" sz="1000" dirty="0" err="1" smtClean="0">
                <a:latin typeface="Berlin Sans FB" pitchFamily="34" charset="0"/>
              </a:rPr>
              <a:t>stdio.h</a:t>
            </a:r>
            <a:r>
              <a:rPr lang="en-US" altLang="zh-TW" sz="1000" dirty="0" smtClean="0">
                <a:latin typeface="Berlin Sans FB" pitchFamily="34" charset="0"/>
              </a:rPr>
              <a:t>&gt;</a:t>
            </a:r>
          </a:p>
          <a:p>
            <a:pPr marL="0" indent="0">
              <a:buNone/>
            </a:pPr>
            <a:r>
              <a:rPr lang="en-US" altLang="zh-TW" sz="1000" dirty="0" err="1">
                <a:latin typeface="Berlin Sans FB" pitchFamily="34" charset="0"/>
              </a:rPr>
              <a:t>i</a:t>
            </a:r>
            <a:r>
              <a:rPr lang="en-US" altLang="zh-TW" sz="1000" dirty="0" err="1" smtClean="0">
                <a:latin typeface="Berlin Sans FB" pitchFamily="34" charset="0"/>
              </a:rPr>
              <a:t>nt</a:t>
            </a:r>
            <a:r>
              <a:rPr lang="en-US" altLang="zh-TW" sz="1000" dirty="0" smtClean="0">
                <a:latin typeface="Berlin Sans FB" pitchFamily="34" charset="0"/>
              </a:rPr>
              <a:t> </a:t>
            </a:r>
            <a:r>
              <a:rPr lang="en-US" altLang="zh-TW" sz="1000" dirty="0" err="1" smtClean="0">
                <a:latin typeface="Berlin Sans FB" pitchFamily="34" charset="0"/>
              </a:rPr>
              <a:t>yyerror</a:t>
            </a:r>
            <a:r>
              <a:rPr lang="en-US" altLang="zh-TW" sz="1000" dirty="0" smtClean="0">
                <a:latin typeface="Berlin Sans FB" pitchFamily="34" charset="0"/>
              </a:rPr>
              <a:t>(char *</a:t>
            </a:r>
            <a:r>
              <a:rPr lang="en-US" altLang="zh-TW" sz="1000" dirty="0" err="1" smtClean="0">
                <a:latin typeface="Berlin Sans FB" pitchFamily="34" charset="0"/>
              </a:rPr>
              <a:t>msg</a:t>
            </a:r>
            <a:r>
              <a:rPr lang="en-US" altLang="zh-TW" sz="1000" dirty="0" smtClean="0">
                <a:latin typeface="Berlin Sans FB" pitchFamily="34" charset="0"/>
              </a:rPr>
              <a:t>);</a:t>
            </a:r>
          </a:p>
          <a:p>
            <a:pPr marL="0" indent="0">
              <a:buNone/>
            </a:pPr>
            <a:r>
              <a:rPr lang="en-US" altLang="zh-TW" sz="1000" dirty="0" smtClean="0">
                <a:latin typeface="Berlin Sans FB" pitchFamily="34" charset="0"/>
              </a:rPr>
              <a:t>%}</a:t>
            </a:r>
          </a:p>
          <a:p>
            <a:pPr marL="0" indent="0">
              <a:buNone/>
            </a:pPr>
            <a:r>
              <a:rPr lang="en-US" altLang="zh-TW" sz="1000" dirty="0" smtClean="0">
                <a:latin typeface="Berlin Sans FB" pitchFamily="34" charset="0"/>
              </a:rPr>
              <a:t>%token LCL UCL NUM AT DOT</a:t>
            </a:r>
          </a:p>
          <a:p>
            <a:pPr marL="0" indent="0">
              <a:buNone/>
            </a:pPr>
            <a:r>
              <a:rPr lang="en-US" altLang="zh-TW" sz="1000" dirty="0" smtClean="0">
                <a:latin typeface="Berlin Sans FB" pitchFamily="34" charset="0"/>
              </a:rPr>
              <a:t>%%</a:t>
            </a:r>
          </a:p>
          <a:p>
            <a:pPr marL="0" indent="0">
              <a:buNone/>
            </a:pPr>
            <a:r>
              <a:rPr lang="en-US" altLang="zh-TW" sz="1000" dirty="0" smtClean="0">
                <a:latin typeface="Berlin Sans FB" pitchFamily="34" charset="0"/>
              </a:rPr>
              <a:t>Syntax:  local AT domain {</a:t>
            </a:r>
            <a:r>
              <a:rPr lang="en-US" altLang="zh-TW" sz="1000" dirty="0" err="1" smtClean="0">
                <a:latin typeface="Berlin Sans FB" pitchFamily="34" charset="0"/>
              </a:rPr>
              <a:t>printf</a:t>
            </a:r>
            <a:r>
              <a:rPr lang="en-US" altLang="zh-TW" sz="1000" dirty="0" smtClean="0">
                <a:latin typeface="Berlin Sans FB" pitchFamily="34" charset="0"/>
              </a:rPr>
              <a:t>(“ok\n”);}</a:t>
            </a:r>
          </a:p>
          <a:p>
            <a:pPr marL="0" indent="0">
              <a:buNone/>
            </a:pPr>
            <a:r>
              <a:rPr lang="en-US" altLang="zh-TW" sz="1000" dirty="0">
                <a:latin typeface="Berlin Sans FB" pitchFamily="34" charset="0"/>
              </a:rPr>
              <a:t> </a:t>
            </a:r>
            <a:r>
              <a:rPr lang="en-US" altLang="zh-TW" sz="1000" dirty="0" smtClean="0">
                <a:latin typeface="Berlin Sans FB" pitchFamily="34" charset="0"/>
              </a:rPr>
              <a:t>      | error ‘\n’ {</a:t>
            </a:r>
            <a:r>
              <a:rPr lang="en-US" altLang="zh-TW" sz="1000" dirty="0" err="1" smtClean="0">
                <a:latin typeface="Berlin Sans FB" pitchFamily="34" charset="0"/>
              </a:rPr>
              <a:t>yyerrok</a:t>
            </a:r>
            <a:r>
              <a:rPr lang="en-US" altLang="zh-TW" sz="1000" dirty="0" smtClean="0">
                <a:latin typeface="Berlin Sans FB" pitchFamily="34" charset="0"/>
              </a:rPr>
              <a:t>;}</a:t>
            </a:r>
          </a:p>
          <a:p>
            <a:pPr marL="0" indent="0">
              <a:buNone/>
            </a:pPr>
            <a:r>
              <a:rPr lang="en-US" altLang="zh-TW" sz="1000" dirty="0" smtClean="0">
                <a:latin typeface="Berlin Sans FB" pitchFamily="34" charset="0"/>
              </a:rPr>
              <a:t>;</a:t>
            </a:r>
          </a:p>
          <a:p>
            <a:pPr marL="0" indent="0">
              <a:buNone/>
            </a:pPr>
            <a:r>
              <a:rPr lang="en-US" altLang="zh-TW" sz="1000" dirty="0">
                <a:latin typeface="Berlin Sans FB" pitchFamily="34" charset="0"/>
              </a:rPr>
              <a:t>l</a:t>
            </a:r>
            <a:r>
              <a:rPr lang="en-US" altLang="zh-TW" sz="1000" dirty="0" smtClean="0">
                <a:latin typeface="Berlin Sans FB" pitchFamily="34" charset="0"/>
              </a:rPr>
              <a:t>ocal: name</a:t>
            </a:r>
          </a:p>
          <a:p>
            <a:pPr marL="0" indent="0">
              <a:buNone/>
            </a:pPr>
            <a:r>
              <a:rPr lang="en-US" altLang="zh-TW" sz="1000" dirty="0" smtClean="0">
                <a:latin typeface="Berlin Sans FB" pitchFamily="34" charset="0"/>
              </a:rPr>
              <a:t>          | local DOT name</a:t>
            </a:r>
          </a:p>
          <a:p>
            <a:pPr marL="0" indent="0">
              <a:buNone/>
            </a:pPr>
            <a:r>
              <a:rPr lang="en-US" altLang="zh-TW" sz="1000" dirty="0" smtClean="0">
                <a:latin typeface="Berlin Sans FB" pitchFamily="34" charset="0"/>
              </a:rPr>
              <a:t>;</a:t>
            </a:r>
          </a:p>
          <a:p>
            <a:pPr marL="0" indent="0">
              <a:buNone/>
            </a:pPr>
            <a:r>
              <a:rPr lang="en-US" altLang="zh-TW" sz="1000" dirty="0">
                <a:latin typeface="Berlin Sans FB" pitchFamily="34" charset="0"/>
              </a:rPr>
              <a:t>d</a:t>
            </a:r>
            <a:r>
              <a:rPr lang="en-US" altLang="zh-TW" sz="1000" dirty="0" smtClean="0">
                <a:latin typeface="Berlin Sans FB" pitchFamily="34" charset="0"/>
              </a:rPr>
              <a:t>omain: name</a:t>
            </a:r>
          </a:p>
          <a:p>
            <a:pPr marL="0" indent="0">
              <a:buNone/>
            </a:pPr>
            <a:r>
              <a:rPr lang="en-US" altLang="zh-TW" sz="1000" dirty="0" smtClean="0">
                <a:latin typeface="Berlin Sans FB" pitchFamily="34" charset="0"/>
              </a:rPr>
              <a:t>          | domain DOT Number</a:t>
            </a:r>
          </a:p>
          <a:p>
            <a:pPr marL="0" indent="0">
              <a:buNone/>
            </a:pPr>
            <a:r>
              <a:rPr lang="en-US" altLang="zh-TW" sz="1000" dirty="0" smtClean="0">
                <a:latin typeface="Berlin Sans FB" pitchFamily="34" charset="0"/>
              </a:rPr>
              <a:t>;</a:t>
            </a:r>
          </a:p>
        </p:txBody>
      </p:sp>
      <p:sp>
        <p:nvSpPr>
          <p:cNvPr id="9" name="內容版面配置區 7"/>
          <p:cNvSpPr txBox="1">
            <a:spLocks/>
          </p:cNvSpPr>
          <p:nvPr/>
        </p:nvSpPr>
        <p:spPr bwMode="auto">
          <a:xfrm>
            <a:off x="6228184" y="1853976"/>
            <a:ext cx="2674640" cy="488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90000"/>
              </a:lnSpc>
              <a:spcBef>
                <a:spcPct val="30000"/>
              </a:spcBef>
              <a:spcAft>
                <a:spcPct val="30000"/>
              </a:spcAft>
              <a:buClr>
                <a:schemeClr val="bg2"/>
              </a:buClr>
              <a:buSzPct val="60000"/>
              <a:buFont typeface="Wingdings" pitchFamily="2" charset="2"/>
              <a:buChar char="l"/>
              <a:defRPr sz="2400">
                <a:solidFill>
                  <a:srgbClr val="0F245F"/>
                </a:solidFill>
                <a:latin typeface="+mn-lt"/>
                <a:ea typeface="+mn-ea"/>
                <a:cs typeface="+mn-cs"/>
              </a:defRPr>
            </a:lvl1pPr>
            <a:lvl2pPr marL="863600" indent="-342900" algn="l" rtl="0" eaLnBrk="1" fontAlgn="base" hangingPunct="1">
              <a:lnSpc>
                <a:spcPct val="90000"/>
              </a:lnSpc>
              <a:spcBef>
                <a:spcPct val="30000"/>
              </a:spcBef>
              <a:spcAft>
                <a:spcPct val="30000"/>
              </a:spcAft>
              <a:buClr>
                <a:schemeClr val="bg2"/>
              </a:buClr>
              <a:buChar char="–"/>
              <a:defRPr sz="2000">
                <a:solidFill>
                  <a:srgbClr val="0F245F"/>
                </a:solidFill>
                <a:latin typeface="+mn-lt"/>
              </a:defRPr>
            </a:lvl2pPr>
            <a:lvl3pPr marL="1257300" indent="-228600" algn="l" rtl="0" eaLnBrk="1" fontAlgn="base" hangingPunct="1">
              <a:lnSpc>
                <a:spcPct val="90000"/>
              </a:lnSpc>
              <a:spcBef>
                <a:spcPct val="30000"/>
              </a:spcBef>
              <a:spcAft>
                <a:spcPct val="30000"/>
              </a:spcAft>
              <a:buClr>
                <a:schemeClr val="bg2"/>
              </a:buClr>
              <a:buChar char="•"/>
              <a:defRPr sz="1800">
                <a:solidFill>
                  <a:srgbClr val="0F245F"/>
                </a:solidFill>
                <a:latin typeface="+mn-lt"/>
              </a:defRPr>
            </a:lvl3pPr>
            <a:lvl4pPr marL="1600200" indent="-228600" algn="l" rtl="0" eaLnBrk="1" fontAlgn="base" hangingPunct="1">
              <a:lnSpc>
                <a:spcPct val="90000"/>
              </a:lnSpc>
              <a:spcBef>
                <a:spcPct val="30000"/>
              </a:spcBef>
              <a:spcAft>
                <a:spcPct val="30000"/>
              </a:spcAft>
              <a:buClr>
                <a:schemeClr val="bg2"/>
              </a:buClr>
              <a:buChar char="–"/>
              <a:defRPr sz="1600">
                <a:solidFill>
                  <a:srgbClr val="0F245F"/>
                </a:solidFill>
                <a:latin typeface="+mn-lt"/>
              </a:defRPr>
            </a:lvl4pPr>
            <a:lvl5pPr marL="1943100" indent="-228600" algn="l" rtl="0" eaLnBrk="1" fontAlgn="base" hangingPunct="1">
              <a:lnSpc>
                <a:spcPct val="90000"/>
              </a:lnSpc>
              <a:spcBef>
                <a:spcPct val="30000"/>
              </a:spcBef>
              <a:spcAft>
                <a:spcPct val="30000"/>
              </a:spcAft>
              <a:buClr>
                <a:schemeClr val="bg2"/>
              </a:buClr>
              <a:buChar char="»"/>
              <a:defRPr sz="1600">
                <a:solidFill>
                  <a:srgbClr val="0F245F"/>
                </a:solidFill>
                <a:latin typeface="+mn-lt"/>
              </a:defRPr>
            </a:lvl5pPr>
            <a:lvl6pPr marL="2400300" indent="-228600" algn="l" rtl="0" eaLnBrk="1" fontAlgn="base" hangingPunct="1">
              <a:lnSpc>
                <a:spcPct val="90000"/>
              </a:lnSpc>
              <a:spcBef>
                <a:spcPct val="30000"/>
              </a:spcBef>
              <a:spcAft>
                <a:spcPct val="30000"/>
              </a:spcAft>
              <a:buClr>
                <a:schemeClr val="bg2"/>
              </a:buClr>
              <a:buChar char="»"/>
              <a:defRPr sz="1600">
                <a:solidFill>
                  <a:srgbClr val="0F245F"/>
                </a:solidFill>
                <a:latin typeface="+mn-lt"/>
              </a:defRPr>
            </a:lvl6pPr>
            <a:lvl7pPr marL="2857500" indent="-228600" algn="l" rtl="0" eaLnBrk="1" fontAlgn="base" hangingPunct="1">
              <a:lnSpc>
                <a:spcPct val="90000"/>
              </a:lnSpc>
              <a:spcBef>
                <a:spcPct val="30000"/>
              </a:spcBef>
              <a:spcAft>
                <a:spcPct val="30000"/>
              </a:spcAft>
              <a:buClr>
                <a:schemeClr val="bg2"/>
              </a:buClr>
              <a:buChar char="»"/>
              <a:defRPr sz="1600">
                <a:solidFill>
                  <a:srgbClr val="0F245F"/>
                </a:solidFill>
                <a:latin typeface="+mn-lt"/>
              </a:defRPr>
            </a:lvl7pPr>
            <a:lvl8pPr marL="3314700" indent="-228600" algn="l" rtl="0" eaLnBrk="1" fontAlgn="base" hangingPunct="1">
              <a:lnSpc>
                <a:spcPct val="90000"/>
              </a:lnSpc>
              <a:spcBef>
                <a:spcPct val="30000"/>
              </a:spcBef>
              <a:spcAft>
                <a:spcPct val="30000"/>
              </a:spcAft>
              <a:buClr>
                <a:schemeClr val="bg2"/>
              </a:buClr>
              <a:buChar char="»"/>
              <a:defRPr sz="1600">
                <a:solidFill>
                  <a:srgbClr val="0F245F"/>
                </a:solidFill>
                <a:latin typeface="+mn-lt"/>
              </a:defRPr>
            </a:lvl8pPr>
            <a:lvl9pPr marL="3771900" indent="-228600" algn="l" rtl="0" eaLnBrk="1" fontAlgn="base" hangingPunct="1">
              <a:lnSpc>
                <a:spcPct val="90000"/>
              </a:lnSpc>
              <a:spcBef>
                <a:spcPct val="30000"/>
              </a:spcBef>
              <a:spcAft>
                <a:spcPct val="30000"/>
              </a:spcAft>
              <a:buClr>
                <a:schemeClr val="bg2"/>
              </a:buClr>
              <a:buChar char="»"/>
              <a:defRPr sz="1600">
                <a:solidFill>
                  <a:srgbClr val="0F245F"/>
                </a:solidFill>
                <a:latin typeface="+mn-lt"/>
              </a:defRPr>
            </a:lvl9pPr>
          </a:lstStyle>
          <a:p>
            <a:pPr marL="0" indent="0">
              <a:buNone/>
            </a:pPr>
            <a:r>
              <a:rPr lang="en-US" altLang="zh-TW" sz="1000" dirty="0" err="1" smtClean="0">
                <a:latin typeface="Berlin Sans FB" pitchFamily="34" charset="0"/>
              </a:rPr>
              <a:t>name:Number</a:t>
            </a:r>
            <a:endParaRPr lang="en-US" altLang="zh-TW" sz="1000" dirty="0">
              <a:latin typeface="Berlin Sans FB" pitchFamily="34" charset="0"/>
            </a:endParaRPr>
          </a:p>
          <a:p>
            <a:pPr marL="0" indent="0">
              <a:buNone/>
            </a:pPr>
            <a:r>
              <a:rPr lang="en-US" altLang="zh-TW" sz="1000" dirty="0">
                <a:latin typeface="Berlin Sans FB" pitchFamily="34" charset="0"/>
              </a:rPr>
              <a:t>       | </a:t>
            </a:r>
            <a:r>
              <a:rPr lang="en-US" altLang="zh-TW" sz="1000" dirty="0" err="1">
                <a:latin typeface="Berlin Sans FB" pitchFamily="34" charset="0"/>
              </a:rPr>
              <a:t>Upcase</a:t>
            </a:r>
            <a:endParaRPr lang="en-US" altLang="zh-TW" sz="1000" dirty="0">
              <a:latin typeface="Berlin Sans FB" pitchFamily="34" charset="0"/>
            </a:endParaRPr>
          </a:p>
          <a:p>
            <a:pPr marL="0" indent="0">
              <a:buNone/>
            </a:pPr>
            <a:r>
              <a:rPr lang="en-US" altLang="zh-TW" sz="1000" dirty="0">
                <a:latin typeface="Berlin Sans FB" pitchFamily="34" charset="0"/>
              </a:rPr>
              <a:t>       | </a:t>
            </a:r>
            <a:r>
              <a:rPr lang="en-US" altLang="zh-TW" sz="1000" dirty="0" err="1">
                <a:latin typeface="Berlin Sans FB" pitchFamily="34" charset="0"/>
              </a:rPr>
              <a:t>Lowcase</a:t>
            </a:r>
            <a:endParaRPr lang="en-US" altLang="zh-TW" sz="1000" dirty="0">
              <a:latin typeface="Berlin Sans FB" pitchFamily="34" charset="0"/>
            </a:endParaRPr>
          </a:p>
          <a:p>
            <a:pPr marL="0" indent="0">
              <a:buNone/>
            </a:pPr>
            <a:r>
              <a:rPr lang="en-US" altLang="zh-TW" sz="1000" dirty="0">
                <a:latin typeface="Berlin Sans FB" pitchFamily="34" charset="0"/>
              </a:rPr>
              <a:t>       | name Number</a:t>
            </a:r>
          </a:p>
          <a:p>
            <a:pPr marL="0" indent="0">
              <a:buNone/>
            </a:pPr>
            <a:r>
              <a:rPr lang="en-US" altLang="zh-TW" sz="1000" dirty="0">
                <a:latin typeface="Berlin Sans FB" pitchFamily="34" charset="0"/>
              </a:rPr>
              <a:t>       | name </a:t>
            </a:r>
            <a:r>
              <a:rPr lang="en-US" altLang="zh-TW" sz="1000" dirty="0" err="1">
                <a:latin typeface="Berlin Sans FB" pitchFamily="34" charset="0"/>
              </a:rPr>
              <a:t>Upcase</a:t>
            </a:r>
            <a:endParaRPr lang="en-US" altLang="zh-TW" sz="1000" dirty="0">
              <a:latin typeface="Berlin Sans FB" pitchFamily="34" charset="0"/>
            </a:endParaRPr>
          </a:p>
          <a:p>
            <a:pPr marL="0" indent="0">
              <a:buNone/>
            </a:pPr>
            <a:r>
              <a:rPr lang="en-US" altLang="zh-TW" sz="1000" dirty="0">
                <a:latin typeface="Berlin Sans FB" pitchFamily="34" charset="0"/>
              </a:rPr>
              <a:t>       | name </a:t>
            </a:r>
            <a:r>
              <a:rPr lang="en-US" altLang="zh-TW" sz="1000" dirty="0" err="1" smtClean="0">
                <a:latin typeface="Berlin Sans FB" pitchFamily="34" charset="0"/>
              </a:rPr>
              <a:t>Lowcase</a:t>
            </a:r>
            <a:endParaRPr lang="en-US" altLang="zh-TW" sz="1000" dirty="0" smtClean="0">
              <a:latin typeface="Berlin Sans FB" pitchFamily="34" charset="0"/>
            </a:endParaRPr>
          </a:p>
          <a:p>
            <a:pPr marL="0" indent="0">
              <a:buNone/>
            </a:pPr>
            <a:r>
              <a:rPr lang="en-US" altLang="zh-TW" sz="1000" dirty="0" smtClean="0">
                <a:latin typeface="Berlin Sans FB" pitchFamily="34" charset="0"/>
              </a:rPr>
              <a:t>;</a:t>
            </a:r>
          </a:p>
          <a:p>
            <a:pPr marL="0" indent="0">
              <a:buNone/>
            </a:pPr>
            <a:r>
              <a:rPr lang="en-US" altLang="zh-TW" sz="1000" dirty="0" smtClean="0">
                <a:latin typeface="Berlin Sans FB" pitchFamily="34" charset="0"/>
              </a:rPr>
              <a:t>Number:  NUM;</a:t>
            </a:r>
          </a:p>
          <a:p>
            <a:pPr marL="0" indent="0">
              <a:buNone/>
            </a:pPr>
            <a:r>
              <a:rPr lang="en-US" altLang="zh-TW" sz="1000" dirty="0" err="1" smtClean="0">
                <a:latin typeface="Berlin Sans FB" pitchFamily="34" charset="0"/>
              </a:rPr>
              <a:t>Upcase</a:t>
            </a:r>
            <a:r>
              <a:rPr lang="en-US" altLang="zh-TW" sz="1000" dirty="0" smtClean="0">
                <a:latin typeface="Berlin Sans FB" pitchFamily="34" charset="0"/>
              </a:rPr>
              <a:t>:   UCL;</a:t>
            </a:r>
          </a:p>
          <a:p>
            <a:pPr marL="0" indent="0">
              <a:buNone/>
            </a:pPr>
            <a:r>
              <a:rPr lang="en-US" altLang="zh-TW" sz="1000" dirty="0" err="1" smtClean="0">
                <a:latin typeface="Berlin Sans FB" pitchFamily="34" charset="0"/>
              </a:rPr>
              <a:t>Lowcase</a:t>
            </a:r>
            <a:r>
              <a:rPr lang="en-US" altLang="zh-TW" sz="1000" dirty="0" smtClean="0">
                <a:latin typeface="Berlin Sans FB" pitchFamily="34" charset="0"/>
              </a:rPr>
              <a:t>: LCL;</a:t>
            </a:r>
          </a:p>
          <a:p>
            <a:pPr marL="0" indent="0">
              <a:buNone/>
            </a:pPr>
            <a:endParaRPr lang="en-US" altLang="zh-TW" sz="1000" dirty="0">
              <a:latin typeface="Berlin Sans FB" pitchFamily="34" charset="0"/>
            </a:endParaRPr>
          </a:p>
          <a:p>
            <a:pPr marL="0" indent="0">
              <a:buNone/>
            </a:pPr>
            <a:r>
              <a:rPr lang="en-US" altLang="zh-TW" sz="1000" dirty="0" smtClean="0">
                <a:latin typeface="Berlin Sans FB" pitchFamily="34" charset="0"/>
              </a:rPr>
              <a:t>%%</a:t>
            </a:r>
          </a:p>
          <a:p>
            <a:pPr marL="0" indent="0">
              <a:buNone/>
            </a:pPr>
            <a:r>
              <a:rPr lang="en-US" altLang="zh-TW" sz="1000" dirty="0" err="1" smtClean="0">
                <a:latin typeface="Berlin Sans FB" pitchFamily="34" charset="0"/>
              </a:rPr>
              <a:t>Int</a:t>
            </a:r>
            <a:r>
              <a:rPr lang="en-US" altLang="zh-TW" sz="1000" dirty="0" smtClean="0">
                <a:latin typeface="Berlin Sans FB" pitchFamily="34" charset="0"/>
              </a:rPr>
              <a:t> </a:t>
            </a:r>
            <a:r>
              <a:rPr lang="en-US" altLang="zh-TW" sz="1000" dirty="0" err="1" smtClean="0">
                <a:latin typeface="Berlin Sans FB" pitchFamily="34" charset="0"/>
              </a:rPr>
              <a:t>yyerror</a:t>
            </a:r>
            <a:r>
              <a:rPr lang="en-US" altLang="zh-TW" sz="1000" dirty="0" smtClean="0">
                <a:latin typeface="Berlin Sans FB" pitchFamily="34" charset="0"/>
              </a:rPr>
              <a:t>(char *</a:t>
            </a:r>
            <a:r>
              <a:rPr lang="en-US" altLang="zh-TW" sz="1000" dirty="0" err="1" smtClean="0">
                <a:latin typeface="Berlin Sans FB" pitchFamily="34" charset="0"/>
              </a:rPr>
              <a:t>msg</a:t>
            </a:r>
            <a:r>
              <a:rPr lang="en-US" altLang="zh-TW" sz="1000" dirty="0" smtClean="0">
                <a:latin typeface="Berlin Sans FB" pitchFamily="34" charset="0"/>
              </a:rPr>
              <a:t>){</a:t>
            </a:r>
          </a:p>
          <a:p>
            <a:pPr marL="0" indent="0">
              <a:buNone/>
            </a:pPr>
            <a:r>
              <a:rPr lang="en-US" altLang="zh-TW" sz="1000" dirty="0" smtClean="0">
                <a:latin typeface="Berlin Sans FB" pitchFamily="34" charset="0"/>
              </a:rPr>
              <a:t>   </a:t>
            </a:r>
            <a:r>
              <a:rPr lang="en-US" altLang="zh-TW" sz="1000" dirty="0" err="1" smtClean="0">
                <a:latin typeface="Berlin Sans FB" pitchFamily="34" charset="0"/>
              </a:rPr>
              <a:t>printf</a:t>
            </a:r>
            <a:r>
              <a:rPr lang="en-US" altLang="zh-TW" sz="1000" dirty="0" smtClean="0">
                <a:latin typeface="Berlin Sans FB" pitchFamily="34" charset="0"/>
              </a:rPr>
              <a:t>(“error\n”);</a:t>
            </a:r>
          </a:p>
          <a:p>
            <a:pPr marL="0" indent="0">
              <a:buNone/>
            </a:pPr>
            <a:r>
              <a:rPr lang="en-US" altLang="zh-TW" sz="1000" dirty="0">
                <a:latin typeface="Berlin Sans FB" pitchFamily="34" charset="0"/>
              </a:rPr>
              <a:t> </a:t>
            </a:r>
            <a:r>
              <a:rPr lang="en-US" altLang="zh-TW" sz="1000" dirty="0" smtClean="0">
                <a:latin typeface="Berlin Sans FB" pitchFamily="34" charset="0"/>
              </a:rPr>
              <a:t>  return 0;</a:t>
            </a:r>
          </a:p>
          <a:p>
            <a:pPr marL="0" indent="0">
              <a:buNone/>
            </a:pPr>
            <a:r>
              <a:rPr lang="en-US" altLang="zh-TW" sz="1000" dirty="0" smtClean="0">
                <a:latin typeface="Berlin Sans FB" pitchFamily="34" charset="0"/>
              </a:rPr>
              <a:t>}</a:t>
            </a:r>
          </a:p>
          <a:p>
            <a:pPr marL="0" indent="0">
              <a:buNone/>
            </a:pPr>
            <a:r>
              <a:rPr lang="en-US" altLang="zh-TW" sz="1000" dirty="0" err="1" smtClean="0">
                <a:latin typeface="Berlin Sans FB" pitchFamily="34" charset="0"/>
              </a:rPr>
              <a:t>Int</a:t>
            </a:r>
            <a:r>
              <a:rPr lang="en-US" altLang="zh-TW" sz="1000" dirty="0" smtClean="0">
                <a:latin typeface="Berlin Sans FB" pitchFamily="34" charset="0"/>
              </a:rPr>
              <a:t> main(void){</a:t>
            </a:r>
          </a:p>
          <a:p>
            <a:pPr marL="0" indent="0">
              <a:buNone/>
            </a:pPr>
            <a:r>
              <a:rPr lang="en-US" altLang="zh-TW" sz="1000" dirty="0">
                <a:latin typeface="Berlin Sans FB" pitchFamily="34" charset="0"/>
              </a:rPr>
              <a:t> </a:t>
            </a:r>
            <a:r>
              <a:rPr lang="en-US" altLang="zh-TW" sz="1000" dirty="0" smtClean="0">
                <a:latin typeface="Berlin Sans FB" pitchFamily="34" charset="0"/>
              </a:rPr>
              <a:t> </a:t>
            </a:r>
            <a:r>
              <a:rPr lang="en-US" altLang="zh-TW" sz="1000" dirty="0" err="1" smtClean="0">
                <a:latin typeface="Berlin Sans FB" pitchFamily="34" charset="0"/>
              </a:rPr>
              <a:t>yyparse</a:t>
            </a:r>
            <a:r>
              <a:rPr lang="en-US" altLang="zh-TW" sz="1000" dirty="0" smtClean="0">
                <a:latin typeface="Berlin Sans FB" pitchFamily="34" charset="0"/>
              </a:rPr>
              <a:t>();</a:t>
            </a:r>
          </a:p>
          <a:p>
            <a:pPr marL="0" indent="0">
              <a:buNone/>
            </a:pPr>
            <a:r>
              <a:rPr lang="en-US" altLang="zh-TW" sz="1000" dirty="0">
                <a:latin typeface="Berlin Sans FB" pitchFamily="34" charset="0"/>
              </a:rPr>
              <a:t> </a:t>
            </a:r>
            <a:r>
              <a:rPr lang="en-US" altLang="zh-TW" sz="1000" dirty="0" smtClean="0">
                <a:latin typeface="Berlin Sans FB" pitchFamily="34" charset="0"/>
              </a:rPr>
              <a:t> return 0;</a:t>
            </a:r>
          </a:p>
          <a:p>
            <a:pPr marL="0" indent="0">
              <a:buNone/>
            </a:pPr>
            <a:r>
              <a:rPr lang="en-US" altLang="zh-TW" sz="1000" dirty="0">
                <a:latin typeface="Berlin Sans FB" pitchFamily="34" charset="0"/>
              </a:rPr>
              <a:t>}</a:t>
            </a:r>
            <a:endParaRPr lang="en-US" altLang="zh-TW" sz="1000" dirty="0" smtClean="0">
              <a:latin typeface="Berlin Sans FB" pitchFamily="34" charset="0"/>
            </a:endParaRPr>
          </a:p>
          <a:p>
            <a:pPr marL="0" indent="0">
              <a:buNone/>
            </a:pPr>
            <a:endParaRPr lang="en-US" altLang="zh-TW" sz="1000" dirty="0" smtClean="0">
              <a:latin typeface="Berlin Sans FB" pitchFamily="34" charset="0"/>
            </a:endParaRPr>
          </a:p>
        </p:txBody>
      </p:sp>
    </p:spTree>
    <p:extLst>
      <p:ext uri="{BB962C8B-B14F-4D97-AF65-F5344CB8AC3E}">
        <p14:creationId xmlns:p14="http://schemas.microsoft.com/office/powerpoint/2010/main" val="164476995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chor="ctr"/>
          <a:lstStyle/>
          <a:p>
            <a:pPr marL="0" indent="0" algn="ctr">
              <a:buNone/>
            </a:pPr>
            <a:r>
              <a:rPr lang="en-US" altLang="zh-TW" sz="9600" dirty="0" smtClean="0">
                <a:latin typeface="Berlin Sans FB" pitchFamily="34" charset="0"/>
              </a:rPr>
              <a:t>Thank You !!</a:t>
            </a:r>
            <a:endParaRPr lang="zh-TW" altLang="en-US" sz="9600" dirty="0">
              <a:latin typeface="Berlin Sans FB" pitchFamily="34" charset="0"/>
            </a:endParaRPr>
          </a:p>
        </p:txBody>
      </p:sp>
    </p:spTree>
    <p:extLst>
      <p:ext uri="{BB962C8B-B14F-4D97-AF65-F5344CB8AC3E}">
        <p14:creationId xmlns:p14="http://schemas.microsoft.com/office/powerpoint/2010/main" val="296657119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Outline</a:t>
            </a:r>
            <a:endParaRPr lang="zh-TW" altLang="en-US" dirty="0">
              <a:latin typeface="Berlin Sans FB" pitchFamily="34" charset="0"/>
            </a:endParaRPr>
          </a:p>
        </p:txBody>
      </p:sp>
      <p:sp>
        <p:nvSpPr>
          <p:cNvPr id="3" name="內容版面配置區 2"/>
          <p:cNvSpPr>
            <a:spLocks noGrp="1"/>
          </p:cNvSpPr>
          <p:nvPr>
            <p:ph idx="1"/>
          </p:nvPr>
        </p:nvSpPr>
        <p:spPr/>
        <p:txBody>
          <a:bodyPr/>
          <a:lstStyle/>
          <a:p>
            <a:r>
              <a:rPr lang="en-US" altLang="zh-TW" sz="3600" dirty="0" smtClean="0">
                <a:solidFill>
                  <a:srgbClr val="FF0000"/>
                </a:solidFill>
                <a:latin typeface="Berlin Sans FB" pitchFamily="34" charset="0"/>
              </a:rPr>
              <a:t>What’s LEX &amp; YACC</a:t>
            </a:r>
          </a:p>
          <a:p>
            <a:r>
              <a:rPr lang="en-US" altLang="zh-TW" sz="3600" dirty="0" smtClean="0">
                <a:latin typeface="Berlin Sans FB" pitchFamily="34" charset="0"/>
              </a:rPr>
              <a:t>LEX</a:t>
            </a:r>
          </a:p>
          <a:p>
            <a:r>
              <a:rPr lang="en-US" altLang="zh-TW" sz="3600" dirty="0" smtClean="0">
                <a:latin typeface="Berlin Sans FB" pitchFamily="34" charset="0"/>
              </a:rPr>
              <a:t>YACC</a:t>
            </a:r>
          </a:p>
          <a:p>
            <a:pPr marL="0" indent="0">
              <a:buNone/>
            </a:pPr>
            <a:endParaRPr lang="en-US" altLang="zh-TW" dirty="0" smtClean="0">
              <a:latin typeface="Berlin Sans FB" pitchFamily="34" charset="0"/>
            </a:endParaRPr>
          </a:p>
          <a:p>
            <a:endParaRPr lang="zh-TW" altLang="en-US" dirty="0">
              <a:latin typeface="Berlin Sans FB" pitchFamily="34" charset="0"/>
            </a:endParaRPr>
          </a:p>
        </p:txBody>
      </p:sp>
    </p:spTree>
    <p:extLst>
      <p:ext uri="{BB962C8B-B14F-4D97-AF65-F5344CB8AC3E}">
        <p14:creationId xmlns:p14="http://schemas.microsoft.com/office/powerpoint/2010/main" val="34558576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What’s LEX &amp; YACC</a:t>
            </a:r>
            <a:endParaRPr lang="zh-TW" altLang="en-US" dirty="0">
              <a:latin typeface="Berlin Sans FB" pitchFamily="34" charset="0"/>
            </a:endParaRPr>
          </a:p>
        </p:txBody>
      </p:sp>
      <p:sp>
        <p:nvSpPr>
          <p:cNvPr id="3" name="內容版面配置區 2"/>
          <p:cNvSpPr>
            <a:spLocks noGrp="1"/>
          </p:cNvSpPr>
          <p:nvPr>
            <p:ph idx="1"/>
          </p:nvPr>
        </p:nvSpPr>
        <p:spPr/>
        <p:txBody>
          <a:bodyPr/>
          <a:lstStyle/>
          <a:p>
            <a:r>
              <a:rPr lang="en-US" altLang="zh-TW" dirty="0" smtClean="0">
                <a:latin typeface="Berlin Sans FB" pitchFamily="34" charset="0"/>
              </a:rPr>
              <a:t>LEX </a:t>
            </a:r>
            <a:endParaRPr lang="en-US" altLang="zh-TW" dirty="0">
              <a:latin typeface="Berlin Sans FB" pitchFamily="34" charset="0"/>
            </a:endParaRPr>
          </a:p>
          <a:p>
            <a:pPr lvl="1"/>
            <a:r>
              <a:rPr lang="en-US" altLang="zh-TW" dirty="0" smtClean="0">
                <a:latin typeface="Berlin Sans FB" pitchFamily="34" charset="0"/>
              </a:rPr>
              <a:t>A lexical analyzers.</a:t>
            </a:r>
          </a:p>
          <a:p>
            <a:pPr lvl="1"/>
            <a:r>
              <a:rPr lang="en-US" altLang="zh-TW" dirty="0" smtClean="0">
                <a:latin typeface="Berlin Sans FB" pitchFamily="34" charset="0"/>
              </a:rPr>
              <a:t>Commonly used with the YACC.</a:t>
            </a:r>
          </a:p>
          <a:p>
            <a:pPr lvl="1"/>
            <a:endParaRPr lang="en-US" altLang="zh-TW" dirty="0" smtClean="0">
              <a:latin typeface="Berlin Sans FB" pitchFamily="34" charset="0"/>
            </a:endParaRPr>
          </a:p>
          <a:p>
            <a:r>
              <a:rPr lang="en-US" altLang="zh-TW" dirty="0" smtClean="0">
                <a:latin typeface="Berlin Sans FB" pitchFamily="34" charset="0"/>
              </a:rPr>
              <a:t>YACC</a:t>
            </a:r>
          </a:p>
          <a:p>
            <a:pPr lvl="1"/>
            <a:r>
              <a:rPr lang="en-US" altLang="zh-TW" dirty="0" smtClean="0">
                <a:latin typeface="Berlin Sans FB" pitchFamily="34" charset="0"/>
              </a:rPr>
              <a:t>A parser generator.</a:t>
            </a:r>
          </a:p>
          <a:p>
            <a:pPr lvl="1"/>
            <a:r>
              <a:rPr lang="en-US" altLang="zh-TW" dirty="0">
                <a:latin typeface="Berlin Sans FB" pitchFamily="34" charset="0"/>
              </a:rPr>
              <a:t>I</a:t>
            </a:r>
            <a:r>
              <a:rPr lang="en-US" altLang="zh-TW" dirty="0" smtClean="0">
                <a:latin typeface="Berlin Sans FB" pitchFamily="34" charset="0"/>
              </a:rPr>
              <a:t>t </a:t>
            </a:r>
            <a:r>
              <a:rPr lang="en-US" altLang="zh-TW" dirty="0">
                <a:latin typeface="Berlin Sans FB" pitchFamily="34" charset="0"/>
              </a:rPr>
              <a:t>requires an external lexical analyzer</a:t>
            </a:r>
            <a:endParaRPr lang="zh-TW" altLang="en-US" dirty="0">
              <a:latin typeface="Berlin Sans FB" pitchFamily="34" charset="0"/>
            </a:endParaRPr>
          </a:p>
        </p:txBody>
      </p:sp>
    </p:spTree>
    <p:extLst>
      <p:ext uri="{BB962C8B-B14F-4D97-AF65-F5344CB8AC3E}">
        <p14:creationId xmlns:p14="http://schemas.microsoft.com/office/powerpoint/2010/main" val="262966565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Berlin Sans FB" pitchFamily="34" charset="0"/>
              </a:rPr>
              <a:t>What’s LEX &amp; YACC</a:t>
            </a:r>
            <a:endParaRPr lang="zh-TW" altLang="en-US" dirty="0">
              <a:latin typeface="Berlin Sans FB" pitchFamily="34" charset="0"/>
            </a:endParaRPr>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7060233" cy="2807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088716"/>
            <a:ext cx="8014067"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28517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Outline</a:t>
            </a:r>
            <a:endParaRPr lang="zh-TW" altLang="en-US" dirty="0">
              <a:latin typeface="Berlin Sans FB" pitchFamily="34" charset="0"/>
            </a:endParaRPr>
          </a:p>
        </p:txBody>
      </p:sp>
      <p:sp>
        <p:nvSpPr>
          <p:cNvPr id="3" name="內容版面配置區 2"/>
          <p:cNvSpPr>
            <a:spLocks noGrp="1"/>
          </p:cNvSpPr>
          <p:nvPr>
            <p:ph idx="1"/>
          </p:nvPr>
        </p:nvSpPr>
        <p:spPr/>
        <p:txBody>
          <a:bodyPr/>
          <a:lstStyle/>
          <a:p>
            <a:r>
              <a:rPr lang="en-US" altLang="zh-TW" sz="3600" dirty="0" smtClean="0">
                <a:latin typeface="Berlin Sans FB" pitchFamily="34" charset="0"/>
              </a:rPr>
              <a:t>What’s LEX &amp; YACC</a:t>
            </a:r>
          </a:p>
          <a:p>
            <a:r>
              <a:rPr lang="en-US" altLang="zh-TW" sz="3600" dirty="0" smtClean="0">
                <a:solidFill>
                  <a:srgbClr val="FF0000"/>
                </a:solidFill>
                <a:latin typeface="Berlin Sans FB" pitchFamily="34" charset="0"/>
              </a:rPr>
              <a:t>LEX</a:t>
            </a:r>
          </a:p>
          <a:p>
            <a:r>
              <a:rPr lang="en-US" altLang="zh-TW" sz="3600" dirty="0" smtClean="0">
                <a:latin typeface="Berlin Sans FB" pitchFamily="34" charset="0"/>
              </a:rPr>
              <a:t>YACC</a:t>
            </a:r>
          </a:p>
          <a:p>
            <a:pPr marL="0" indent="0">
              <a:buNone/>
            </a:pPr>
            <a:endParaRPr lang="en-US" altLang="zh-TW" dirty="0" smtClean="0">
              <a:latin typeface="Berlin Sans FB" pitchFamily="34" charset="0"/>
            </a:endParaRPr>
          </a:p>
          <a:p>
            <a:endParaRPr lang="zh-TW" altLang="en-US" dirty="0">
              <a:latin typeface="Berlin Sans FB" pitchFamily="34" charset="0"/>
            </a:endParaRPr>
          </a:p>
        </p:txBody>
      </p:sp>
    </p:spTree>
    <p:extLst>
      <p:ext uri="{BB962C8B-B14F-4D97-AF65-F5344CB8AC3E}">
        <p14:creationId xmlns:p14="http://schemas.microsoft.com/office/powerpoint/2010/main" val="369527425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Structure of a LEX</a:t>
            </a:r>
            <a:endParaRPr lang="zh-TW" altLang="en-US" dirty="0">
              <a:latin typeface="Berlin Sans FB" pitchFamily="34" charset="0"/>
            </a:endParaRPr>
          </a:p>
        </p:txBody>
      </p:sp>
      <p:sp>
        <p:nvSpPr>
          <p:cNvPr id="3" name="內容版面配置區 2"/>
          <p:cNvSpPr>
            <a:spLocks noGrp="1"/>
          </p:cNvSpPr>
          <p:nvPr>
            <p:ph idx="1"/>
          </p:nvPr>
        </p:nvSpPr>
        <p:spPr/>
        <p:txBody>
          <a:bodyPr/>
          <a:lstStyle/>
          <a:p>
            <a:pPr marL="0" indent="0">
              <a:buNone/>
            </a:pPr>
            <a:endParaRPr lang="en-US" altLang="zh-TW" dirty="0" smtClean="0">
              <a:latin typeface="Berlin Sans FB" pitchFamily="34" charset="0"/>
            </a:endParaRPr>
          </a:p>
          <a:p>
            <a:pPr marL="0" indent="0">
              <a:buNone/>
            </a:pPr>
            <a:r>
              <a:rPr lang="en-US" altLang="zh-TW" dirty="0" smtClean="0">
                <a:latin typeface="Berlin Sans FB" pitchFamily="34" charset="0"/>
              </a:rPr>
              <a:t>Definition section</a:t>
            </a:r>
          </a:p>
          <a:p>
            <a:pPr marL="0" indent="0">
              <a:buNone/>
            </a:pPr>
            <a:r>
              <a:rPr lang="en-US" altLang="zh-TW" dirty="0" smtClean="0">
                <a:latin typeface="Berlin Sans FB" pitchFamily="34" charset="0"/>
              </a:rPr>
              <a:t>%%</a:t>
            </a:r>
          </a:p>
          <a:p>
            <a:pPr marL="0" indent="0">
              <a:buNone/>
            </a:pPr>
            <a:r>
              <a:rPr lang="en-US" altLang="zh-TW" dirty="0" smtClean="0">
                <a:latin typeface="Berlin Sans FB" pitchFamily="34" charset="0"/>
              </a:rPr>
              <a:t>Rules section</a:t>
            </a:r>
          </a:p>
          <a:p>
            <a:pPr marL="0" indent="0">
              <a:buNone/>
            </a:pPr>
            <a:r>
              <a:rPr lang="en-US" altLang="zh-TW" dirty="0" smtClean="0">
                <a:latin typeface="Berlin Sans FB" pitchFamily="34" charset="0"/>
              </a:rPr>
              <a:t>%%</a:t>
            </a:r>
          </a:p>
          <a:p>
            <a:pPr marL="0" indent="0">
              <a:buNone/>
            </a:pPr>
            <a:r>
              <a:rPr lang="en-US" altLang="zh-TW" dirty="0" smtClean="0">
                <a:latin typeface="Berlin Sans FB" pitchFamily="34" charset="0"/>
              </a:rPr>
              <a:t>C code section</a:t>
            </a:r>
          </a:p>
          <a:p>
            <a:endParaRPr lang="zh-TW" altLang="en-US" dirty="0">
              <a:latin typeface="Berlin Sans FB" pitchFamily="34" charset="0"/>
            </a:endParaRPr>
          </a:p>
        </p:txBody>
      </p:sp>
    </p:spTree>
    <p:extLst>
      <p:ext uri="{BB962C8B-B14F-4D97-AF65-F5344CB8AC3E}">
        <p14:creationId xmlns:p14="http://schemas.microsoft.com/office/powerpoint/2010/main" val="11733099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Berlin Sans FB" pitchFamily="34" charset="0"/>
              </a:rPr>
              <a:t>Regular Expression</a:t>
            </a:r>
            <a:endParaRPr lang="zh-TW" altLang="en-US" dirty="0">
              <a:latin typeface="Berlin Sans FB" pitchFamily="34" charset="0"/>
            </a:endParaRPr>
          </a:p>
        </p:txBody>
      </p:sp>
      <p:sp>
        <p:nvSpPr>
          <p:cNvPr id="3" name="內容版面配置區 2"/>
          <p:cNvSpPr>
            <a:spLocks noGrp="1"/>
          </p:cNvSpPr>
          <p:nvPr>
            <p:ph idx="1"/>
          </p:nvPr>
        </p:nvSpPr>
        <p:spPr/>
        <p:txBody>
          <a:bodyPr>
            <a:normAutofit/>
          </a:bodyPr>
          <a:lstStyle/>
          <a:p>
            <a:pPr>
              <a:spcBef>
                <a:spcPct val="50000"/>
              </a:spcBef>
            </a:pPr>
            <a:endParaRPr lang="en-US" altLang="zh-TW" sz="1800" b="1" dirty="0" smtClean="0">
              <a:latin typeface="Berlin Sans FB" pitchFamily="34" charset="0"/>
              <a:ea typeface="新細明體" charset="-120"/>
            </a:endParaRPr>
          </a:p>
          <a:p>
            <a:pPr>
              <a:spcBef>
                <a:spcPct val="50000"/>
              </a:spcBef>
            </a:pPr>
            <a:r>
              <a:rPr lang="en-US" altLang="zh-TW" sz="1800" b="1" dirty="0" smtClean="0">
                <a:latin typeface="Berlin Sans FB" pitchFamily="34" charset="0"/>
                <a:ea typeface="新細明體" charset="-120"/>
              </a:rPr>
              <a:t>.</a:t>
            </a:r>
            <a:r>
              <a:rPr lang="en-US" altLang="zh-TW" sz="1800" dirty="0" smtClean="0">
                <a:latin typeface="Berlin Sans FB" pitchFamily="34" charset="0"/>
                <a:ea typeface="新細明體" charset="-120"/>
              </a:rPr>
              <a:t>   	: matches </a:t>
            </a:r>
            <a:r>
              <a:rPr lang="en-US" altLang="zh-TW" sz="1800" dirty="0">
                <a:latin typeface="Berlin Sans FB" pitchFamily="34" charset="0"/>
                <a:ea typeface="新細明體" charset="-120"/>
              </a:rPr>
              <a:t>any single character except \n</a:t>
            </a:r>
          </a:p>
          <a:p>
            <a:pPr>
              <a:spcBef>
                <a:spcPct val="50000"/>
              </a:spcBef>
            </a:pPr>
            <a:r>
              <a:rPr lang="en-US" altLang="zh-TW" sz="1800" b="1" dirty="0">
                <a:latin typeface="Berlin Sans FB" pitchFamily="34" charset="0"/>
                <a:ea typeface="新細明體" charset="-120"/>
              </a:rPr>
              <a:t>*  </a:t>
            </a:r>
            <a:r>
              <a:rPr lang="en-US" altLang="zh-TW" sz="1800" b="1" dirty="0" smtClean="0">
                <a:latin typeface="Berlin Sans FB" pitchFamily="34" charset="0"/>
                <a:ea typeface="新細明體" charset="-120"/>
              </a:rPr>
              <a:t>	</a:t>
            </a:r>
            <a:r>
              <a:rPr lang="en-US" altLang="zh-TW" sz="1800" dirty="0" smtClean="0">
                <a:latin typeface="Berlin Sans FB" pitchFamily="34" charset="0"/>
                <a:ea typeface="新細明體" charset="-120"/>
              </a:rPr>
              <a:t>: </a:t>
            </a:r>
            <a:r>
              <a:rPr lang="en-US" altLang="zh-TW" sz="1800" dirty="0">
                <a:latin typeface="Berlin Sans FB" pitchFamily="34" charset="0"/>
                <a:ea typeface="新細明體" charset="-120"/>
              </a:rPr>
              <a:t>matches 0 or more instances of the preceding regular expression</a:t>
            </a:r>
          </a:p>
          <a:p>
            <a:pPr>
              <a:spcBef>
                <a:spcPct val="50000"/>
              </a:spcBef>
            </a:pPr>
            <a:r>
              <a:rPr lang="en-US" altLang="zh-TW" sz="1800" b="1" dirty="0">
                <a:latin typeface="Berlin Sans FB" pitchFamily="34" charset="0"/>
                <a:ea typeface="新細明體" charset="-120"/>
              </a:rPr>
              <a:t>+  </a:t>
            </a:r>
            <a:r>
              <a:rPr lang="en-US" altLang="zh-TW" sz="1800" b="1" dirty="0" smtClean="0">
                <a:latin typeface="Berlin Sans FB" pitchFamily="34" charset="0"/>
                <a:ea typeface="新細明體" charset="-120"/>
              </a:rPr>
              <a:t>	</a:t>
            </a:r>
            <a:r>
              <a:rPr lang="en-US" altLang="zh-TW" sz="1800" dirty="0" smtClean="0">
                <a:latin typeface="Berlin Sans FB" pitchFamily="34" charset="0"/>
                <a:ea typeface="新細明體" charset="-120"/>
              </a:rPr>
              <a:t>: </a:t>
            </a:r>
            <a:r>
              <a:rPr lang="en-US" altLang="zh-TW" sz="1800" dirty="0">
                <a:latin typeface="Berlin Sans FB" pitchFamily="34" charset="0"/>
                <a:ea typeface="新細明體" charset="-120"/>
              </a:rPr>
              <a:t>matches 1 or more instances of the preceding regular expression</a:t>
            </a:r>
          </a:p>
          <a:p>
            <a:pPr>
              <a:spcBef>
                <a:spcPct val="50000"/>
              </a:spcBef>
            </a:pPr>
            <a:r>
              <a:rPr lang="en-US" altLang="zh-TW" sz="1800" b="1" dirty="0">
                <a:latin typeface="Berlin Sans FB" pitchFamily="34" charset="0"/>
                <a:ea typeface="新細明體" charset="-120"/>
              </a:rPr>
              <a:t>?  </a:t>
            </a:r>
            <a:r>
              <a:rPr lang="en-US" altLang="zh-TW" sz="1800" b="1" dirty="0" smtClean="0">
                <a:latin typeface="Berlin Sans FB" pitchFamily="34" charset="0"/>
                <a:ea typeface="新細明體" charset="-120"/>
              </a:rPr>
              <a:t>	</a:t>
            </a:r>
            <a:r>
              <a:rPr lang="en-US" altLang="zh-TW" sz="1800" dirty="0" smtClean="0">
                <a:latin typeface="Berlin Sans FB" pitchFamily="34" charset="0"/>
                <a:ea typeface="新細明體" charset="-120"/>
              </a:rPr>
              <a:t>: </a:t>
            </a:r>
            <a:r>
              <a:rPr lang="en-US" altLang="zh-TW" sz="1800" dirty="0">
                <a:latin typeface="Berlin Sans FB" pitchFamily="34" charset="0"/>
                <a:ea typeface="新細明體" charset="-120"/>
              </a:rPr>
              <a:t>matches 0 or 1 of the preceding regular expression</a:t>
            </a:r>
          </a:p>
          <a:p>
            <a:pPr>
              <a:spcBef>
                <a:spcPct val="50000"/>
              </a:spcBef>
            </a:pPr>
            <a:r>
              <a:rPr lang="en-US" altLang="zh-TW" sz="1800" b="1" dirty="0">
                <a:latin typeface="Berlin Sans FB" pitchFamily="34" charset="0"/>
                <a:ea typeface="新細明體" charset="-120"/>
              </a:rPr>
              <a:t>|  </a:t>
            </a:r>
            <a:r>
              <a:rPr lang="en-US" altLang="zh-TW" sz="1800" b="1" dirty="0" smtClean="0">
                <a:latin typeface="Berlin Sans FB" pitchFamily="34" charset="0"/>
                <a:ea typeface="新細明體" charset="-120"/>
              </a:rPr>
              <a:t> 	</a:t>
            </a:r>
            <a:r>
              <a:rPr lang="en-US" altLang="zh-TW" sz="1800" dirty="0" smtClean="0">
                <a:latin typeface="Berlin Sans FB" pitchFamily="34" charset="0"/>
                <a:ea typeface="新細明體" charset="-120"/>
              </a:rPr>
              <a:t>: </a:t>
            </a:r>
            <a:r>
              <a:rPr lang="en-US" altLang="zh-TW" sz="1800" dirty="0">
                <a:latin typeface="Berlin Sans FB" pitchFamily="34" charset="0"/>
                <a:ea typeface="新細明體" charset="-120"/>
              </a:rPr>
              <a:t>matches the preceding or following regular expression</a:t>
            </a:r>
          </a:p>
          <a:p>
            <a:pPr>
              <a:spcBef>
                <a:spcPct val="50000"/>
              </a:spcBef>
            </a:pPr>
            <a:r>
              <a:rPr lang="en-US" altLang="zh-TW" sz="1800" b="1" dirty="0">
                <a:latin typeface="Berlin Sans FB" pitchFamily="34" charset="0"/>
                <a:ea typeface="新細明體" charset="-120"/>
              </a:rPr>
              <a:t>[ ] </a:t>
            </a:r>
            <a:r>
              <a:rPr lang="en-US" altLang="zh-TW" sz="1800" b="1" dirty="0" smtClean="0">
                <a:latin typeface="Berlin Sans FB" pitchFamily="34" charset="0"/>
                <a:ea typeface="新細明體" charset="-120"/>
              </a:rPr>
              <a:t>	</a:t>
            </a:r>
            <a:r>
              <a:rPr lang="en-US" altLang="zh-TW" sz="1800" dirty="0" smtClean="0">
                <a:latin typeface="Berlin Sans FB" pitchFamily="34" charset="0"/>
                <a:ea typeface="新細明體" charset="-120"/>
              </a:rPr>
              <a:t>: </a:t>
            </a:r>
            <a:r>
              <a:rPr lang="en-US" altLang="zh-TW" sz="1800" dirty="0">
                <a:latin typeface="Berlin Sans FB" pitchFamily="34" charset="0"/>
                <a:ea typeface="新細明體" charset="-120"/>
              </a:rPr>
              <a:t>defines a character class</a:t>
            </a:r>
          </a:p>
          <a:p>
            <a:pPr>
              <a:spcBef>
                <a:spcPct val="50000"/>
              </a:spcBef>
            </a:pPr>
            <a:r>
              <a:rPr lang="en-US" altLang="zh-TW" sz="1800" b="1" dirty="0">
                <a:latin typeface="Berlin Sans FB" pitchFamily="34" charset="0"/>
                <a:ea typeface="新細明體" charset="-120"/>
              </a:rPr>
              <a:t>()  </a:t>
            </a:r>
            <a:r>
              <a:rPr lang="en-US" altLang="zh-TW" sz="1800" b="1" dirty="0" smtClean="0">
                <a:latin typeface="Berlin Sans FB" pitchFamily="34" charset="0"/>
                <a:ea typeface="新細明體" charset="-120"/>
              </a:rPr>
              <a:t>	</a:t>
            </a:r>
            <a:r>
              <a:rPr lang="en-US" altLang="zh-TW" sz="1800" dirty="0" smtClean="0">
                <a:latin typeface="Berlin Sans FB" pitchFamily="34" charset="0"/>
                <a:ea typeface="新細明體" charset="-120"/>
              </a:rPr>
              <a:t>: </a:t>
            </a:r>
            <a:r>
              <a:rPr lang="en-US" altLang="zh-TW" sz="1800" dirty="0">
                <a:latin typeface="Berlin Sans FB" pitchFamily="34" charset="0"/>
                <a:ea typeface="新細明體" charset="-120"/>
              </a:rPr>
              <a:t>groups enclosed regular expression into a new regular expression</a:t>
            </a:r>
          </a:p>
          <a:p>
            <a:pPr>
              <a:spcBef>
                <a:spcPct val="50000"/>
              </a:spcBef>
            </a:pPr>
            <a:r>
              <a:rPr lang="en-US" altLang="zh-TW" sz="1800" b="1" dirty="0" smtClean="0">
                <a:latin typeface="Berlin Sans FB" pitchFamily="34" charset="0"/>
                <a:ea typeface="新細明體" charset="-120"/>
              </a:rPr>
              <a:t>“…” 	</a:t>
            </a:r>
            <a:r>
              <a:rPr lang="en-US" altLang="zh-TW" sz="1800" dirty="0" smtClean="0">
                <a:latin typeface="Berlin Sans FB" pitchFamily="34" charset="0"/>
                <a:ea typeface="新細明體" charset="-120"/>
              </a:rPr>
              <a:t>: </a:t>
            </a:r>
            <a:r>
              <a:rPr lang="en-US" altLang="zh-TW" sz="1800" dirty="0">
                <a:latin typeface="Berlin Sans FB" pitchFamily="34" charset="0"/>
                <a:ea typeface="新細明體" charset="-120"/>
              </a:rPr>
              <a:t>matches everything within the “ “ literally</a:t>
            </a:r>
          </a:p>
          <a:p>
            <a:endParaRPr lang="zh-TW" altLang="en-US" dirty="0">
              <a:latin typeface="Berlin Sans FB" pitchFamily="34" charset="0"/>
            </a:endParaRPr>
          </a:p>
        </p:txBody>
      </p:sp>
    </p:spTree>
    <p:extLst>
      <p:ext uri="{BB962C8B-B14F-4D97-AF65-F5344CB8AC3E}">
        <p14:creationId xmlns:p14="http://schemas.microsoft.com/office/powerpoint/2010/main" val="32430915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Berlin Sans FB" pitchFamily="34" charset="0"/>
              </a:rPr>
              <a:t>Regular </a:t>
            </a:r>
            <a:r>
              <a:rPr lang="en-US" altLang="zh-TW" dirty="0" smtClean="0">
                <a:latin typeface="Berlin Sans FB" pitchFamily="34" charset="0"/>
              </a:rPr>
              <a:t>Expression(</a:t>
            </a:r>
            <a:r>
              <a:rPr lang="en-US" altLang="zh-TW" dirty="0" err="1" smtClean="0">
                <a:latin typeface="Berlin Sans FB" pitchFamily="34" charset="0"/>
              </a:rPr>
              <a:t>cont</a:t>
            </a:r>
            <a:r>
              <a:rPr lang="en-US" altLang="zh-TW" dirty="0" smtClean="0">
                <a:latin typeface="Berlin Sans FB" pitchFamily="34" charset="0"/>
              </a:rPr>
              <a:t>)</a:t>
            </a:r>
            <a:endParaRPr lang="zh-TW" altLang="en-US" dirty="0">
              <a:latin typeface="Berlin Sans FB" pitchFamily="34" charset="0"/>
            </a:endParaRPr>
          </a:p>
        </p:txBody>
      </p:sp>
      <p:sp>
        <p:nvSpPr>
          <p:cNvPr id="3" name="內容版面配置區 2"/>
          <p:cNvSpPr>
            <a:spLocks noGrp="1"/>
          </p:cNvSpPr>
          <p:nvPr>
            <p:ph idx="1"/>
          </p:nvPr>
        </p:nvSpPr>
        <p:spPr/>
        <p:txBody>
          <a:bodyPr>
            <a:normAutofit/>
          </a:bodyPr>
          <a:lstStyle/>
          <a:p>
            <a:pPr>
              <a:spcBef>
                <a:spcPct val="50000"/>
              </a:spcBef>
            </a:pPr>
            <a:endParaRPr lang="en-IE" altLang="zh-TW" sz="1800" b="1" dirty="0" smtClean="0">
              <a:latin typeface="Berlin Sans FB" pitchFamily="34" charset="0"/>
              <a:ea typeface="新細明體" charset="-120"/>
            </a:endParaRPr>
          </a:p>
          <a:p>
            <a:pPr>
              <a:spcBef>
                <a:spcPct val="50000"/>
              </a:spcBef>
            </a:pPr>
            <a:r>
              <a:rPr lang="en-IE" altLang="zh-TW" sz="1800" dirty="0" err="1" smtClean="0">
                <a:latin typeface="Berlin Sans FB" pitchFamily="34" charset="0"/>
                <a:ea typeface="新細明體" charset="-120"/>
              </a:rPr>
              <a:t>x|y</a:t>
            </a:r>
            <a:r>
              <a:rPr lang="en-IE" altLang="zh-TW" sz="1800" dirty="0">
                <a:latin typeface="Berlin Sans FB" pitchFamily="34" charset="0"/>
                <a:ea typeface="新細明體" charset="-120"/>
              </a:rPr>
              <a:t>	</a:t>
            </a:r>
            <a:r>
              <a:rPr lang="en-IE" altLang="zh-TW" sz="1800" dirty="0" smtClean="0">
                <a:latin typeface="Berlin Sans FB" pitchFamily="34" charset="0"/>
                <a:ea typeface="新細明體" charset="-120"/>
              </a:rPr>
              <a:t>	:x </a:t>
            </a:r>
            <a:r>
              <a:rPr lang="en-IE" altLang="zh-TW" sz="1800" dirty="0">
                <a:latin typeface="Berlin Sans FB" pitchFamily="34" charset="0"/>
                <a:ea typeface="新細明體" charset="-120"/>
              </a:rPr>
              <a:t>or y</a:t>
            </a:r>
          </a:p>
          <a:p>
            <a:pPr>
              <a:spcBef>
                <a:spcPct val="50000"/>
              </a:spcBef>
            </a:pPr>
            <a:r>
              <a:rPr lang="en-IE" altLang="zh-TW" sz="1800" dirty="0">
                <a:latin typeface="Berlin Sans FB" pitchFamily="34" charset="0"/>
                <a:ea typeface="新細明體" charset="-120"/>
              </a:rPr>
              <a:t>{</a:t>
            </a:r>
            <a:r>
              <a:rPr lang="en-IE" altLang="zh-TW" sz="1800" dirty="0" err="1">
                <a:latin typeface="Berlin Sans FB" pitchFamily="34" charset="0"/>
                <a:ea typeface="新細明體" charset="-120"/>
              </a:rPr>
              <a:t>i</a:t>
            </a:r>
            <a:r>
              <a:rPr lang="en-IE" altLang="zh-TW" sz="1800" dirty="0">
                <a:latin typeface="Berlin Sans FB" pitchFamily="34" charset="0"/>
                <a:ea typeface="新細明體" charset="-120"/>
              </a:rPr>
              <a:t>}	</a:t>
            </a:r>
            <a:r>
              <a:rPr lang="en-IE" altLang="zh-TW" sz="1800" dirty="0" smtClean="0">
                <a:latin typeface="Berlin Sans FB" pitchFamily="34" charset="0"/>
                <a:ea typeface="新細明體" charset="-120"/>
              </a:rPr>
              <a:t>	:definition </a:t>
            </a:r>
            <a:r>
              <a:rPr lang="en-IE" altLang="zh-TW" sz="1800" dirty="0">
                <a:latin typeface="Berlin Sans FB" pitchFamily="34" charset="0"/>
                <a:ea typeface="新細明體" charset="-120"/>
              </a:rPr>
              <a:t>of </a:t>
            </a:r>
            <a:r>
              <a:rPr lang="en-IE" altLang="zh-TW" sz="1800" dirty="0" err="1">
                <a:latin typeface="Berlin Sans FB" pitchFamily="34" charset="0"/>
                <a:ea typeface="新細明體" charset="-120"/>
              </a:rPr>
              <a:t>i</a:t>
            </a:r>
            <a:endParaRPr lang="en-IE" altLang="zh-TW" sz="1800" dirty="0">
              <a:latin typeface="Berlin Sans FB" pitchFamily="34" charset="0"/>
              <a:ea typeface="新細明體" charset="-120"/>
            </a:endParaRPr>
          </a:p>
          <a:p>
            <a:pPr>
              <a:spcBef>
                <a:spcPct val="50000"/>
              </a:spcBef>
            </a:pPr>
            <a:r>
              <a:rPr lang="en-IE" altLang="zh-TW" sz="1800" dirty="0">
                <a:latin typeface="Berlin Sans FB" pitchFamily="34" charset="0"/>
                <a:ea typeface="新細明體" charset="-120"/>
              </a:rPr>
              <a:t>x/y	</a:t>
            </a:r>
            <a:r>
              <a:rPr lang="en-IE" altLang="zh-TW" sz="1800" dirty="0" smtClean="0">
                <a:latin typeface="Berlin Sans FB" pitchFamily="34" charset="0"/>
                <a:ea typeface="新細明體" charset="-120"/>
              </a:rPr>
              <a:t>	:x</a:t>
            </a:r>
            <a:r>
              <a:rPr lang="en-IE" altLang="zh-TW" sz="1800" dirty="0">
                <a:latin typeface="Berlin Sans FB" pitchFamily="34" charset="0"/>
                <a:ea typeface="新細明體" charset="-120"/>
              </a:rPr>
              <a:t>, only if followed by </a:t>
            </a:r>
            <a:r>
              <a:rPr lang="en-IE" altLang="zh-TW" sz="1800" dirty="0" smtClean="0">
                <a:latin typeface="Berlin Sans FB" pitchFamily="34" charset="0"/>
                <a:ea typeface="新細明體" charset="-120"/>
              </a:rPr>
              <a:t>y</a:t>
            </a:r>
            <a:endParaRPr lang="en-IE" altLang="zh-TW" sz="1800" dirty="0">
              <a:latin typeface="Berlin Sans FB" pitchFamily="34" charset="0"/>
              <a:ea typeface="新細明體" charset="-120"/>
            </a:endParaRPr>
          </a:p>
          <a:p>
            <a:pPr>
              <a:spcBef>
                <a:spcPct val="50000"/>
              </a:spcBef>
            </a:pPr>
            <a:r>
              <a:rPr lang="en-IE" altLang="zh-TW" sz="1800" dirty="0">
                <a:latin typeface="Berlin Sans FB" pitchFamily="34" charset="0"/>
                <a:ea typeface="新細明體" charset="-120"/>
              </a:rPr>
              <a:t>x{</a:t>
            </a:r>
            <a:r>
              <a:rPr lang="en-IE" altLang="zh-TW" sz="1800" dirty="0" err="1">
                <a:latin typeface="Berlin Sans FB" pitchFamily="34" charset="0"/>
                <a:ea typeface="新細明體" charset="-120"/>
              </a:rPr>
              <a:t>m,n</a:t>
            </a:r>
            <a:r>
              <a:rPr lang="en-IE" altLang="zh-TW" sz="1800" dirty="0" smtClean="0">
                <a:latin typeface="Berlin Sans FB" pitchFamily="34" charset="0"/>
                <a:ea typeface="新細明體" charset="-120"/>
              </a:rPr>
              <a:t>}	:m </a:t>
            </a:r>
            <a:r>
              <a:rPr lang="en-IE" altLang="zh-TW" sz="1800" dirty="0">
                <a:latin typeface="Berlin Sans FB" pitchFamily="34" charset="0"/>
                <a:ea typeface="新細明體" charset="-120"/>
              </a:rPr>
              <a:t>to n occurrences of x</a:t>
            </a:r>
          </a:p>
          <a:p>
            <a:pPr>
              <a:spcBef>
                <a:spcPct val="50000"/>
              </a:spcBef>
            </a:pPr>
            <a:r>
              <a:rPr lang="en-IE" altLang="zh-TW" sz="1800" dirty="0" smtClean="0">
                <a:latin typeface="Berlin Sans FB" pitchFamily="34" charset="0"/>
                <a:ea typeface="新細明體" charset="-120"/>
                <a:sym typeface="Symbol" pitchFamily="18" charset="2"/>
              </a:rPr>
              <a:t></a:t>
            </a:r>
            <a:r>
              <a:rPr lang="en-IE" altLang="zh-TW" sz="1800" dirty="0" smtClean="0">
                <a:latin typeface="Berlin Sans FB" pitchFamily="34" charset="0"/>
                <a:ea typeface="新細明體" charset="-120"/>
              </a:rPr>
              <a:t>x</a:t>
            </a:r>
            <a:r>
              <a:rPr lang="en-IE" altLang="zh-TW" sz="1800" dirty="0">
                <a:latin typeface="Berlin Sans FB" pitchFamily="34" charset="0"/>
                <a:ea typeface="新細明體" charset="-120"/>
              </a:rPr>
              <a:t>	</a:t>
            </a:r>
            <a:r>
              <a:rPr lang="en-IE" altLang="zh-TW" sz="1800" dirty="0" smtClean="0">
                <a:latin typeface="Berlin Sans FB" pitchFamily="34" charset="0"/>
                <a:ea typeface="新細明體" charset="-120"/>
              </a:rPr>
              <a:t>	:x</a:t>
            </a:r>
            <a:r>
              <a:rPr lang="en-IE" altLang="zh-TW" sz="1800" dirty="0">
                <a:latin typeface="Berlin Sans FB" pitchFamily="34" charset="0"/>
                <a:ea typeface="新細明體" charset="-120"/>
              </a:rPr>
              <a:t>, but only at beginning of </a:t>
            </a:r>
            <a:r>
              <a:rPr lang="en-IE" altLang="zh-TW" sz="1800" dirty="0" smtClean="0">
                <a:latin typeface="Berlin Sans FB" pitchFamily="34" charset="0"/>
                <a:ea typeface="新細明體" charset="-120"/>
              </a:rPr>
              <a:t>line</a:t>
            </a:r>
          </a:p>
          <a:p>
            <a:pPr>
              <a:spcBef>
                <a:spcPct val="50000"/>
              </a:spcBef>
            </a:pPr>
            <a:r>
              <a:rPr lang="en-IE" altLang="zh-TW" sz="1800" dirty="0" smtClean="0">
                <a:latin typeface="Berlin Sans FB" pitchFamily="34" charset="0"/>
                <a:ea typeface="新細明體" charset="-120"/>
              </a:rPr>
              <a:t>[^x]		:except x</a:t>
            </a:r>
            <a:endParaRPr lang="en-IE" altLang="zh-TW" sz="1800" dirty="0">
              <a:latin typeface="Berlin Sans FB" pitchFamily="34" charset="0"/>
              <a:ea typeface="新細明體" charset="-120"/>
            </a:endParaRPr>
          </a:p>
          <a:p>
            <a:pPr>
              <a:spcBef>
                <a:spcPct val="50000"/>
              </a:spcBef>
            </a:pPr>
            <a:r>
              <a:rPr lang="en-IE" altLang="zh-TW" sz="1800" dirty="0" smtClean="0">
                <a:latin typeface="Berlin Sans FB" pitchFamily="34" charset="0"/>
                <a:ea typeface="新細明體" charset="-120"/>
              </a:rPr>
              <a:t>x$		:x</a:t>
            </a:r>
            <a:r>
              <a:rPr lang="en-IE" altLang="zh-TW" sz="1800" dirty="0">
                <a:latin typeface="Berlin Sans FB" pitchFamily="34" charset="0"/>
                <a:ea typeface="新細明體" charset="-120"/>
              </a:rPr>
              <a:t>, but only at end of line</a:t>
            </a:r>
          </a:p>
          <a:p>
            <a:pPr>
              <a:spcBef>
                <a:spcPct val="50000"/>
              </a:spcBef>
            </a:pPr>
            <a:r>
              <a:rPr lang="en-IE" altLang="zh-TW" sz="1800" dirty="0">
                <a:latin typeface="Berlin Sans FB" pitchFamily="34" charset="0"/>
                <a:ea typeface="新細明體" charset="-120"/>
              </a:rPr>
              <a:t>"s"		</a:t>
            </a:r>
            <a:r>
              <a:rPr lang="en-IE" altLang="zh-TW" sz="1800" dirty="0" smtClean="0">
                <a:latin typeface="Berlin Sans FB" pitchFamily="34" charset="0"/>
                <a:ea typeface="新細明體" charset="-120"/>
              </a:rPr>
              <a:t>:exactly </a:t>
            </a:r>
            <a:r>
              <a:rPr lang="en-IE" altLang="zh-TW" sz="1800" dirty="0">
                <a:latin typeface="Berlin Sans FB" pitchFamily="34" charset="0"/>
                <a:ea typeface="新細明體" charset="-120"/>
              </a:rPr>
              <a:t>what is in the quotes (except for "\" and </a:t>
            </a:r>
          </a:p>
          <a:p>
            <a:pPr marL="0" indent="0">
              <a:spcBef>
                <a:spcPct val="50000"/>
              </a:spcBef>
              <a:buNone/>
            </a:pPr>
            <a:r>
              <a:rPr lang="en-IE" altLang="zh-TW" sz="1800" dirty="0">
                <a:latin typeface="Berlin Sans FB" pitchFamily="34" charset="0"/>
                <a:ea typeface="新細明體" charset="-120"/>
              </a:rPr>
              <a:t>	</a:t>
            </a:r>
            <a:r>
              <a:rPr lang="en-IE" altLang="zh-TW" sz="1800" dirty="0" smtClean="0">
                <a:latin typeface="Berlin Sans FB" pitchFamily="34" charset="0"/>
                <a:ea typeface="新細明體" charset="-120"/>
              </a:rPr>
              <a:t>	following </a:t>
            </a:r>
            <a:r>
              <a:rPr lang="en-IE" altLang="zh-TW" sz="1800" dirty="0">
                <a:latin typeface="Berlin Sans FB" pitchFamily="34" charset="0"/>
                <a:ea typeface="新細明體" charset="-120"/>
              </a:rPr>
              <a:t>character)</a:t>
            </a:r>
          </a:p>
          <a:p>
            <a:pPr>
              <a:spcBef>
                <a:spcPct val="50000"/>
              </a:spcBef>
            </a:pPr>
            <a:endParaRPr lang="zh-TW" altLang="en-US" sz="1800" b="1" dirty="0">
              <a:latin typeface="Berlin Sans FB" pitchFamily="34" charset="0"/>
              <a:ea typeface="新細明體" charset="-120"/>
            </a:endParaRPr>
          </a:p>
        </p:txBody>
      </p:sp>
    </p:spTree>
    <p:extLst>
      <p:ext uri="{BB962C8B-B14F-4D97-AF65-F5344CB8AC3E}">
        <p14:creationId xmlns:p14="http://schemas.microsoft.com/office/powerpoint/2010/main" val="3692228493"/>
      </p:ext>
    </p:extLst>
  </p:cSld>
  <p:clrMapOvr>
    <a:masterClrMapping/>
  </p:clrMapOvr>
  <p:transition>
    <p:fade/>
  </p:transition>
  <p:timing>
    <p:tnLst>
      <p:par>
        <p:cTn id="1" dur="indefinite" restart="never" nodeType="tmRoot"/>
      </p:par>
    </p:tnLst>
  </p:timing>
</p:sld>
</file>

<file path=ppt/theme/_rels/them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佈景主題1">
  <a:themeElements>
    <a:clrScheme name="">
      <a:dk1>
        <a:srgbClr val="0F245F"/>
      </a:dk1>
      <a:lt1>
        <a:srgbClr val="FFFFFF"/>
      </a:lt1>
      <a:dk2>
        <a:srgbClr val="FFCC00"/>
      </a:dk2>
      <a:lt2>
        <a:srgbClr val="969696"/>
      </a:lt2>
      <a:accent1>
        <a:srgbClr val="009900"/>
      </a:accent1>
      <a:accent2>
        <a:srgbClr val="FF0000"/>
      </a:accent2>
      <a:accent3>
        <a:srgbClr val="FFFFFF"/>
      </a:accent3>
      <a:accent4>
        <a:srgbClr val="0B1D50"/>
      </a:accent4>
      <a:accent5>
        <a:srgbClr val="AACAAA"/>
      </a:accent5>
      <a:accent6>
        <a:srgbClr val="E70000"/>
      </a:accent6>
      <a:hlink>
        <a:srgbClr val="0099CC"/>
      </a:hlink>
      <a:folHlink>
        <a:srgbClr val="CC006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1" compatLnSpc="1">
        <a:prstTxWarp prst="textNoShape">
          <a:avLst/>
        </a:prstTxWarp>
        <a:spAutoFit/>
      </a:bodyPr>
      <a:lstStyle>
        <a:defPPr marL="0" marR="0" indent="0" algn="l" defTabSz="914400" rtl="0" eaLnBrk="0" fontAlgn="base" latinLnBrk="0" hangingPunct="0">
          <a:lnSpc>
            <a:spcPct val="85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1" compatLnSpc="1">
        <a:prstTxWarp prst="textNoShape">
          <a:avLst/>
        </a:prstTxWarp>
        <a:spAutoFit/>
      </a:bodyPr>
      <a:lstStyle>
        <a:defPPr marL="0" marR="0" indent="0" algn="l" defTabSz="914400" rtl="0" eaLnBrk="0" fontAlgn="base" latinLnBrk="0" hangingPunct="0">
          <a:lnSpc>
            <a:spcPct val="85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 Template - CPC 2006">
  <a:themeElements>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fontScheme name="PPT Template - CPC 2006">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PT Template - CPC 2006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PT Template - CPC 2006">
  <a:themeElements>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fontScheme name="PPT Template - CPC 2006">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PT Template - CPC 2006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PT Template - CPC 2006">
  <a:themeElements>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fontScheme name="PPT Template - CPC 2006">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PT Template - CPC 2006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PPT Template - CPC 2006">
  <a:themeElements>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fontScheme name="PPT Template - CPC 2006">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PT Template - CPC 2006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PPT Template - CPC 2006">
  <a:themeElements>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fontScheme name="PPT Template - CPC 2006">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PPT Template - CPC 2006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PPT Template - CPC 2006">
  <a:themeElements>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fontScheme name="PPT Template - CPC 2006">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20000"/>
          </a:spcAft>
          <a:buClr>
            <a:schemeClr val="bg2"/>
          </a:buClr>
          <a:buSzTx/>
          <a:buFontTx/>
          <a:buChar char="•"/>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PT Template - CPC 2006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 Template - CPC 2006 2">
        <a:dk1>
          <a:srgbClr val="0F245F"/>
        </a:dk1>
        <a:lt1>
          <a:srgbClr val="FFFFFF"/>
        </a:lt1>
        <a:dk2>
          <a:srgbClr val="0F245F"/>
        </a:dk2>
        <a:lt2>
          <a:srgbClr val="969696"/>
        </a:lt2>
        <a:accent1>
          <a:srgbClr val="FFFF99"/>
        </a:accent1>
        <a:accent2>
          <a:srgbClr val="FF0000"/>
        </a:accent2>
        <a:accent3>
          <a:srgbClr val="FFFFFF"/>
        </a:accent3>
        <a:accent4>
          <a:srgbClr val="0B1D50"/>
        </a:accent4>
        <a:accent5>
          <a:srgbClr val="FFFFCA"/>
        </a:accent5>
        <a:accent6>
          <a:srgbClr val="E70000"/>
        </a:accent6>
        <a:hlink>
          <a:srgbClr val="0099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龍騰四海">
  <a:themeElements>
    <a:clrScheme name="龍騰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龍騰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龍騰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1633</TotalTime>
  <Words>1023</Words>
  <Application>Microsoft Office PowerPoint</Application>
  <PresentationFormat>如螢幕大小 (4:3)</PresentationFormat>
  <Paragraphs>306</Paragraphs>
  <Slides>26</Slides>
  <Notes>0</Notes>
  <HiddenSlides>0</HiddenSlides>
  <MMClips>0</MMClips>
  <ScaleCrop>false</ScaleCrop>
  <HeadingPairs>
    <vt:vector size="4" baseType="variant">
      <vt:variant>
        <vt:lpstr>佈景主題</vt:lpstr>
      </vt:variant>
      <vt:variant>
        <vt:i4>8</vt:i4>
      </vt:variant>
      <vt:variant>
        <vt:lpstr>投影片標題</vt:lpstr>
      </vt:variant>
      <vt:variant>
        <vt:i4>26</vt:i4>
      </vt:variant>
    </vt:vector>
  </HeadingPairs>
  <TitlesOfParts>
    <vt:vector size="34" baseType="lpstr">
      <vt:lpstr>佈景主題1</vt:lpstr>
      <vt:lpstr>PPT Template - CPC 2006</vt:lpstr>
      <vt:lpstr>1_PPT Template - CPC 2006</vt:lpstr>
      <vt:lpstr>2_PPT Template - CPC 2006</vt:lpstr>
      <vt:lpstr>3_PPT Template - CPC 2006</vt:lpstr>
      <vt:lpstr>4_PPT Template - CPC 2006</vt:lpstr>
      <vt:lpstr>5_PPT Template - CPC 2006</vt:lpstr>
      <vt:lpstr>龍騰四海</vt:lpstr>
      <vt:lpstr>LEX&amp;YACC (Flex &amp; Bison)</vt:lpstr>
      <vt:lpstr>Outline</vt:lpstr>
      <vt:lpstr>Outline</vt:lpstr>
      <vt:lpstr>What’s LEX &amp; YACC</vt:lpstr>
      <vt:lpstr>What’s LEX &amp; YACC</vt:lpstr>
      <vt:lpstr>Outline</vt:lpstr>
      <vt:lpstr>Structure of a LEX</vt:lpstr>
      <vt:lpstr>Regular Expression</vt:lpstr>
      <vt:lpstr>Regular Expression(cont)</vt:lpstr>
      <vt:lpstr>Example of LEX</vt:lpstr>
      <vt:lpstr>How to compile a LEX file</vt:lpstr>
      <vt:lpstr>LEX Rules</vt:lpstr>
      <vt:lpstr>Special Functions</vt:lpstr>
      <vt:lpstr>REJECT</vt:lpstr>
      <vt:lpstr>Input From Memory</vt:lpstr>
      <vt:lpstr>Input From File</vt:lpstr>
      <vt:lpstr>Outline</vt:lpstr>
      <vt:lpstr>Structure of a YACC</vt:lpstr>
      <vt:lpstr>Definition section</vt:lpstr>
      <vt:lpstr>Rules section </vt:lpstr>
      <vt:lpstr>Example of YACC</vt:lpstr>
      <vt:lpstr>How to compile a YACC file</vt:lpstr>
      <vt:lpstr>Special Functions</vt:lpstr>
      <vt:lpstr>How do Lex and YACC work internally</vt:lpstr>
      <vt:lpstr>Example of LEX &amp; YACC</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LEX&amp;YACC (Flex &amp; Bison)</dc:title>
  <dc:creator>Kao, Jeff</dc:creator>
  <cp:lastModifiedBy>Kao, Jeff [NETPWR/AVOCENT/TW]</cp:lastModifiedBy>
  <cp:revision>149</cp:revision>
  <dcterms:created xsi:type="dcterms:W3CDTF">2013-03-25T09:44:13Z</dcterms:created>
  <dcterms:modified xsi:type="dcterms:W3CDTF">2016-05-19T09:44:36Z</dcterms:modified>
</cp:coreProperties>
</file>