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12192000" cy="6858000"/>
  <p:notesSz cx="6858000" cy="9144000"/>
  <p:embeddedFontLst>
    <p:embeddedFont>
      <p:font typeface="Abadi" panose="020B0604020104020204" pitchFamily="34" charset="0"/>
      <p:regular r:id="rId91"/>
    </p:embeddedFont>
    <p:embeddedFont>
      <p:font typeface="Abril Fatface" panose="02000503000000020003" pitchFamily="2" charset="0"/>
      <p:regular r:id="rId92"/>
    </p:embeddedFont>
    <p:embeddedFont>
      <p:font typeface="Algerian" panose="04020705040A02060702" pitchFamily="82" charset="0"/>
      <p:regular r:id="rId93"/>
    </p:embeddedFont>
    <p:embeddedFont>
      <p:font typeface="Arial Black" panose="020B0A04020102020204" pitchFamily="34" charset="0"/>
      <p:regular r:id="rId94"/>
      <p:bold r:id="rId95"/>
    </p:embeddedFont>
    <p:embeddedFont>
      <p:font typeface="Century Gothic" panose="020B0502020202020204" pitchFamily="34" charset="0"/>
      <p:regular r:id="rId96"/>
      <p:bold r:id="rId97"/>
      <p:italic r:id="rId98"/>
      <p:boldItalic r:id="rId99"/>
    </p:embeddedFont>
    <p:embeddedFont>
      <p:font typeface="Century Schoolbook" panose="02040604050505020304" pitchFamily="18" charset="0"/>
      <p:regular r:id="rId100"/>
      <p:bold r:id="rId101"/>
      <p:italic r:id="rId102"/>
      <p:boldItalic r:id="rId103"/>
    </p:embeddedFont>
    <p:embeddedFont>
      <p:font typeface="Comfortaa" panose="020B0604020202020204" charset="0"/>
      <p:regular r:id="rId104"/>
      <p:bold r:id="rId105"/>
    </p:embeddedFont>
    <p:embeddedFont>
      <p:font typeface="Corbel" panose="020B0503020204020204" pitchFamily="34" charset="0"/>
      <p:regular r:id="rId106"/>
      <p:bold r:id="rId107"/>
      <p:italic r:id="rId108"/>
      <p:boldItalic r:id="rId109"/>
    </p:embeddedFont>
    <p:embeddedFont>
      <p:font typeface="Corben" panose="020B0604020202020204" charset="0"/>
      <p:regular r:id="rId110"/>
      <p:bold r:id="rId111"/>
    </p:embeddedFont>
    <p:embeddedFont>
      <p:font typeface="Garamond" panose="02020404030301010803" pitchFamily="18" charset="0"/>
      <p:regular r:id="rId112"/>
      <p:bold r:id="rId113"/>
      <p:italic r:id="rId114"/>
      <p:boldItalic r:id="rId115"/>
    </p:embeddedFont>
    <p:embeddedFont>
      <p:font typeface="Lustria" panose="020B0604020202020204" charset="0"/>
      <p:regular r:id="rId116"/>
    </p:embeddedFont>
    <p:embeddedFont>
      <p:font typeface="Milonga" panose="020B0604020202020204" charset="0"/>
      <p:regular r:id="rId117"/>
    </p:embeddedFont>
    <p:embeddedFont>
      <p:font typeface="Overlock" panose="020B0604020202020204" charset="0"/>
      <p:regular r:id="rId118"/>
      <p:bold r:id="rId119"/>
      <p:italic r:id="rId120"/>
      <p:boldItalic r:id="rId121"/>
    </p:embeddedFont>
    <p:embeddedFont>
      <p:font typeface="Sen" panose="020B0604020202020204" charset="0"/>
      <p:regular r:id="rId122"/>
      <p:bold r:id="rId123"/>
    </p:embeddedFont>
    <p:embeddedFont>
      <p:font typeface="Trebuchet MS" panose="020B0603020202020204" pitchFamily="34" charset="0"/>
      <p:regular r:id="rId124"/>
      <p:bold r:id="rId125"/>
      <p:italic r:id="rId126"/>
      <p:boldItalic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8" roundtripDataSignature="AMtx7mhkJd+xnGwpCJVe7RVd+Pdcoo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02"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27.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22.fntdata"/><Relationship Id="rId16" Type="http://schemas.openxmlformats.org/officeDocument/2006/relationships/slide" Target="slides/slide15.xml"/><Relationship Id="rId107" Type="http://schemas.openxmlformats.org/officeDocument/2006/relationships/font" Target="fonts/font17.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2.fntdata"/><Relationship Id="rId123" Type="http://schemas.openxmlformats.org/officeDocument/2006/relationships/font" Target="fonts/font33.fntdata"/><Relationship Id="rId128" Type="http://customschemas.google.com/relationships/presentationmetadata" Target="metadata"/><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3.fntdata"/><Relationship Id="rId118" Type="http://schemas.openxmlformats.org/officeDocument/2006/relationships/font" Target="fonts/font28.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3.fntdata"/><Relationship Id="rId108" Type="http://schemas.openxmlformats.org/officeDocument/2006/relationships/font" Target="fonts/font18.fntdata"/><Relationship Id="rId124" Type="http://schemas.openxmlformats.org/officeDocument/2006/relationships/font" Target="fonts/font34.fntdata"/><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4.fntdata"/><Relationship Id="rId119" Type="http://schemas.openxmlformats.org/officeDocument/2006/relationships/font" Target="fonts/font29.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9.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120" Type="http://schemas.openxmlformats.org/officeDocument/2006/relationships/font" Target="fonts/font30.fntdata"/><Relationship Id="rId125" Type="http://schemas.openxmlformats.org/officeDocument/2006/relationships/font" Target="fonts/font3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0.fntdata"/><Relationship Id="rId115" Type="http://schemas.openxmlformats.org/officeDocument/2006/relationships/font" Target="fonts/font25.fntdata"/><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0.fntdata"/><Relationship Id="rId105" Type="http://schemas.openxmlformats.org/officeDocument/2006/relationships/font" Target="fonts/font15.fntdata"/><Relationship Id="rId126" Type="http://schemas.openxmlformats.org/officeDocument/2006/relationships/font" Target="fonts/font3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121" Type="http://schemas.openxmlformats.org/officeDocument/2006/relationships/font" Target="fonts/font31.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26.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21.fntdata"/><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6.fntdata"/><Relationship Id="rId127" Type="http://schemas.openxmlformats.org/officeDocument/2006/relationships/font" Target="fonts/font37.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122" Type="http://schemas.openxmlformats.org/officeDocument/2006/relationships/font" Target="fonts/font32.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24e01d3bc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g324e01d3b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0e3b69294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0e3b69294_0_3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40e3b69294_0_3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40e3b69294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40e3b69294_0_3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40e3b69294_0_3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0e3b69294_0_2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40e3b69294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0e3b6929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40e3b69294_0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e3b69294_0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340e3b6929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e01405e19d3bb1d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e01405e19d3bb1d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6e01405e19d3bb1d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0e3b69294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g340e3b69294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24e01d3bc5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24e01d3bc5_0_1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24e01d3bc5_0_3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324e01d3bc5_0_3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01405e19d3bb1d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01405e19d3bb1d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6e01405e19d3bb1d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0e3b69294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0e3b69294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0e3b69294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0e3b69294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340e3b69294_0_14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0e3b69294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40e3b69294_0_1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340e3b69294_0_15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MX"/>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0e3b69294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40e3b69294_0_3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340e3b69294_0_3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MX"/>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40e3b69294_0_96"/>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340e3b69294_0_96"/>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340e3b69294_0_9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340e3b69294_0_13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40e3b69294_0_13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g340e3b69294_0_1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340e3b69294_0_13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54"/>
        <p:cNvGrpSpPr/>
        <p:nvPr/>
      </p:nvGrpSpPr>
      <p:grpSpPr>
        <a:xfrm>
          <a:off x="0" y="0"/>
          <a:ext cx="0" cy="0"/>
          <a:chOff x="0" y="0"/>
          <a:chExt cx="0" cy="0"/>
        </a:xfrm>
      </p:grpSpPr>
      <p:sp>
        <p:nvSpPr>
          <p:cNvPr id="55" name="Google Shape;55;g340e3b69294_0_13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a:endParaRPr/>
          </a:p>
        </p:txBody>
      </p:sp>
      <p:sp>
        <p:nvSpPr>
          <p:cNvPr id="56" name="Google Shape;56;g340e3b69294_0_13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7" name="Google Shape;57;g340e3b69294_0_13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g340e3b69294_0_13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g340e3b69294_0_13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60"/>
        <p:cNvGrpSpPr/>
        <p:nvPr/>
      </p:nvGrpSpPr>
      <p:grpSpPr>
        <a:xfrm>
          <a:off x="0" y="0"/>
          <a:ext cx="0" cy="0"/>
          <a:chOff x="0" y="0"/>
          <a:chExt cx="0" cy="0"/>
        </a:xfrm>
      </p:grpSpPr>
      <p:sp>
        <p:nvSpPr>
          <p:cNvPr id="61" name="Google Shape;61;g340e3b69294_0_143"/>
          <p:cNvSpPr txBox="1">
            <a:spLocks noGrp="1"/>
          </p:cNvSpPr>
          <p:nvPr>
            <p:ph type="title"/>
          </p:nvPr>
        </p:nvSpPr>
        <p:spPr>
          <a:xfrm>
            <a:off x="913794" y="2126942"/>
            <a:ext cx="10353900" cy="2511900"/>
          </a:xfrm>
          <a:prstGeom prst="rect">
            <a:avLst/>
          </a:prstGeom>
          <a:noFill/>
          <a:ln>
            <a:noFill/>
          </a:ln>
          <a:effectLst>
            <a:outerShdw blurRad="25400">
              <a:srgbClr val="000000">
                <a:alpha val="45880"/>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3700"/>
              <a:buNone/>
              <a:defRPr/>
            </a:lvl2pPr>
            <a:lvl3pPr lvl="2" algn="l">
              <a:spcBef>
                <a:spcPts val="0"/>
              </a:spcBef>
              <a:spcAft>
                <a:spcPts val="0"/>
              </a:spcAft>
              <a:buSzPts val="3700"/>
              <a:buNone/>
              <a:defRPr/>
            </a:lvl3pPr>
            <a:lvl4pPr lvl="3" algn="l">
              <a:spcBef>
                <a:spcPts val="0"/>
              </a:spcBef>
              <a:spcAft>
                <a:spcPts val="0"/>
              </a:spcAft>
              <a:buSzPts val="3700"/>
              <a:buNone/>
              <a:defRPr/>
            </a:lvl4pPr>
            <a:lvl5pPr lvl="4" algn="l">
              <a:spcBef>
                <a:spcPts val="0"/>
              </a:spcBef>
              <a:spcAft>
                <a:spcPts val="0"/>
              </a:spcAft>
              <a:buSzPts val="3700"/>
              <a:buNone/>
              <a:defRPr/>
            </a:lvl5pPr>
            <a:lvl6pPr lvl="5" algn="l">
              <a:spcBef>
                <a:spcPts val="0"/>
              </a:spcBef>
              <a:spcAft>
                <a:spcPts val="0"/>
              </a:spcAft>
              <a:buSzPts val="3700"/>
              <a:buNone/>
              <a:defRPr/>
            </a:lvl6pPr>
            <a:lvl7pPr lvl="6" algn="l">
              <a:spcBef>
                <a:spcPts val="0"/>
              </a:spcBef>
              <a:spcAft>
                <a:spcPts val="0"/>
              </a:spcAft>
              <a:buSzPts val="3700"/>
              <a:buNone/>
              <a:defRPr/>
            </a:lvl7pPr>
            <a:lvl8pPr lvl="7" algn="l">
              <a:spcBef>
                <a:spcPts val="0"/>
              </a:spcBef>
              <a:spcAft>
                <a:spcPts val="0"/>
              </a:spcAft>
              <a:buSzPts val="3700"/>
              <a:buNone/>
              <a:defRPr/>
            </a:lvl8pPr>
            <a:lvl9pPr lvl="8" algn="l">
              <a:spcBef>
                <a:spcPts val="0"/>
              </a:spcBef>
              <a:spcAft>
                <a:spcPts val="0"/>
              </a:spcAft>
              <a:buSzPts val="3700"/>
              <a:buNone/>
              <a:defRPr/>
            </a:lvl9pPr>
          </a:lstStyle>
          <a:p>
            <a:endParaRPr/>
          </a:p>
        </p:txBody>
      </p:sp>
      <p:sp>
        <p:nvSpPr>
          <p:cNvPr id="62" name="Google Shape;62;g340e3b69294_0_143"/>
          <p:cNvSpPr txBox="1">
            <a:spLocks noGrp="1"/>
          </p:cNvSpPr>
          <p:nvPr>
            <p:ph type="body" idx="1"/>
          </p:nvPr>
        </p:nvSpPr>
        <p:spPr>
          <a:xfrm>
            <a:off x="913784" y="4650556"/>
            <a:ext cx="10352100" cy="1140600"/>
          </a:xfrm>
          <a:prstGeom prst="rect">
            <a:avLst/>
          </a:prstGeom>
          <a:noFill/>
          <a:ln>
            <a:noFill/>
          </a:ln>
          <a:effectLst>
            <a:outerShdw blurRad="25400">
              <a:srgbClr val="000000">
                <a:alpha val="45880"/>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63" name="Google Shape;63;g340e3b69294_0_143"/>
          <p:cNvSpPr txBox="1">
            <a:spLocks noGrp="1"/>
          </p:cNvSpPr>
          <p:nvPr>
            <p:ph type="dt" idx="10"/>
          </p:nvPr>
        </p:nvSpPr>
        <p:spPr>
          <a:xfrm>
            <a:off x="7678736" y="5883275"/>
            <a:ext cx="27432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340e3b69294_0_143"/>
          <p:cNvSpPr txBox="1">
            <a:spLocks noGrp="1"/>
          </p:cNvSpPr>
          <p:nvPr>
            <p:ph type="ftr" idx="11"/>
          </p:nvPr>
        </p:nvSpPr>
        <p:spPr>
          <a:xfrm>
            <a:off x="913795" y="5883275"/>
            <a:ext cx="66729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340e3b69294_0_143"/>
          <p:cNvSpPr txBox="1">
            <a:spLocks noGrp="1"/>
          </p:cNvSpPr>
          <p:nvPr>
            <p:ph type="sldNum" idx="12"/>
          </p:nvPr>
        </p:nvSpPr>
        <p:spPr>
          <a:xfrm>
            <a:off x="10514011" y="5883275"/>
            <a:ext cx="75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340e3b69294_0_100"/>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340e3b69294_0_10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340e3b69294_0_10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340e3b69294_0_103"/>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340e3b69294_0_10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340e3b69294_0_10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340e3b69294_0_107"/>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340e3b69294_0_107"/>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340e3b69294_0_10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340e3b69294_0_11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340e3b69294_0_1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340e3b69294_0_11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340e3b69294_0_11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340e3b69294_0_1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340e3b69294_0_119"/>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340e3b69294_0_1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340e3b69294_0_122"/>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340e3b69294_0_122"/>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340e3b69294_0_122"/>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340e3b69294_0_122"/>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g340e3b69294_0_1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340e3b69294_0_128"/>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g340e3b69294_0_12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340e3b69294_0_9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340e3b69294_0_9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340e3b69294_0_9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g324e01d3bc5_0_0"/>
          <p:cNvSpPr txBox="1">
            <a:spLocks noGrp="1"/>
          </p:cNvSpPr>
          <p:nvPr>
            <p:ph type="title"/>
          </p:nvPr>
        </p:nvSpPr>
        <p:spPr>
          <a:xfrm>
            <a:off x="3186684" y="0"/>
            <a:ext cx="5818500" cy="927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500"/>
              <a:buFont typeface="Abril Fatface"/>
              <a:buNone/>
            </a:pPr>
            <a:r>
              <a:rPr lang="es-MX" sz="4500" dirty="0">
                <a:solidFill>
                  <a:srgbClr val="FF0000"/>
                </a:solidFill>
                <a:latin typeface="Abril Fatface"/>
                <a:ea typeface="Abril Fatface"/>
                <a:cs typeface="Abril Fatface"/>
                <a:sym typeface="Abril Fatface"/>
              </a:rPr>
              <a:t>Bendeciré al Señor</a:t>
            </a:r>
            <a:endParaRPr sz="4500" dirty="0">
              <a:solidFill>
                <a:srgbClr val="FF0000"/>
              </a:solidFill>
              <a:latin typeface="Abril Fatface"/>
              <a:ea typeface="Abril Fatface"/>
              <a:cs typeface="Abril Fatface"/>
              <a:sym typeface="Abril Fatface"/>
            </a:endParaRPr>
          </a:p>
        </p:txBody>
      </p:sp>
      <p:sp>
        <p:nvSpPr>
          <p:cNvPr id="71" name="Google Shape;71;g324e01d3bc5_0_0"/>
          <p:cNvSpPr txBox="1">
            <a:spLocks noGrp="1"/>
          </p:cNvSpPr>
          <p:nvPr>
            <p:ph type="body" idx="1"/>
          </p:nvPr>
        </p:nvSpPr>
        <p:spPr>
          <a:xfrm>
            <a:off x="85350" y="927225"/>
            <a:ext cx="12021300" cy="47157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4000"/>
              <a:buNone/>
            </a:pPr>
            <a:r>
              <a:rPr lang="es-MX" sz="3800" b="1" dirty="0">
                <a:solidFill>
                  <a:schemeClr val="dk1"/>
                </a:solidFill>
                <a:latin typeface="Arial Black"/>
                <a:ea typeface="Arial Black"/>
                <a:cs typeface="Arial Black"/>
                <a:sym typeface="Arial Black"/>
              </a:rPr>
              <a:t>Bendeciré al Señor en todo tiempo, su alabanza en mi boca estará. En el Señor se gloriará mi alma, lo oirán los mansos y se alegrarán.</a:t>
            </a:r>
            <a:endParaRPr sz="3800" dirty="0">
              <a:solidFill>
                <a:schemeClr val="dk1"/>
              </a:solidFill>
              <a:latin typeface="Arial Black"/>
              <a:ea typeface="Arial Black"/>
              <a:cs typeface="Arial Black"/>
              <a:sym typeface="Arial Black"/>
            </a:endParaRPr>
          </a:p>
          <a:p>
            <a:pPr marL="0" lvl="0" indent="0" algn="ctr" rtl="0">
              <a:lnSpc>
                <a:spcPct val="90000"/>
              </a:lnSpc>
              <a:spcBef>
                <a:spcPts val="1000"/>
              </a:spcBef>
              <a:spcAft>
                <a:spcPts val="0"/>
              </a:spcAft>
              <a:buClr>
                <a:schemeClr val="lt1"/>
              </a:buClr>
              <a:buSzPts val="4000"/>
              <a:buNone/>
            </a:pPr>
            <a:r>
              <a:rPr lang="es-MX" sz="3800" b="1" dirty="0">
                <a:solidFill>
                  <a:schemeClr val="dk1"/>
                </a:solidFill>
                <a:latin typeface="Arial Black"/>
                <a:ea typeface="Arial Black"/>
                <a:cs typeface="Arial Black"/>
                <a:sym typeface="Arial Black"/>
              </a:rPr>
              <a:t>Engrandeced al Señor conmigo, y exaltemos a una su nombre. Busqué al Señor y Él me oyó, y de todos mis temores me libró</a:t>
            </a:r>
            <a:endParaRPr sz="3800" b="1" dirty="0">
              <a:solidFill>
                <a:schemeClr val="dk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340e3b69294_0_347"/>
          <p:cNvSpPr txBox="1">
            <a:spLocks noGrp="1"/>
          </p:cNvSpPr>
          <p:nvPr>
            <p:ph type="body" idx="1"/>
          </p:nvPr>
        </p:nvSpPr>
        <p:spPr>
          <a:xfrm>
            <a:off x="0" y="0"/>
            <a:ext cx="12192000" cy="6858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3600" dirty="0">
                <a:solidFill>
                  <a:srgbClr val="FF0000"/>
                </a:solidFill>
                <a:latin typeface="Arial Black"/>
                <a:ea typeface="Arial Black"/>
                <a:cs typeface="Arial Black"/>
                <a:sym typeface="Arial Black"/>
              </a:rPr>
              <a:t>¡Santo, santo, santo! la inmensa muchedumbre de ángeles que cumplen tu santa voluntad, ante ti se postra bañada de tu lumbre, ante ti que has sido, que eres y serás.</a:t>
            </a:r>
            <a:endParaRPr sz="3600" dirty="0">
              <a:solidFill>
                <a:srgbClr val="FF0000"/>
              </a:solidFill>
              <a:latin typeface="Arial Black"/>
              <a:ea typeface="Arial Black"/>
              <a:cs typeface="Arial Black"/>
              <a:sym typeface="Arial Black"/>
            </a:endParaRPr>
          </a:p>
          <a:p>
            <a:pPr marL="0" lvl="0" indent="0" algn="l" rtl="0">
              <a:spcBef>
                <a:spcPts val="1000"/>
              </a:spcBef>
              <a:spcAft>
                <a:spcPts val="0"/>
              </a:spcAft>
              <a:buClr>
                <a:schemeClr val="dk1"/>
              </a:buClr>
              <a:buSzPts val="1100"/>
              <a:buFont typeface="Arial"/>
              <a:buNone/>
            </a:pPr>
            <a:r>
              <a:rPr lang="es-MX" sz="3600" dirty="0">
                <a:solidFill>
                  <a:srgbClr val="FF0000"/>
                </a:solidFill>
                <a:latin typeface="Arial Black"/>
                <a:ea typeface="Arial Black"/>
                <a:cs typeface="Arial Black"/>
                <a:sym typeface="Arial Black"/>
              </a:rPr>
              <a:t>¡Santo, santo, santo! por más que estés velado e imposible sea tu gloria contemplar; </a:t>
            </a:r>
            <a:r>
              <a:rPr lang="es-MX" sz="3600" dirty="0" err="1">
                <a:solidFill>
                  <a:srgbClr val="FF0000"/>
                </a:solidFill>
                <a:latin typeface="Arial Black"/>
                <a:ea typeface="Arial Black"/>
                <a:cs typeface="Arial Black"/>
                <a:sym typeface="Arial Black"/>
              </a:rPr>
              <a:t>Snato</a:t>
            </a:r>
            <a:r>
              <a:rPr lang="es-MX" sz="3600" dirty="0">
                <a:solidFill>
                  <a:srgbClr val="FF0000"/>
                </a:solidFill>
                <a:latin typeface="Arial Black"/>
                <a:ea typeface="Arial Black"/>
                <a:cs typeface="Arial Black"/>
                <a:sym typeface="Arial Black"/>
              </a:rPr>
              <a:t> tu eres solo y nada hay a tu lado en poder perfecto, pureza y caridad.</a:t>
            </a:r>
            <a:endParaRPr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40e3b69294_0_353"/>
          <p:cNvSpPr txBox="1">
            <a:spLocks noGrp="1"/>
          </p:cNvSpPr>
          <p:nvPr>
            <p:ph type="title"/>
          </p:nvPr>
        </p:nvSpPr>
        <p:spPr>
          <a:xfrm>
            <a:off x="677325" y="609600"/>
            <a:ext cx="10567800" cy="3874800"/>
          </a:xfrm>
          <a:prstGeom prst="rect">
            <a:avLst/>
          </a:prstGeom>
        </p:spPr>
        <p:txBody>
          <a:bodyPr spcFirstLastPara="1" wrap="square" lIns="91425" tIns="45700" rIns="91425" bIns="45700" anchor="t" anchorCtr="0">
            <a:normAutofit/>
          </a:bodyPr>
          <a:lstStyle/>
          <a:p>
            <a:pPr marL="0" lvl="0" indent="0" algn="l" rtl="0">
              <a:lnSpc>
                <a:spcPct val="115000"/>
              </a:lnSpc>
              <a:spcBef>
                <a:spcPts val="1000"/>
              </a:spcBef>
              <a:spcAft>
                <a:spcPts val="0"/>
              </a:spcAft>
              <a:buClr>
                <a:schemeClr val="dk1"/>
              </a:buClr>
              <a:buSzPts val="1100"/>
              <a:buFont typeface="Arial"/>
              <a:buNone/>
            </a:pPr>
            <a:r>
              <a:rPr lang="es-MX" dirty="0">
                <a:latin typeface="Arial Black"/>
                <a:ea typeface="Arial Black"/>
                <a:cs typeface="Arial Black"/>
                <a:sym typeface="Arial Black"/>
              </a:rPr>
              <a:t>¡Santo, santo, santo! la gloria de tu nombre vemos en tus obras en cielo Tierra y mar. </a:t>
            </a:r>
            <a:r>
              <a:rPr lang="es-MX" dirty="0">
                <a:solidFill>
                  <a:srgbClr val="FF0000"/>
                </a:solidFill>
                <a:latin typeface="Arial Black"/>
                <a:ea typeface="Arial Black"/>
                <a:cs typeface="Arial Black"/>
                <a:sym typeface="Arial Black"/>
              </a:rPr>
              <a:t>¡Santo, santo</a:t>
            </a:r>
            <a:r>
              <a:rPr lang="es-MX" dirty="0">
                <a:latin typeface="Arial Black"/>
                <a:ea typeface="Arial Black"/>
                <a:cs typeface="Arial Black"/>
                <a:sym typeface="Arial Black"/>
              </a:rPr>
              <a:t>, santo! te adorará todo hombre, Dios en tres personas, bendita trinidad.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p:nvPr>
        </p:nvSpPr>
        <p:spPr>
          <a:xfrm>
            <a:off x="2000100" y="0"/>
            <a:ext cx="8191800" cy="792000"/>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Milonga"/>
              <a:buNone/>
            </a:pPr>
            <a:r>
              <a:rPr lang="es-MX" sz="4200" b="1" dirty="0">
                <a:solidFill>
                  <a:schemeClr val="dk1"/>
                </a:solidFill>
                <a:latin typeface="Milonga"/>
                <a:ea typeface="Milonga"/>
                <a:cs typeface="Milonga"/>
                <a:sym typeface="Milonga"/>
              </a:rPr>
              <a:t>Busca </a:t>
            </a:r>
            <a:r>
              <a:rPr lang="es-MX" sz="4200" b="1" dirty="0">
                <a:solidFill>
                  <a:srgbClr val="FF0000"/>
                </a:solidFill>
                <a:latin typeface="Milonga"/>
                <a:ea typeface="Milonga"/>
                <a:cs typeface="Milonga"/>
                <a:sym typeface="Milonga"/>
              </a:rPr>
              <a:t>Primero</a:t>
            </a:r>
            <a:r>
              <a:rPr lang="es-MX" sz="4200" b="1" dirty="0">
                <a:solidFill>
                  <a:schemeClr val="dk1"/>
                </a:solidFill>
                <a:latin typeface="Milonga"/>
                <a:ea typeface="Milonga"/>
                <a:cs typeface="Milonga"/>
                <a:sym typeface="Milonga"/>
              </a:rPr>
              <a:t> el Reino de Dios</a:t>
            </a:r>
            <a:endParaRPr sz="3800" dirty="0"/>
          </a:p>
        </p:txBody>
      </p:sp>
      <p:sp>
        <p:nvSpPr>
          <p:cNvPr id="138" name="Google Shape;138;p12"/>
          <p:cNvSpPr txBox="1">
            <a:spLocks noGrp="1"/>
          </p:cNvSpPr>
          <p:nvPr>
            <p:ph type="body" idx="1"/>
          </p:nvPr>
        </p:nvSpPr>
        <p:spPr>
          <a:xfrm>
            <a:off x="474900" y="1065950"/>
            <a:ext cx="11242200" cy="5400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720"/>
              <a:buNone/>
            </a:pPr>
            <a:r>
              <a:rPr lang="es-MX" sz="3800" b="1" dirty="0">
                <a:solidFill>
                  <a:schemeClr val="dk1"/>
                </a:solidFill>
                <a:latin typeface="Arial Black"/>
                <a:ea typeface="Arial Black"/>
                <a:cs typeface="Arial Black"/>
                <a:sym typeface="Arial Black"/>
              </a:rPr>
              <a:t>Busca primero el reino de Dios y su perfecta justicia, y lo demás añadido será.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r>
              <a:rPr lang="es-MX" sz="3800" b="1" dirty="0">
                <a:solidFill>
                  <a:schemeClr val="dk1"/>
                </a:solidFill>
                <a:latin typeface="Arial Black"/>
                <a:ea typeface="Arial Black"/>
                <a:cs typeface="Arial Black"/>
                <a:sym typeface="Arial Black"/>
              </a:rPr>
              <a:t>No sólo de pan el hombre vivirá, sino de toda palabra que sale de la boca del Señor.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r>
              <a:rPr lang="es-MX" sz="3800" b="1" dirty="0">
                <a:solidFill>
                  <a:schemeClr val="dk1"/>
                </a:solidFill>
                <a:latin typeface="Arial Black"/>
                <a:ea typeface="Arial Black"/>
                <a:cs typeface="Arial Black"/>
                <a:sym typeface="Arial Black"/>
              </a:rPr>
              <a:t>Pedid, pedid y se os dará, buscad y hallaréis, Llamad, llamad y la puerta se abrirá. </a:t>
            </a:r>
            <a:r>
              <a:rPr lang="es-MX" sz="3800" b="1" dirty="0" err="1">
                <a:solidFill>
                  <a:schemeClr val="dk1"/>
                </a:solidFill>
                <a:latin typeface="Arial Black"/>
                <a:ea typeface="Arial Black"/>
                <a:cs typeface="Arial Black"/>
                <a:sym typeface="Arial Black"/>
              </a:rPr>
              <a:t>Alelu</a:t>
            </a:r>
            <a:r>
              <a:rPr lang="es-MX" sz="3800" b="1" dirty="0">
                <a:solidFill>
                  <a:schemeClr val="dk1"/>
                </a:solidFill>
                <a:latin typeface="Arial Black"/>
                <a:ea typeface="Arial Black"/>
                <a:cs typeface="Arial Black"/>
                <a:sym typeface="Arial Black"/>
              </a:rPr>
              <a:t>, aleluya.</a:t>
            </a:r>
            <a:endParaRPr sz="3800" dirty="0">
              <a:latin typeface="Arial Black"/>
              <a:ea typeface="Arial Black"/>
              <a:cs typeface="Arial Black"/>
              <a:sym typeface="Arial Black"/>
            </a:endParaRPr>
          </a:p>
          <a:p>
            <a:pPr marL="0" lvl="0" indent="0" algn="ctr" rtl="0">
              <a:lnSpc>
                <a:spcPct val="90000"/>
              </a:lnSpc>
              <a:spcBef>
                <a:spcPts val="1400"/>
              </a:spcBef>
              <a:spcAft>
                <a:spcPts val="0"/>
              </a:spcAft>
              <a:buSzPts val="2720"/>
              <a:buNone/>
            </a:pPr>
            <a:endParaRPr sz="3800" b="1" dirty="0">
              <a:solidFill>
                <a:schemeClr val="dk1"/>
              </a:solidFill>
              <a:latin typeface="Arial Black"/>
              <a:ea typeface="Arial Black"/>
              <a:cs typeface="Arial Black"/>
              <a:sym typeface="Arial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340e3b69294_0_247"/>
          <p:cNvSpPr txBox="1">
            <a:spLocks noGrp="1"/>
          </p:cNvSpPr>
          <p:nvPr>
            <p:ph type="body" idx="1"/>
          </p:nvPr>
        </p:nvSpPr>
        <p:spPr>
          <a:xfrm>
            <a:off x="251012" y="842682"/>
            <a:ext cx="11734800" cy="58899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3300"/>
              <a:buNone/>
            </a:pPr>
            <a:r>
              <a:rPr lang="es-MX" sz="3600" b="1" dirty="0">
                <a:solidFill>
                  <a:schemeClr val="lt1"/>
                </a:solidFill>
                <a:latin typeface="Arial"/>
                <a:ea typeface="Arial"/>
                <a:cs typeface="Arial"/>
                <a:sym typeface="Arial"/>
              </a:rPr>
              <a:t>Muchas veces he pensado, de problemas tan cargado, me pregunto ¿por qué hay tanta prueba y dolor? </a:t>
            </a:r>
            <a:r>
              <a:rPr lang="es-MX" sz="3600" b="1" dirty="0">
                <a:solidFill>
                  <a:srgbClr val="FF0000"/>
                </a:solidFill>
                <a:latin typeface="Arial"/>
                <a:ea typeface="Arial"/>
                <a:cs typeface="Arial"/>
                <a:sym typeface="Arial"/>
              </a:rPr>
              <a:t>Pero en </a:t>
            </a:r>
            <a:r>
              <a:rPr lang="es-MX" sz="3600" b="1" dirty="0">
                <a:solidFill>
                  <a:schemeClr val="lt1"/>
                </a:solidFill>
                <a:latin typeface="Arial"/>
                <a:ea typeface="Arial"/>
                <a:cs typeface="Arial"/>
                <a:sym typeface="Arial"/>
              </a:rPr>
              <a:t>cada circunstancia Dios me da más de su gracia, y me muestra que soy más que vencedor. </a:t>
            </a:r>
            <a:endParaRPr sz="3600" dirty="0">
              <a:latin typeface="Arial"/>
              <a:ea typeface="Arial"/>
              <a:cs typeface="Arial"/>
              <a:sym typeface="Arial"/>
            </a:endParaRPr>
          </a:p>
          <a:p>
            <a:pPr marL="0" lvl="0" indent="0" algn="ctr" rtl="0">
              <a:lnSpc>
                <a:spcPct val="90000"/>
              </a:lnSpc>
              <a:spcBef>
                <a:spcPts val="1200"/>
              </a:spcBef>
              <a:spcAft>
                <a:spcPts val="0"/>
              </a:spcAft>
              <a:buClr>
                <a:schemeClr val="lt1"/>
              </a:buClr>
              <a:buSzPts val="3300"/>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sz="3600" b="1" i="1" dirty="0">
              <a:solidFill>
                <a:schemeClr val="lt1"/>
              </a:solidFill>
              <a:latin typeface="Arial"/>
              <a:ea typeface="Arial"/>
              <a:cs typeface="Arial"/>
              <a:sym typeface="Arial"/>
            </a:endParaRPr>
          </a:p>
        </p:txBody>
      </p:sp>
      <p:sp>
        <p:nvSpPr>
          <p:cNvPr id="144" name="Google Shape;144;g340e3b69294_0_247"/>
          <p:cNvSpPr txBox="1">
            <a:spLocks noGrp="1"/>
          </p:cNvSpPr>
          <p:nvPr>
            <p:ph type="title"/>
          </p:nvPr>
        </p:nvSpPr>
        <p:spPr>
          <a:xfrm>
            <a:off x="3908612" y="0"/>
            <a:ext cx="3947700" cy="6141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600"/>
              <a:buFont typeface="Abril Fatface"/>
              <a:buNone/>
            </a:pPr>
            <a:r>
              <a:rPr lang="es-MX" sz="4600" cap="none">
                <a:solidFill>
                  <a:schemeClr val="lt1"/>
                </a:solidFill>
                <a:latin typeface="Abril Fatface"/>
                <a:ea typeface="Abril Fatface"/>
                <a:cs typeface="Abril Fatface"/>
                <a:sym typeface="Abril Fatface"/>
              </a:rPr>
              <a:t>Vencedor</a:t>
            </a:r>
            <a:endParaRPr sz="4600" cap="none">
              <a:latin typeface="Abril Fatface"/>
              <a:ea typeface="Abril Fatface"/>
              <a:cs typeface="Abril Fatface"/>
              <a:sym typeface="Abril Fat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340e3b69294_0_252"/>
          <p:cNvSpPr txBox="1">
            <a:spLocks noGrp="1"/>
          </p:cNvSpPr>
          <p:nvPr>
            <p:ph type="body" idx="1"/>
          </p:nvPr>
        </p:nvSpPr>
        <p:spPr>
          <a:xfrm>
            <a:off x="0" y="-25"/>
            <a:ext cx="12192000" cy="5993400"/>
          </a:xfrm>
          <a:prstGeom prst="rect">
            <a:avLst/>
          </a:prstGeom>
          <a:solidFill>
            <a:schemeClr val="dk1"/>
          </a:solidFill>
        </p:spPr>
        <p:txBody>
          <a:bodyPr spcFirstLastPara="1" wrap="square" lIns="91425" tIns="45700" rIns="91425" bIns="45700" anchor="t" anchorCtr="0">
            <a:normAutofit/>
          </a:bodyPr>
          <a:lstStyle/>
          <a:p>
            <a:pPr marL="0" lvl="0" indent="0" algn="ctr" rtl="0">
              <a:spcBef>
                <a:spcPts val="1200"/>
              </a:spcBef>
              <a:spcAft>
                <a:spcPts val="0"/>
              </a:spcAft>
              <a:buClr>
                <a:schemeClr val="lt1"/>
              </a:buClr>
              <a:buSzPts val="3300"/>
              <a:buFont typeface="Arial"/>
              <a:buNone/>
            </a:pPr>
            <a:r>
              <a:rPr lang="es-MX" sz="3600" b="1" dirty="0">
                <a:solidFill>
                  <a:schemeClr val="lt1"/>
                </a:solidFill>
                <a:latin typeface="Arial"/>
                <a:ea typeface="Arial"/>
                <a:cs typeface="Arial"/>
                <a:sym typeface="Arial"/>
              </a:rPr>
              <a:t>En el mundo agitado, de la multitud rodeado, nadie ve mi soledad y llanto </a:t>
            </a:r>
            <a:r>
              <a:rPr lang="es-MX" sz="3600" b="1" dirty="0">
                <a:solidFill>
                  <a:srgbClr val="FF0000"/>
                </a:solidFill>
                <a:latin typeface="Arial"/>
                <a:ea typeface="Arial"/>
                <a:cs typeface="Arial"/>
                <a:sym typeface="Arial"/>
              </a:rPr>
              <a:t>Señor; mas en cada hora oscura tu Espíritu </a:t>
            </a:r>
            <a:r>
              <a:rPr lang="es-MX" sz="3600" b="1" dirty="0">
                <a:solidFill>
                  <a:schemeClr val="lt1"/>
                </a:solidFill>
                <a:latin typeface="Arial"/>
                <a:ea typeface="Arial"/>
                <a:cs typeface="Arial"/>
                <a:sym typeface="Arial"/>
              </a:rPr>
              <a:t>asegura que contigo yo soy más que vencedor.  </a:t>
            </a:r>
            <a:endParaRPr sz="3600" b="1" i="1" dirty="0">
              <a:solidFill>
                <a:schemeClr val="lt1"/>
              </a:solidFill>
              <a:latin typeface="Arial"/>
              <a:ea typeface="Arial"/>
              <a:cs typeface="Arial"/>
              <a:sym typeface="Arial"/>
            </a:endParaRPr>
          </a:p>
          <a:p>
            <a:pPr marL="0" lvl="0" indent="0" algn="ctr" rtl="0">
              <a:spcBef>
                <a:spcPts val="1200"/>
              </a:spcBef>
              <a:spcAft>
                <a:spcPts val="600"/>
              </a:spcAft>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40e3b69294_0_256"/>
          <p:cNvSpPr txBox="1">
            <a:spLocks noGrp="1"/>
          </p:cNvSpPr>
          <p:nvPr>
            <p:ph type="body" idx="1"/>
          </p:nvPr>
        </p:nvSpPr>
        <p:spPr>
          <a:xfrm>
            <a:off x="277906" y="385482"/>
            <a:ext cx="11707800" cy="5607900"/>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300"/>
              <a:buNone/>
            </a:pPr>
            <a:r>
              <a:rPr lang="es-MX" sz="3600" b="1" dirty="0">
                <a:solidFill>
                  <a:schemeClr val="lt1"/>
                </a:solidFill>
                <a:latin typeface="Arial"/>
                <a:ea typeface="Arial"/>
                <a:cs typeface="Arial"/>
                <a:sym typeface="Arial"/>
              </a:rPr>
              <a:t>Gracias doy por las victorias, gracias doy por las derrotas, a Dios gracias por </a:t>
            </a:r>
            <a:r>
              <a:rPr lang="es-MX" sz="3600" b="1" dirty="0">
                <a:solidFill>
                  <a:srgbClr val="FF0000"/>
                </a:solidFill>
                <a:latin typeface="Arial"/>
                <a:ea typeface="Arial"/>
                <a:cs typeface="Arial"/>
                <a:sym typeface="Arial"/>
              </a:rPr>
              <a:t>el duelo abrumador. A través de los problemas </a:t>
            </a:r>
            <a:r>
              <a:rPr lang="es-MX" sz="3600" b="1" dirty="0">
                <a:solidFill>
                  <a:schemeClr val="lt1"/>
                </a:solidFill>
                <a:latin typeface="Arial"/>
                <a:ea typeface="Arial"/>
                <a:cs typeface="Arial"/>
                <a:sym typeface="Arial"/>
              </a:rPr>
              <a:t>veo sus misericordias, y en todo yo soy más que vencedor.</a:t>
            </a:r>
            <a:endParaRPr sz="3600" dirty="0">
              <a:latin typeface="Arial"/>
              <a:ea typeface="Arial"/>
              <a:cs typeface="Arial"/>
              <a:sym typeface="Arial"/>
            </a:endParaRPr>
          </a:p>
          <a:p>
            <a:pPr marL="0" lvl="0" indent="0" algn="ctr" rtl="0">
              <a:lnSpc>
                <a:spcPct val="90000"/>
              </a:lnSpc>
              <a:spcBef>
                <a:spcPts val="1200"/>
              </a:spcBef>
              <a:spcAft>
                <a:spcPts val="0"/>
              </a:spcAft>
              <a:buClr>
                <a:schemeClr val="lt1"/>
              </a:buClr>
              <a:buSzPts val="3300"/>
              <a:buNone/>
            </a:pPr>
            <a:r>
              <a:rPr lang="es-MX" sz="3600" b="1" i="1" dirty="0">
                <a:solidFill>
                  <a:schemeClr val="lt1"/>
                </a:solidFill>
                <a:latin typeface="Arial"/>
                <a:ea typeface="Arial"/>
                <a:cs typeface="Arial"/>
                <a:sym typeface="Arial"/>
              </a:rPr>
              <a:t>¡Vencedor, (yo soy) Vencedor! Yo en Cristo he confiado, mi fe está en Dios. ¡Vencedor, (yo soy) Vencedor!  Sí ahora yo soy más que vencedor.</a:t>
            </a:r>
            <a:endParaRPr sz="3600" dirty="0">
              <a:latin typeface="Arial"/>
              <a:ea typeface="Arial"/>
              <a:cs typeface="Arial"/>
              <a:sym typeface="Arial"/>
            </a:endParaRPr>
          </a:p>
          <a:p>
            <a:pPr marL="0" lvl="0" indent="0" algn="ctr" rtl="0">
              <a:lnSpc>
                <a:spcPct val="90000"/>
              </a:lnSpc>
              <a:spcBef>
                <a:spcPts val="1200"/>
              </a:spcBef>
              <a:spcAft>
                <a:spcPts val="600"/>
              </a:spcAft>
              <a:buClr>
                <a:srgbClr val="AEABAB"/>
              </a:buClr>
              <a:buSzPts val="3300"/>
              <a:buNone/>
            </a:pPr>
            <a:endParaRPr sz="3600" b="1" i="1" dirty="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3316501" y="0"/>
            <a:ext cx="5559000" cy="905700"/>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Corben"/>
              <a:buNone/>
            </a:pPr>
            <a:r>
              <a:rPr lang="es-MX">
                <a:solidFill>
                  <a:schemeClr val="lt1"/>
                </a:solidFill>
                <a:latin typeface="Corben"/>
                <a:ea typeface="Corben"/>
                <a:cs typeface="Corben"/>
                <a:sym typeface="Corben"/>
              </a:rPr>
              <a:t>Lamentaciones</a:t>
            </a:r>
            <a:endParaRPr/>
          </a:p>
        </p:txBody>
      </p:sp>
      <p:sp>
        <p:nvSpPr>
          <p:cNvPr id="160" name="Google Shape;160;p10"/>
          <p:cNvSpPr txBox="1">
            <a:spLocks noGrp="1"/>
          </p:cNvSpPr>
          <p:nvPr>
            <p:ph type="body" idx="1"/>
          </p:nvPr>
        </p:nvSpPr>
        <p:spPr>
          <a:xfrm>
            <a:off x="135150" y="1004050"/>
            <a:ext cx="11921700" cy="565680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Escudriñemos nuestros caminos y volvamos a Jehová. Levantemos nuestras manos al Señor</a:t>
            </a:r>
            <a:endParaRPr sz="3600" b="1">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Levantemos nuestras manos al Dios de los cielos y volvamos a Jehová nuestro Dios.</a:t>
            </a:r>
            <a:endParaRPr sz="3600" b="1">
              <a:solidFill>
                <a:schemeClr val="dk1"/>
              </a:solidFill>
              <a:latin typeface="Arial Black"/>
              <a:ea typeface="Arial Black"/>
              <a:cs typeface="Arial Black"/>
              <a:sym typeface="Arial Black"/>
            </a:endParaRPr>
          </a:p>
          <a:p>
            <a:pPr marL="0" lvl="0" indent="0" algn="ctr" rtl="0">
              <a:spcBef>
                <a:spcPts val="0"/>
              </a:spcBef>
              <a:spcAft>
                <a:spcPts val="0"/>
              </a:spcAft>
              <a:buSzPts val="2560"/>
              <a:buNone/>
            </a:pPr>
            <a:endParaRPr sz="3600" b="1">
              <a:solidFill>
                <a:schemeClr val="dk1"/>
              </a:solidFill>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Por la bondad de Jehová, no hemos sido consumidos porque nunca decayó su bondad.</a:t>
            </a:r>
            <a:endParaRPr sz="3600">
              <a:latin typeface="Arial Black"/>
              <a:ea typeface="Arial Black"/>
              <a:cs typeface="Arial Black"/>
              <a:sym typeface="Arial Black"/>
            </a:endParaRPr>
          </a:p>
          <a:p>
            <a:pPr marL="0" lvl="0" indent="0" algn="ctr" rtl="0">
              <a:spcBef>
                <a:spcPts val="0"/>
              </a:spcBef>
              <a:spcAft>
                <a:spcPts val="0"/>
              </a:spcAft>
              <a:buSzPts val="2560"/>
              <a:buNone/>
            </a:pPr>
            <a:r>
              <a:rPr lang="es-MX" sz="3600" b="1">
                <a:solidFill>
                  <a:schemeClr val="dk1"/>
                </a:solidFill>
                <a:latin typeface="Arial Black"/>
                <a:ea typeface="Arial Black"/>
                <a:cs typeface="Arial Black"/>
                <a:sym typeface="Arial Black"/>
              </a:rPr>
              <a:t>Levantemos nuestras manos al Dios de los cielos y volvamos a Jehová nuestro Dios.</a:t>
            </a:r>
            <a:endParaRPr sz="3600">
              <a:latin typeface="Arial Black"/>
              <a:ea typeface="Arial Black"/>
              <a:cs typeface="Arial Black"/>
              <a:sym typeface="Arial Black"/>
            </a:endParaRPr>
          </a:p>
          <a:p>
            <a:pPr marL="0" lvl="0" indent="0" algn="ctr" rtl="0">
              <a:spcBef>
                <a:spcPts val="0"/>
              </a:spcBef>
              <a:spcAft>
                <a:spcPts val="0"/>
              </a:spcAft>
              <a:buSzPts val="2560"/>
              <a:buNone/>
            </a:pPr>
            <a:endParaRPr sz="3600" b="1">
              <a:latin typeface="Arial Black"/>
              <a:ea typeface="Arial Black"/>
              <a:cs typeface="Arial Black"/>
              <a:sym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3064052" y="0"/>
            <a:ext cx="6063900" cy="7935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n"/>
              <a:buNone/>
            </a:pPr>
            <a:r>
              <a:rPr lang="es-MX" sz="3600" dirty="0">
                <a:solidFill>
                  <a:schemeClr val="dk1"/>
                </a:solidFill>
                <a:latin typeface="Corben"/>
                <a:ea typeface="Corben"/>
                <a:cs typeface="Corben"/>
                <a:sym typeface="Corben"/>
              </a:rPr>
              <a:t>Somos un Cuerpo</a:t>
            </a:r>
            <a:endParaRPr dirty="0"/>
          </a:p>
        </p:txBody>
      </p:sp>
      <p:sp>
        <p:nvSpPr>
          <p:cNvPr id="166" name="Google Shape;166;p11"/>
          <p:cNvSpPr txBox="1">
            <a:spLocks noGrp="1"/>
          </p:cNvSpPr>
          <p:nvPr>
            <p:ph type="body" idx="1"/>
          </p:nvPr>
        </p:nvSpPr>
        <p:spPr>
          <a:xfrm>
            <a:off x="820272" y="1317558"/>
            <a:ext cx="10542494" cy="4330205"/>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800"/>
              <a:buNone/>
            </a:pPr>
            <a:r>
              <a:rPr lang="es-MX" sz="4000" b="1">
                <a:solidFill>
                  <a:schemeClr val="lt1"/>
                </a:solidFill>
                <a:latin typeface="Arial Black"/>
                <a:ea typeface="Arial Black"/>
                <a:cs typeface="Arial Black"/>
                <a:sym typeface="Arial Black"/>
              </a:rPr>
              <a:t>Somos un cuerpo en Cristo, Aleluya</a:t>
            </a:r>
            <a:endParaRPr/>
          </a:p>
          <a:p>
            <a:pPr marL="0" lvl="0" indent="0" algn="ctr" rtl="0">
              <a:spcBef>
                <a:spcPts val="1400"/>
              </a:spcBef>
              <a:spcAft>
                <a:spcPts val="0"/>
              </a:spcAft>
              <a:buSzPts val="2800"/>
              <a:buNone/>
            </a:pPr>
            <a:r>
              <a:rPr lang="es-MX" sz="4000" b="1">
                <a:solidFill>
                  <a:schemeClr val="lt1"/>
                </a:solidFill>
                <a:latin typeface="Arial Black"/>
                <a:ea typeface="Arial Black"/>
                <a:cs typeface="Arial Black"/>
                <a:sym typeface="Arial Black"/>
              </a:rPr>
              <a:t>Somos un cuerpo en Cristo, Aleluya</a:t>
            </a:r>
            <a:endParaRPr/>
          </a:p>
          <a:p>
            <a:pPr marL="0" lvl="0" indent="0" algn="ctr" rtl="0">
              <a:spcBef>
                <a:spcPts val="1400"/>
              </a:spcBef>
              <a:spcAft>
                <a:spcPts val="0"/>
              </a:spcAft>
              <a:buSzPts val="2800"/>
              <a:buNone/>
            </a:pPr>
            <a:r>
              <a:rPr lang="es-MX" sz="4000" b="1">
                <a:solidFill>
                  <a:schemeClr val="lt1"/>
                </a:solidFill>
                <a:latin typeface="Arial Black"/>
                <a:ea typeface="Arial Black"/>
                <a:cs typeface="Arial Black"/>
                <a:sym typeface="Arial Black"/>
              </a:rPr>
              <a:t>Cuando estamos juntos entre nosotros Jesús está, cuando estamos juntos, hay poder y autoridad en su nombre.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5"/>
          <p:cNvSpPr txBox="1">
            <a:spLocks noGrp="1"/>
          </p:cNvSpPr>
          <p:nvPr>
            <p:ph type="title"/>
          </p:nvPr>
        </p:nvSpPr>
        <p:spPr>
          <a:xfrm>
            <a:off x="2817450" y="0"/>
            <a:ext cx="6557100" cy="8655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n"/>
              <a:buNone/>
            </a:pPr>
            <a:r>
              <a:rPr lang="es-MX" sz="4000">
                <a:solidFill>
                  <a:schemeClr val="dk1"/>
                </a:solidFill>
                <a:latin typeface="Corben"/>
                <a:ea typeface="Corben"/>
                <a:cs typeface="Corben"/>
                <a:sym typeface="Corben"/>
              </a:rPr>
              <a:t>Cuán Grande es Él</a:t>
            </a:r>
            <a:endParaRPr sz="4000"/>
          </a:p>
        </p:txBody>
      </p:sp>
      <p:sp>
        <p:nvSpPr>
          <p:cNvPr id="172" name="Google Shape;172;p45"/>
          <p:cNvSpPr txBox="1">
            <a:spLocks noGrp="1"/>
          </p:cNvSpPr>
          <p:nvPr>
            <p:ph type="body" idx="1"/>
          </p:nvPr>
        </p:nvSpPr>
        <p:spPr>
          <a:xfrm>
            <a:off x="65750" y="979800"/>
            <a:ext cx="11723400" cy="5878200"/>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Señor mi Dios, al contemplar los cielos, el firmamento y las estrellas mil, al oír tu voz en los potentes truenos, y ver brillar el sol en su cenit.</a:t>
            </a:r>
            <a:endParaRPr sz="3600">
              <a:latin typeface="Arial Black"/>
              <a:ea typeface="Arial Black"/>
              <a:cs typeface="Arial Black"/>
              <a:sym typeface="Arial Black"/>
            </a:endParaRPr>
          </a:p>
          <a:p>
            <a:pPr marL="538163" lvl="0" indent="-538163" algn="l" rtl="0">
              <a:spcBef>
                <a:spcPts val="0"/>
              </a:spcBef>
              <a:spcAft>
                <a:spcPts val="0"/>
              </a:spcAft>
              <a:buSzPts val="2320"/>
              <a:buNone/>
            </a:pPr>
            <a:r>
              <a:rPr lang="es-MX" sz="3600" b="1">
                <a:solidFill>
                  <a:schemeClr val="dk1"/>
                </a:solidFill>
                <a:latin typeface="Arial Black"/>
                <a:ea typeface="Arial Black"/>
                <a:cs typeface="Arial Black"/>
                <a:sym typeface="Arial Black"/>
              </a:rPr>
              <a:t>	--Coro– //Mi corazón entona la canción, ¡Cuán grande es Él, cuán grande es Él!//</a:t>
            </a:r>
            <a:endParaRPr sz="3600">
              <a:latin typeface="Arial Black"/>
              <a:ea typeface="Arial Black"/>
              <a:cs typeface="Arial Black"/>
              <a:sym typeface="Arial Black"/>
            </a:endParaRPr>
          </a:p>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Al recorrer los montes y los valles y ver las bellas flores al pasar, al escuchar el canto de las aves y el murmurar del claro manantial.</a:t>
            </a:r>
            <a:endParaRPr sz="3600">
              <a:latin typeface="Arial Black"/>
              <a:ea typeface="Arial Black"/>
              <a:cs typeface="Arial Black"/>
              <a:sym typeface="Arial Black"/>
            </a:endParaRPr>
          </a:p>
          <a:p>
            <a:pPr marL="0" lvl="0" indent="0" algn="l" rtl="0">
              <a:spcBef>
                <a:spcPts val="0"/>
              </a:spcBef>
              <a:spcAft>
                <a:spcPts val="0"/>
              </a:spcAft>
              <a:buSzPts val="2320"/>
              <a:buNone/>
            </a:pPr>
            <a:r>
              <a:rPr lang="es-MX" sz="3600" b="1">
                <a:solidFill>
                  <a:schemeClr val="dk1"/>
                </a:solidFill>
                <a:latin typeface="Arial Black"/>
                <a:ea typeface="Arial Black"/>
                <a:cs typeface="Arial Black"/>
                <a:sym typeface="Arial Black"/>
              </a:rPr>
              <a:t>	--Coro--</a:t>
            </a:r>
            <a:endParaRPr sz="3600">
              <a:latin typeface="Arial Black"/>
              <a:ea typeface="Arial Black"/>
              <a:cs typeface="Arial Black"/>
              <a:sym typeface="Arial Black"/>
            </a:endParaRPr>
          </a:p>
          <a:p>
            <a:pPr marL="0" lvl="0" indent="0" algn="l" rtl="0">
              <a:spcBef>
                <a:spcPts val="0"/>
              </a:spcBef>
              <a:spcAft>
                <a:spcPts val="0"/>
              </a:spcAft>
              <a:buSzPts val="2320"/>
              <a:buNone/>
            </a:pPr>
            <a:endParaRPr sz="3600">
              <a:latin typeface="Arial Black"/>
              <a:ea typeface="Arial Black"/>
              <a:cs typeface="Arial Black"/>
              <a:sym typeface="Arial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6e01405e19d3bb1d_0"/>
          <p:cNvSpPr txBox="1">
            <a:spLocks noGrp="1"/>
          </p:cNvSpPr>
          <p:nvPr>
            <p:ph type="title"/>
          </p:nvPr>
        </p:nvSpPr>
        <p:spPr>
          <a:xfrm>
            <a:off x="163275" y="168825"/>
            <a:ext cx="11927400" cy="6617100"/>
          </a:xfrm>
          <a:prstGeom prst="rect">
            <a:avLst/>
          </a:prstGeom>
          <a:solidFill>
            <a:srgbClr val="FFFFFF"/>
          </a:solidFill>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2320"/>
              <a:buFont typeface="Arial"/>
              <a:buNone/>
            </a:pPr>
            <a:r>
              <a:rPr lang="es-MX" b="1">
                <a:solidFill>
                  <a:schemeClr val="dk1"/>
                </a:solidFill>
                <a:latin typeface="Arial Black"/>
                <a:ea typeface="Arial Black"/>
                <a:cs typeface="Arial Black"/>
                <a:sym typeface="Arial Black"/>
              </a:rPr>
              <a:t>Cuando recuerdo del amor divino, que desde el cielo al Salvador envió, aquel Jesús que por salvarme vino y en una cruz sufrió por mí murió.</a:t>
            </a:r>
            <a:endParaRPr>
              <a:solidFill>
                <a:srgbClr val="3F3F3F"/>
              </a:solidFill>
              <a:latin typeface="Arial Black"/>
              <a:ea typeface="Arial Black"/>
              <a:cs typeface="Arial Black"/>
              <a:sym typeface="Arial Black"/>
            </a:endParaRPr>
          </a:p>
          <a:p>
            <a:pPr marL="0" lvl="0" indent="0" algn="l" rtl="0">
              <a:spcBef>
                <a:spcPts val="0"/>
              </a:spcBef>
              <a:spcAft>
                <a:spcPts val="0"/>
              </a:spcAft>
              <a:buNone/>
            </a:pPr>
            <a:r>
              <a:rPr lang="es-MX" b="1">
                <a:solidFill>
                  <a:schemeClr val="dk1"/>
                </a:solidFill>
                <a:latin typeface="Arial Black"/>
                <a:ea typeface="Arial Black"/>
                <a:cs typeface="Arial Black"/>
                <a:sym typeface="Arial Black"/>
              </a:rPr>
              <a:t>	--Coro– //Mi corazón entona la canción, ¡Cuán grande es Él, cuán grande es Él!//</a:t>
            </a:r>
            <a:endParaRPr b="1">
              <a:solidFill>
                <a:schemeClr val="dk1"/>
              </a:solidFill>
              <a:latin typeface="Arial Black"/>
              <a:ea typeface="Arial Black"/>
              <a:cs typeface="Arial Black"/>
              <a:sym typeface="Arial Black"/>
            </a:endParaRPr>
          </a:p>
          <a:p>
            <a:pPr marL="0" lvl="0" indent="0" algn="l" rtl="0">
              <a:spcBef>
                <a:spcPts val="0"/>
              </a:spcBef>
              <a:spcAft>
                <a:spcPts val="0"/>
              </a:spcAft>
              <a:buClr>
                <a:schemeClr val="dk1"/>
              </a:buClr>
              <a:buSzPts val="2320"/>
              <a:buFont typeface="Arial"/>
              <a:buNone/>
            </a:pPr>
            <a:endParaRPr b="1">
              <a:solidFill>
                <a:schemeClr val="dk1"/>
              </a:solidFill>
              <a:latin typeface="Arial Black"/>
              <a:ea typeface="Arial Black"/>
              <a:cs typeface="Arial Black"/>
              <a:sym typeface="Arial Black"/>
            </a:endParaRPr>
          </a:p>
          <a:p>
            <a:pPr marL="0" lvl="0" indent="0" algn="l" rtl="0">
              <a:spcBef>
                <a:spcPts val="0"/>
              </a:spcBef>
              <a:spcAft>
                <a:spcPts val="0"/>
              </a:spcAft>
              <a:buClr>
                <a:schemeClr val="dk1"/>
              </a:buClr>
              <a:buSzPts val="2320"/>
              <a:buFont typeface="Arial"/>
              <a:buNone/>
            </a:pPr>
            <a:r>
              <a:rPr lang="es-MX" b="1">
                <a:solidFill>
                  <a:schemeClr val="dk1"/>
                </a:solidFill>
                <a:latin typeface="Arial Black"/>
                <a:ea typeface="Arial Black"/>
                <a:cs typeface="Arial Black"/>
                <a:sym typeface="Arial Black"/>
              </a:rPr>
              <a:t>Cuando el Señor me llame a su presencia, al dulce hogar, al cielo de esplendor, le adoraré cantando la grandeza de su poder y su infinito amor.</a:t>
            </a:r>
            <a:r>
              <a:rPr lang="es-MX">
                <a:solidFill>
                  <a:srgbClr val="3F3F3F"/>
                </a:solidFill>
                <a:latin typeface="Arial Black"/>
                <a:ea typeface="Arial Black"/>
                <a:cs typeface="Arial Black"/>
                <a:sym typeface="Arial Black"/>
              </a:rPr>
              <a:t>        </a:t>
            </a:r>
            <a:r>
              <a:rPr lang="es-MX" b="1">
                <a:solidFill>
                  <a:schemeClr val="dk1"/>
                </a:solidFill>
                <a:latin typeface="Arial Black"/>
                <a:ea typeface="Arial Black"/>
                <a:cs typeface="Arial Black"/>
                <a:sym typeface="Arial Black"/>
              </a:rPr>
              <a:t>--Coro--</a:t>
            </a:r>
            <a:endParaRPr>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g340e3b69294_0_161"/>
          <p:cNvSpPr txBox="1">
            <a:spLocks noGrp="1"/>
          </p:cNvSpPr>
          <p:nvPr>
            <p:ph type="title"/>
          </p:nvPr>
        </p:nvSpPr>
        <p:spPr>
          <a:xfrm>
            <a:off x="3609900" y="0"/>
            <a:ext cx="4972200" cy="919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orben"/>
              <a:buNone/>
            </a:pPr>
            <a:r>
              <a:rPr lang="es-MX" sz="4450" b="1" dirty="0">
                <a:solidFill>
                  <a:srgbClr val="FF0000"/>
                </a:solidFill>
                <a:latin typeface="Corben"/>
                <a:ea typeface="Corben"/>
                <a:cs typeface="Corben"/>
                <a:sym typeface="Corben"/>
              </a:rPr>
              <a:t>Eterno Rey</a:t>
            </a:r>
            <a:endParaRPr sz="4450" b="1" dirty="0">
              <a:solidFill>
                <a:srgbClr val="FF0000"/>
              </a:solidFill>
            </a:endParaRPr>
          </a:p>
        </p:txBody>
      </p:sp>
      <p:sp>
        <p:nvSpPr>
          <p:cNvPr id="77" name="Google Shape;77;g340e3b69294_0_161"/>
          <p:cNvSpPr txBox="1">
            <a:spLocks noGrp="1"/>
          </p:cNvSpPr>
          <p:nvPr>
            <p:ph type="body" idx="1"/>
          </p:nvPr>
        </p:nvSpPr>
        <p:spPr>
          <a:xfrm>
            <a:off x="0" y="919275"/>
            <a:ext cx="12192000" cy="5741400"/>
          </a:xfrm>
          <a:prstGeom prst="rect">
            <a:avLst/>
          </a:prstGeom>
          <a:noFill/>
          <a:ln>
            <a:noFill/>
          </a:ln>
        </p:spPr>
        <p:txBody>
          <a:bodyPr spcFirstLastPara="1" wrap="square" lIns="91425" tIns="45700" rIns="91425" bIns="45700" anchor="t" anchorCtr="0">
            <a:normAutofit/>
          </a:bodyPr>
          <a:lstStyle/>
          <a:p>
            <a:pPr marL="0" lvl="0" indent="457200" algn="l" rtl="0">
              <a:lnSpc>
                <a:spcPct val="90000"/>
              </a:lnSpc>
              <a:spcBef>
                <a:spcPts val="1000"/>
              </a:spcBef>
              <a:spcAft>
                <a:spcPts val="0"/>
              </a:spcAft>
              <a:buClr>
                <a:schemeClr val="lt1"/>
              </a:buClr>
              <a:buSzPts val="2800"/>
              <a:buNone/>
            </a:pPr>
            <a:r>
              <a:rPr lang="es-MX" sz="3600" b="1" dirty="0">
                <a:solidFill>
                  <a:schemeClr val="dk1"/>
                </a:solidFill>
              </a:rPr>
              <a:t>Eterno Rey, celebraremos tu gloria; Oh Padre Dios, recordaremos la historia de tu amor y bondad; nos salvaste en verdad. A ti alabaremos por siempre y siempre. Amén.</a:t>
            </a:r>
            <a:endParaRPr sz="3600" b="1" dirty="0">
              <a:solidFill>
                <a:schemeClr val="dk1"/>
              </a:solidFill>
            </a:endParaRPr>
          </a:p>
          <a:p>
            <a:pPr marL="0" lvl="0" indent="457200" algn="l" rtl="0">
              <a:lnSpc>
                <a:spcPct val="90000"/>
              </a:lnSpc>
              <a:spcBef>
                <a:spcPts val="1000"/>
              </a:spcBef>
              <a:spcAft>
                <a:spcPts val="0"/>
              </a:spcAft>
              <a:buClr>
                <a:schemeClr val="lt1"/>
              </a:buClr>
              <a:buSzPts val="2800"/>
              <a:buNone/>
            </a:pPr>
            <a:r>
              <a:rPr lang="es-MX" sz="3600" b="1" dirty="0">
                <a:solidFill>
                  <a:schemeClr val="dk1"/>
                </a:solidFill>
              </a:rPr>
              <a:t>Gran salvador celebraremos tu gloria; buen redentor ensalzaremos la victoria que ganaste Jesús al morir en la cruz. A ti alabaremos por siempre y siempre. Amén. </a:t>
            </a:r>
            <a:endParaRPr sz="3600" b="1" dirty="0">
              <a:solidFill>
                <a:schemeClr val="dk1"/>
              </a:solidFill>
            </a:endParaRPr>
          </a:p>
          <a:p>
            <a:pPr marL="0" lvl="0" indent="457200" algn="l" rtl="0">
              <a:lnSpc>
                <a:spcPct val="90000"/>
              </a:lnSpc>
              <a:spcBef>
                <a:spcPts val="1000"/>
              </a:spcBef>
              <a:spcAft>
                <a:spcPts val="0"/>
              </a:spcAft>
              <a:buClr>
                <a:schemeClr val="lt1"/>
              </a:buClr>
              <a:buSzPts val="2800"/>
              <a:buNone/>
            </a:pPr>
            <a:r>
              <a:rPr lang="es-MX" sz="3600" b="1" dirty="0">
                <a:solidFill>
                  <a:schemeClr val="dk1"/>
                </a:solidFill>
              </a:rPr>
              <a:t>Espíritu, celebraremos tu gloria; consolador loamos tu gran misericordia; nos das gozo y solaz, nos cobija tu paz. A ti alabaremos por siempre y siempre. Amén.</a:t>
            </a:r>
            <a:endParaRPr sz="3600" b="1"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24e01d3bc5_0_172"/>
          <p:cNvSpPr txBox="1">
            <a:spLocks noGrp="1"/>
          </p:cNvSpPr>
          <p:nvPr>
            <p:ph type="title"/>
          </p:nvPr>
        </p:nvSpPr>
        <p:spPr>
          <a:xfrm>
            <a:off x="2081400" y="0"/>
            <a:ext cx="8029200" cy="1065000"/>
          </a:xfrm>
          <a:prstGeom prst="rect">
            <a:avLst/>
          </a:prstGeom>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s-MX" sz="4600" b="1">
                <a:latin typeface="Abril Fatface"/>
                <a:ea typeface="Abril Fatface"/>
                <a:cs typeface="Abril Fatface"/>
                <a:sym typeface="Abril Fatface"/>
              </a:rPr>
              <a:t>AMARTE SOLO A TI, SEÑOR</a:t>
            </a:r>
            <a:endParaRPr/>
          </a:p>
        </p:txBody>
      </p:sp>
      <p:sp>
        <p:nvSpPr>
          <p:cNvPr id="184" name="Google Shape;184;g324e01d3bc5_0_172"/>
          <p:cNvSpPr txBox="1">
            <a:spLocks noGrp="1"/>
          </p:cNvSpPr>
          <p:nvPr>
            <p:ph type="body" idx="1"/>
          </p:nvPr>
        </p:nvSpPr>
        <p:spPr>
          <a:xfrm>
            <a:off x="0" y="959500"/>
            <a:ext cx="12192000" cy="5898600"/>
          </a:xfrm>
          <a:prstGeom prst="rect">
            <a:avLst/>
          </a:prstGeom>
          <a:solidFill>
            <a:schemeClr val="dk1"/>
          </a:solidFill>
        </p:spPr>
        <p:txBody>
          <a:bodyPr spcFirstLastPara="1" wrap="square" lIns="91425" tIns="45700" rIns="91425" bIns="45700" anchor="t" anchorCtr="0">
            <a:normAutofit lnSpcReduction="10000"/>
          </a:bodyPr>
          <a:lstStyle/>
          <a:p>
            <a:pPr marL="36899" lvl="0" indent="0" algn="ctr" rtl="0">
              <a:lnSpc>
                <a:spcPct val="100000"/>
              </a:lnSpc>
              <a:spcBef>
                <a:spcPts val="0"/>
              </a:spcBef>
              <a:spcAft>
                <a:spcPts val="0"/>
              </a:spcAft>
              <a:buClr>
                <a:schemeClr val="dk1"/>
              </a:buClr>
              <a:buSzPts val="2240"/>
              <a:buFont typeface="Arial"/>
              <a:buNone/>
            </a:pPr>
            <a:r>
              <a:rPr lang="es-MX" sz="3200">
                <a:solidFill>
                  <a:schemeClr val="lt1"/>
                </a:solidFill>
                <a:latin typeface="Corben"/>
                <a:ea typeface="Corben"/>
                <a:cs typeface="Corben"/>
                <a:sym typeface="Corben"/>
              </a:rPr>
              <a:t>Amarte solo a ti Señor, amarte solo a ti Señor, amarte solo a ti Señor, y hacer tu voluntad.</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Confiar tan solo en ti, Señor, confiar tan solo en ti, Señor, confiar tan solo en ti, Señor, y hacer tu voluntad.</a:t>
            </a:r>
            <a:endParaRPr sz="2000">
              <a:solidFill>
                <a:srgbClr val="DADADA"/>
              </a:solidFill>
              <a:latin typeface="Lustria"/>
              <a:ea typeface="Lustria"/>
              <a:cs typeface="Lustria"/>
              <a:sym typeface="Lustria"/>
            </a:endParaRPr>
          </a:p>
          <a:p>
            <a:pPr marL="36899" lvl="0" indent="0" algn="ctr" rtl="0">
              <a:lnSpc>
                <a:spcPct val="100000"/>
              </a:lnSpc>
              <a:spcBef>
                <a:spcPts val="1240"/>
              </a:spcBef>
              <a:spcAft>
                <a:spcPts val="0"/>
              </a:spcAft>
              <a:buClr>
                <a:schemeClr val="dk1"/>
              </a:buClr>
              <a:buSzPts val="2240"/>
              <a:buFont typeface="Arial"/>
              <a:buNone/>
            </a:pPr>
            <a:r>
              <a:rPr lang="es-MX" sz="3200">
                <a:solidFill>
                  <a:schemeClr val="lt1"/>
                </a:solidFill>
                <a:latin typeface="Corben"/>
                <a:ea typeface="Corben"/>
                <a:cs typeface="Corben"/>
                <a:sym typeface="Corben"/>
              </a:rPr>
              <a:t>/Seguir tu caminar, Señor, seguir sin desmayar, Señor, seguir hasta el final, Señor, y no mirar atrás./</a:t>
            </a:r>
            <a:endParaRPr sz="2000">
              <a:solidFill>
                <a:srgbClr val="DADADA"/>
              </a:solidFill>
              <a:latin typeface="Lustria"/>
              <a:ea typeface="Lustria"/>
              <a:cs typeface="Lustria"/>
              <a:sym typeface="Lustria"/>
            </a:endParaRPr>
          </a:p>
          <a:p>
            <a:pPr marL="0" lvl="0" indent="0" algn="ctr"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2403900" y="0"/>
            <a:ext cx="7384200" cy="648300"/>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Corben"/>
              <a:buNone/>
            </a:pPr>
            <a:r>
              <a:rPr lang="es-MX" sz="4400">
                <a:solidFill>
                  <a:schemeClr val="lt1"/>
                </a:solidFill>
                <a:latin typeface="Arial Black"/>
                <a:ea typeface="Arial Black"/>
                <a:cs typeface="Arial Black"/>
                <a:sym typeface="Arial Black"/>
              </a:rPr>
              <a:t>Hazme un Instrumento</a:t>
            </a:r>
            <a:endParaRPr sz="4400">
              <a:latin typeface="Arial Black"/>
              <a:ea typeface="Arial Black"/>
              <a:cs typeface="Arial Black"/>
              <a:sym typeface="Arial Black"/>
            </a:endParaRPr>
          </a:p>
        </p:txBody>
      </p:sp>
      <p:sp>
        <p:nvSpPr>
          <p:cNvPr id="190" name="Google Shape;190;p14"/>
          <p:cNvSpPr txBox="1">
            <a:spLocks noGrp="1"/>
          </p:cNvSpPr>
          <p:nvPr>
            <p:ph type="body" idx="1"/>
          </p:nvPr>
        </p:nvSpPr>
        <p:spPr>
          <a:xfrm>
            <a:off x="54600" y="719400"/>
            <a:ext cx="12082800" cy="6138600"/>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donde haya odio lleve tu amor donde hay heridas lleve tu perdón, donde haya dudas, fe en ti.</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que lleve tu esperanza por doquier, donde hay tinieblas lleve yo tu luz, donde hay tristeza, gozo en ti.</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Maestro yo quisiera aprender, a no ser consolado sino consolar, ser comprendido sino comprender, ser amado tanto como amar.</a:t>
            </a:r>
            <a:endParaRPr sz="3300">
              <a:latin typeface="Arial Black"/>
              <a:ea typeface="Arial Black"/>
              <a:cs typeface="Arial Black"/>
              <a:sym typeface="Arial Black"/>
            </a:endParaRPr>
          </a:p>
          <a:p>
            <a:pPr marL="0" lvl="0" indent="0" algn="ctr" rtl="0">
              <a:spcBef>
                <a:spcPts val="0"/>
              </a:spcBef>
              <a:spcAft>
                <a:spcPts val="0"/>
              </a:spcAft>
              <a:buSzPts val="2640"/>
              <a:buNone/>
            </a:pPr>
            <a:r>
              <a:rPr lang="es-MX" sz="3300" b="1">
                <a:solidFill>
                  <a:schemeClr val="dk1"/>
                </a:solidFill>
                <a:latin typeface="Arial Black"/>
                <a:ea typeface="Arial Black"/>
                <a:cs typeface="Arial Black"/>
                <a:sym typeface="Arial Black"/>
              </a:rPr>
              <a:t>Hazme un instrumento de tu paz, pues tu perdón disfruto al perdonar, tu bendición recibo yo al dar y vivo al morir en ti</a:t>
            </a:r>
            <a:endParaRPr sz="3300">
              <a:latin typeface="Arial Black"/>
              <a:ea typeface="Arial Black"/>
              <a:cs typeface="Arial Black"/>
              <a:sym typeface="Arial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4"/>
        <p:cNvGrpSpPr/>
        <p:nvPr/>
      </p:nvGrpSpPr>
      <p:grpSpPr>
        <a:xfrm>
          <a:off x="0" y="0"/>
          <a:ext cx="0" cy="0"/>
          <a:chOff x="0" y="0"/>
          <a:chExt cx="0" cy="0"/>
        </a:xfrm>
      </p:grpSpPr>
      <p:sp>
        <p:nvSpPr>
          <p:cNvPr id="195" name="Google Shape;195;g324e01d3bc5_0_344"/>
          <p:cNvSpPr txBox="1">
            <a:spLocks noGrp="1"/>
          </p:cNvSpPr>
          <p:nvPr>
            <p:ph type="title"/>
          </p:nvPr>
        </p:nvSpPr>
        <p:spPr>
          <a:xfrm>
            <a:off x="942575" y="0"/>
            <a:ext cx="9613800" cy="789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orben"/>
              <a:buNone/>
            </a:pPr>
            <a:r>
              <a:rPr lang="es-MX">
                <a:solidFill>
                  <a:schemeClr val="lt1"/>
                </a:solidFill>
                <a:latin typeface="Corben"/>
                <a:ea typeface="Corben"/>
                <a:cs typeface="Corben"/>
                <a:sym typeface="Corben"/>
              </a:rPr>
              <a:t>Grande es tu Fidelidad  59</a:t>
            </a:r>
            <a:endParaRPr/>
          </a:p>
        </p:txBody>
      </p:sp>
      <p:sp>
        <p:nvSpPr>
          <p:cNvPr id="196" name="Google Shape;196;g324e01d3bc5_0_344"/>
          <p:cNvSpPr txBox="1">
            <a:spLocks noGrp="1"/>
          </p:cNvSpPr>
          <p:nvPr>
            <p:ph type="body" idx="1"/>
          </p:nvPr>
        </p:nvSpPr>
        <p:spPr>
          <a:xfrm>
            <a:off x="142097" y="825944"/>
            <a:ext cx="11962800" cy="59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r>
              <a:rPr lang="es-MX" sz="3200">
                <a:solidFill>
                  <a:schemeClr val="lt1"/>
                </a:solidFill>
                <a:latin typeface="Arial"/>
                <a:ea typeface="Arial"/>
                <a:cs typeface="Arial"/>
                <a:sym typeface="Arial"/>
              </a:rPr>
              <a:t>Oh Dios Eterno, tu misericordia, ni una sombra de duda tendrá; tu compasión y bondad nunca fallan y por lo siglos el mismo serás.</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   -Coro- ¡Oh tu fidelidad! ¡Oh tu fidelidad! Cada momento la veo en mí. Nada me falta, pues todo provees, ¡Grande Señor es tu fidelidad!</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La noche oscura , el sol y la luna, las estaciones del año también, unen su canto cual fieles criaturas, porque eres bueno por siempre eres fiel.   -Coro-</a:t>
            </a:r>
            <a:endParaRPr/>
          </a:p>
          <a:p>
            <a:pPr marL="0" lvl="0" indent="0" algn="l" rtl="0">
              <a:lnSpc>
                <a:spcPct val="90000"/>
              </a:lnSpc>
              <a:spcBef>
                <a:spcPts val="1000"/>
              </a:spcBef>
              <a:spcAft>
                <a:spcPts val="0"/>
              </a:spcAft>
              <a:buClr>
                <a:schemeClr val="lt1"/>
              </a:buClr>
              <a:buSzPts val="3200"/>
              <a:buNone/>
            </a:pPr>
            <a:r>
              <a:rPr lang="es-MX" sz="3200">
                <a:solidFill>
                  <a:schemeClr val="lt1"/>
                </a:solidFill>
                <a:latin typeface="Arial"/>
                <a:ea typeface="Arial"/>
                <a:cs typeface="Arial"/>
                <a:sym typeface="Arial"/>
              </a:rPr>
              <a:t>Tú me perdonas, me impartes el gozo, tierno me guías por sendas de paz; eres mi fuerza, mi fe, mi reposo, y por lo siglos mi Padre serás.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6e01405e19d3bb1d_5"/>
          <p:cNvSpPr txBox="1">
            <a:spLocks noGrp="1"/>
          </p:cNvSpPr>
          <p:nvPr>
            <p:ph type="title"/>
          </p:nvPr>
        </p:nvSpPr>
        <p:spPr>
          <a:xfrm>
            <a:off x="2991761" y="136525"/>
            <a:ext cx="6208500" cy="965700"/>
          </a:xfrm>
          <a:prstGeom prst="rect">
            <a:avLst/>
          </a:prstGeom>
          <a:solidFill>
            <a:srgbClr val="000000"/>
          </a:solidFill>
        </p:spPr>
        <p:txBody>
          <a:bodyPr spcFirstLastPara="1" wrap="square" lIns="121900" tIns="121900" rIns="121900" bIns="121900" anchor="t" anchorCtr="0">
            <a:normAutofit/>
          </a:bodyPr>
          <a:lstStyle/>
          <a:p>
            <a:pPr marL="0" lvl="0" indent="0" algn="ctr" rtl="0">
              <a:spcBef>
                <a:spcPts val="0"/>
              </a:spcBef>
              <a:spcAft>
                <a:spcPts val="0"/>
              </a:spcAft>
              <a:buNone/>
            </a:pPr>
            <a:r>
              <a:rPr lang="es-MX">
                <a:solidFill>
                  <a:schemeClr val="lt1"/>
                </a:solidFill>
                <a:latin typeface="Arial Black"/>
                <a:ea typeface="Arial Black"/>
                <a:cs typeface="Arial Black"/>
                <a:sym typeface="Arial Black"/>
              </a:rPr>
              <a:t>Quiero Alabarte</a:t>
            </a:r>
            <a:endParaRPr>
              <a:solidFill>
                <a:schemeClr val="lt1"/>
              </a:solidFill>
              <a:latin typeface="Arial Black"/>
              <a:ea typeface="Arial Black"/>
              <a:cs typeface="Arial Black"/>
              <a:sym typeface="Arial Black"/>
            </a:endParaRPr>
          </a:p>
        </p:txBody>
      </p:sp>
      <p:sp>
        <p:nvSpPr>
          <p:cNvPr id="203" name="Google Shape;203;g6e01405e19d3bb1d_5"/>
          <p:cNvSpPr txBox="1"/>
          <p:nvPr/>
        </p:nvSpPr>
        <p:spPr>
          <a:xfrm>
            <a:off x="0" y="991950"/>
            <a:ext cx="12192000" cy="576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MX" sz="3600" b="1">
                <a:latin typeface="Comfortaa"/>
                <a:ea typeface="Comfortaa"/>
                <a:cs typeface="Comfortaa"/>
                <a:sym typeface="Comfortaa"/>
              </a:rPr>
              <a:t>     Quiero alabarte, más y más aún, quiero alabarte, más y más aún. Buscar tu voluntad, tu gracia conocer, quiero alabarte.</a:t>
            </a:r>
            <a:endParaRPr sz="3600" b="1">
              <a:latin typeface="Comfortaa"/>
              <a:ea typeface="Comfortaa"/>
              <a:cs typeface="Comfortaa"/>
              <a:sym typeface="Comfortaa"/>
            </a:endParaRPr>
          </a:p>
          <a:p>
            <a:pPr marL="0" lvl="0" indent="0" algn="l" rtl="0">
              <a:spcBef>
                <a:spcPts val="0"/>
              </a:spcBef>
              <a:spcAft>
                <a:spcPts val="0"/>
              </a:spcAft>
              <a:buNone/>
            </a:pPr>
            <a:r>
              <a:rPr lang="es-MX" sz="3600" b="1">
                <a:solidFill>
                  <a:schemeClr val="dk1"/>
                </a:solidFill>
                <a:latin typeface="Comfortaa"/>
                <a:ea typeface="Comfortaa"/>
                <a:cs typeface="Comfortaa"/>
                <a:sym typeface="Comfortaa"/>
              </a:rPr>
              <a:t>     Quiero amarte, más y más aún, quiero amarte, más y más aún. Buscar tu voluntad, tu gracia conocer, quiero amarte.</a:t>
            </a:r>
            <a:endParaRPr sz="3600" b="1">
              <a:solidFill>
                <a:schemeClr val="dk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r>
              <a:rPr lang="es-MX" sz="3600" b="1">
                <a:solidFill>
                  <a:schemeClr val="dk1"/>
                </a:solidFill>
                <a:latin typeface="Comfortaa"/>
                <a:ea typeface="Comfortaa"/>
                <a:cs typeface="Comfortaa"/>
                <a:sym typeface="Comfortaa"/>
              </a:rPr>
              <a:t>     Quiero servirte, más y más aún, quiero servirte, más y más aún. Buscar tu voluntad, tu gracia conocer, quiero servirte.</a:t>
            </a:r>
            <a:endParaRPr sz="3600" b="1">
              <a:solidFill>
                <a:schemeClr val="dk1"/>
              </a:solidFill>
              <a:latin typeface="Comfortaa"/>
              <a:ea typeface="Comfortaa"/>
              <a:cs typeface="Comfortaa"/>
              <a:sym typeface="Comfortaa"/>
            </a:endParaRPr>
          </a:p>
          <a:p>
            <a:pPr marL="0" lvl="0" indent="0" algn="l" rtl="0">
              <a:spcBef>
                <a:spcPts val="0"/>
              </a:spcBef>
              <a:spcAft>
                <a:spcPts val="0"/>
              </a:spcAft>
              <a:buNone/>
            </a:pPr>
            <a:endParaRPr sz="3600" b="1">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g340e3b69294_0_6"/>
          <p:cNvSpPr txBox="1">
            <a:spLocks noGrp="1"/>
          </p:cNvSpPr>
          <p:nvPr>
            <p:ph type="title"/>
          </p:nvPr>
        </p:nvSpPr>
        <p:spPr>
          <a:xfrm>
            <a:off x="2627100" y="0"/>
            <a:ext cx="6937800" cy="7266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s-MX" sz="4600" b="1">
                <a:latin typeface="Arial"/>
                <a:ea typeface="Arial"/>
                <a:cs typeface="Arial"/>
                <a:sym typeface="Arial"/>
              </a:rPr>
              <a:t>Señor, ¿quién entrará?</a:t>
            </a:r>
            <a:endParaRPr sz="4600" b="1">
              <a:latin typeface="Arial"/>
              <a:ea typeface="Arial"/>
              <a:cs typeface="Arial"/>
              <a:sym typeface="Arial"/>
            </a:endParaRPr>
          </a:p>
        </p:txBody>
      </p:sp>
      <p:sp>
        <p:nvSpPr>
          <p:cNvPr id="209" name="Google Shape;209;g340e3b69294_0_6"/>
          <p:cNvSpPr txBox="1">
            <a:spLocks noGrp="1"/>
          </p:cNvSpPr>
          <p:nvPr>
            <p:ph type="body" idx="1"/>
          </p:nvPr>
        </p:nvSpPr>
        <p:spPr>
          <a:xfrm>
            <a:off x="0" y="851775"/>
            <a:ext cx="12192000" cy="6006300"/>
          </a:xfrm>
          <a:prstGeom prst="rect">
            <a:avLst/>
          </a:prstGeom>
        </p:spPr>
        <p:txBody>
          <a:bodyPr spcFirstLastPara="1" wrap="square" lIns="91425" tIns="45700" rIns="91425" bIns="45700" anchor="t" anchorCtr="0">
            <a:normAutofit lnSpcReduction="20000"/>
          </a:bodyPr>
          <a:lstStyle/>
          <a:p>
            <a:pPr marL="0" lvl="0" indent="0" algn="ctr" rtl="0">
              <a:spcBef>
                <a:spcPts val="1000"/>
              </a:spcBef>
              <a:spcAft>
                <a:spcPts val="0"/>
              </a:spcAft>
              <a:buNone/>
            </a:pPr>
            <a:r>
              <a:rPr lang="es-MX" sz="4000" b="1">
                <a:solidFill>
                  <a:schemeClr val="dk1"/>
                </a:solidFill>
                <a:latin typeface="Arial"/>
                <a:ea typeface="Arial"/>
                <a:cs typeface="Arial"/>
                <a:sym typeface="Arial"/>
              </a:rPr>
              <a:t>//Señor, ¿quién entrará en tu santuario para adorar?// //El limpio de manos, de corazón puro que no es vanidoso, y sabe amar.//</a:t>
            </a:r>
            <a:endParaRPr sz="4000" b="1">
              <a:solidFill>
                <a:schemeClr val="dk1"/>
              </a:solidFill>
              <a:latin typeface="Arial"/>
              <a:ea typeface="Arial"/>
              <a:cs typeface="Arial"/>
              <a:sym typeface="Arial"/>
            </a:endParaRPr>
          </a:p>
          <a:p>
            <a:pPr marL="0" lvl="0" indent="0" algn="ctr" rtl="0">
              <a:spcBef>
                <a:spcPts val="1000"/>
              </a:spcBef>
              <a:spcAft>
                <a:spcPts val="0"/>
              </a:spcAft>
              <a:buNone/>
            </a:pPr>
            <a:r>
              <a:rPr lang="es-MX" sz="4000" b="1">
                <a:solidFill>
                  <a:schemeClr val="dk1"/>
                </a:solidFill>
                <a:latin typeface="Arial"/>
                <a:ea typeface="Arial"/>
                <a:cs typeface="Arial"/>
                <a:sym typeface="Arial"/>
              </a:rPr>
              <a:t>//Señor, yo quiero entrar en tu santuario para adorar.// //Mis manos oh limpia, mi ser purifica, mi vanidad quita y dame tu amor//</a:t>
            </a:r>
            <a:endParaRPr sz="4000" b="1">
              <a:solidFill>
                <a:schemeClr val="dk1"/>
              </a:solidFill>
              <a:latin typeface="Arial"/>
              <a:ea typeface="Arial"/>
              <a:cs typeface="Arial"/>
              <a:sym typeface="Arial"/>
            </a:endParaRPr>
          </a:p>
          <a:p>
            <a:pPr marL="0" lvl="0" indent="0" algn="ctr" rtl="0">
              <a:spcBef>
                <a:spcPts val="1000"/>
              </a:spcBef>
              <a:spcAft>
                <a:spcPts val="0"/>
              </a:spcAft>
              <a:buNone/>
            </a:pPr>
            <a:r>
              <a:rPr lang="es-MX" sz="4000" b="1">
                <a:solidFill>
                  <a:schemeClr val="dk1"/>
                </a:solidFill>
                <a:latin typeface="Arial"/>
                <a:ea typeface="Arial"/>
                <a:cs typeface="Arial"/>
                <a:sym typeface="Arial"/>
              </a:rPr>
              <a:t>//Señor, ya puedo entrar en tu santuario para adorar.// //Pues tú me has limpiado, me has perdonado, tu Espíritu santo me llena de amor.//</a:t>
            </a:r>
            <a:endParaRPr sz="4000" b="1">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2330850" y="0"/>
            <a:ext cx="7530300" cy="829200"/>
          </a:xfrm>
          <a:prstGeom prst="rect">
            <a:avLst/>
          </a:prstGeom>
          <a:solidFill>
            <a:srgbClr val="FFFFFF"/>
          </a:solid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200"/>
              <a:buFont typeface="Corben"/>
              <a:buNone/>
            </a:pPr>
            <a:r>
              <a:rPr lang="es-MX" sz="3600">
                <a:solidFill>
                  <a:schemeClr val="dk1"/>
                </a:solidFill>
                <a:latin typeface="Corben"/>
                <a:ea typeface="Corben"/>
                <a:cs typeface="Corben"/>
                <a:sym typeface="Corben"/>
              </a:rPr>
              <a:t>Cristo, Nombre Glorioso</a:t>
            </a:r>
            <a:endParaRPr sz="3600">
              <a:solidFill>
                <a:schemeClr val="dk1"/>
              </a:solidFill>
            </a:endParaRPr>
          </a:p>
        </p:txBody>
      </p:sp>
      <p:sp>
        <p:nvSpPr>
          <p:cNvPr id="215" name="Google Shape;215;p37"/>
          <p:cNvSpPr txBox="1">
            <a:spLocks noGrp="1"/>
          </p:cNvSpPr>
          <p:nvPr>
            <p:ph type="body" idx="1"/>
          </p:nvPr>
        </p:nvSpPr>
        <p:spPr>
          <a:xfrm>
            <a:off x="914400" y="945775"/>
            <a:ext cx="10729800" cy="51501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100"/>
              <a:buNone/>
            </a:pPr>
            <a:r>
              <a:rPr lang="es-MX" sz="3600" b="1">
                <a:solidFill>
                  <a:schemeClr val="dk1"/>
                </a:solidFill>
                <a:latin typeface="Lustria"/>
                <a:ea typeface="Lustria"/>
                <a:cs typeface="Lustria"/>
                <a:sym typeface="Lustria"/>
              </a:rPr>
              <a:t>Cristo, nombre glorioso, salvador bello, divino Señor</a:t>
            </a:r>
            <a:endParaRPr sz="3600"/>
          </a:p>
          <a:p>
            <a:pPr marL="0" lvl="0" indent="0" algn="ctr" rtl="0">
              <a:spcBef>
                <a:spcPts val="1200"/>
              </a:spcBef>
              <a:spcAft>
                <a:spcPts val="0"/>
              </a:spcAft>
              <a:buSzPts val="2100"/>
              <a:buNone/>
            </a:pPr>
            <a:r>
              <a:rPr lang="es-MX" sz="3600" b="1">
                <a:solidFill>
                  <a:schemeClr val="dk1"/>
                </a:solidFill>
                <a:latin typeface="Lustria"/>
                <a:ea typeface="Lustria"/>
                <a:cs typeface="Lustria"/>
                <a:sym typeface="Lustria"/>
              </a:rPr>
              <a:t>Emanuel Dios con nosotros, verbo encarnado Cordero de Dios</a:t>
            </a:r>
            <a:endParaRPr sz="3600"/>
          </a:p>
          <a:p>
            <a:pPr marL="0" lvl="0" indent="0" algn="ctr" rtl="0">
              <a:spcBef>
                <a:spcPts val="1200"/>
              </a:spcBef>
              <a:spcAft>
                <a:spcPts val="0"/>
              </a:spcAft>
              <a:buSzPts val="2100"/>
              <a:buNone/>
            </a:pPr>
            <a:endParaRPr sz="3600" b="1">
              <a:solidFill>
                <a:schemeClr val="dk1"/>
              </a:solidFill>
            </a:endParaRPr>
          </a:p>
          <a:p>
            <a:pPr marL="0" lvl="0" indent="0" algn="ctr" rtl="0">
              <a:spcBef>
                <a:spcPts val="1200"/>
              </a:spcBef>
              <a:spcAft>
                <a:spcPts val="0"/>
              </a:spcAft>
              <a:buSzPts val="2100"/>
              <a:buNone/>
            </a:pPr>
            <a:r>
              <a:rPr lang="es-MX" sz="3600" b="1">
                <a:solidFill>
                  <a:schemeClr val="dk1"/>
                </a:solidFill>
                <a:latin typeface="Lustria"/>
                <a:ea typeface="Lustria"/>
                <a:cs typeface="Lustria"/>
                <a:sym typeface="Lustria"/>
              </a:rPr>
              <a:t>Cristo, nombre glorioso, Alfa y Omega eterno Yo Soy; Creador omnipotente rey de los siglos el gran vencedor</a:t>
            </a:r>
            <a:endParaRPr sz="3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3788225" y="105808"/>
            <a:ext cx="3988500" cy="7350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Abril Fatface"/>
              <a:buNone/>
            </a:pPr>
            <a:r>
              <a:rPr lang="es-MX">
                <a:solidFill>
                  <a:schemeClr val="dk1"/>
                </a:solidFill>
                <a:latin typeface="Abril Fatface"/>
                <a:ea typeface="Abril Fatface"/>
                <a:cs typeface="Abril Fatface"/>
                <a:sym typeface="Abril Fatface"/>
              </a:rPr>
              <a:t>Heme Aquí</a:t>
            </a:r>
            <a:endParaRPr/>
          </a:p>
        </p:txBody>
      </p:sp>
      <p:sp>
        <p:nvSpPr>
          <p:cNvPr id="221" name="Google Shape;221;p6"/>
          <p:cNvSpPr txBox="1">
            <a:spLocks noGrp="1"/>
          </p:cNvSpPr>
          <p:nvPr>
            <p:ph type="body" idx="1"/>
          </p:nvPr>
        </p:nvSpPr>
        <p:spPr>
          <a:xfrm>
            <a:off x="1766047" y="1768248"/>
            <a:ext cx="7852486" cy="3458176"/>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2720"/>
              <a:buNone/>
            </a:pPr>
            <a:r>
              <a:rPr lang="es-MX" sz="3600" b="1">
                <a:solidFill>
                  <a:schemeClr val="dk1"/>
                </a:solidFill>
                <a:latin typeface="Overlock"/>
                <a:ea typeface="Overlock"/>
                <a:cs typeface="Overlock"/>
                <a:sym typeface="Overlock"/>
              </a:rPr>
              <a:t>Heme aquí yo iré Señor.</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Heme aquí, yo iré Señor.</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Envíame a mí, que dispuesto estoy</a:t>
            </a:r>
            <a:endParaRPr sz="3600" b="1"/>
          </a:p>
          <a:p>
            <a:pPr marL="0" lvl="0" indent="0" algn="ctr" rtl="0">
              <a:spcBef>
                <a:spcPts val="1000"/>
              </a:spcBef>
              <a:spcAft>
                <a:spcPts val="0"/>
              </a:spcAft>
              <a:buSzPts val="2720"/>
              <a:buNone/>
            </a:pPr>
            <a:r>
              <a:rPr lang="es-MX" sz="3600" b="1">
                <a:solidFill>
                  <a:schemeClr val="dk1"/>
                </a:solidFill>
                <a:latin typeface="Overlock"/>
                <a:ea typeface="Overlock"/>
                <a:cs typeface="Overlock"/>
                <a:sym typeface="Overlock"/>
              </a:rPr>
              <a:t>Llevaré tu gloria a las naciones.</a:t>
            </a:r>
            <a:endParaRPr sz="36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
          <p:cNvSpPr txBox="1">
            <a:spLocks noGrp="1"/>
          </p:cNvSpPr>
          <p:nvPr>
            <p:ph type="title"/>
          </p:nvPr>
        </p:nvSpPr>
        <p:spPr>
          <a:xfrm>
            <a:off x="2482910" y="0"/>
            <a:ext cx="7244100" cy="9180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a:solidFill>
                  <a:schemeClr val="dk1"/>
                </a:solidFill>
                <a:latin typeface="Corben"/>
                <a:ea typeface="Corben"/>
                <a:cs typeface="Corben"/>
                <a:sym typeface="Corben"/>
              </a:rPr>
              <a:t>Bueno es Alabarte</a:t>
            </a:r>
            <a:endParaRPr/>
          </a:p>
        </p:txBody>
      </p:sp>
      <p:sp>
        <p:nvSpPr>
          <p:cNvPr id="227" name="Google Shape;227;p1"/>
          <p:cNvSpPr txBox="1">
            <a:spLocks noGrp="1"/>
          </p:cNvSpPr>
          <p:nvPr>
            <p:ph type="body" idx="1"/>
          </p:nvPr>
        </p:nvSpPr>
        <p:spPr>
          <a:xfrm>
            <a:off x="1039906" y="1138517"/>
            <a:ext cx="10130100" cy="36756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100"/>
              <a:buNone/>
            </a:pPr>
            <a:r>
              <a:rPr lang="es-MX" sz="3000" b="1">
                <a:solidFill>
                  <a:schemeClr val="dk1"/>
                </a:solidFill>
                <a:latin typeface="Lustria"/>
                <a:ea typeface="Lustria"/>
                <a:cs typeface="Lustria"/>
                <a:sym typeface="Lustria"/>
              </a:rPr>
              <a:t>Bueno es alabar oh Señor tu nombre darte gloria, honra y honor por siempre, bueno es alabarte Jesús y gozarme en su poder </a:t>
            </a:r>
            <a:endParaRPr/>
          </a:p>
          <a:p>
            <a:pPr marL="0" lvl="0" indent="0" algn="ctr" rtl="0">
              <a:spcBef>
                <a:spcPts val="1200"/>
              </a:spcBef>
              <a:spcAft>
                <a:spcPts val="0"/>
              </a:spcAft>
              <a:buSzPts val="2100"/>
              <a:buNone/>
            </a:pPr>
            <a:r>
              <a:rPr lang="es-MX" sz="3000" b="1">
                <a:solidFill>
                  <a:schemeClr val="dk1"/>
                </a:solidFill>
                <a:latin typeface="Lustria"/>
                <a:ea typeface="Lustria"/>
                <a:cs typeface="Lustria"/>
                <a:sym typeface="Lustria"/>
              </a:rPr>
              <a:t>Porque grande eres tú, grandes son tus obras; porque grande eres tú, grande es tu amor grande es tu gloria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
          <p:cNvSpPr txBox="1">
            <a:spLocks noGrp="1"/>
          </p:cNvSpPr>
          <p:nvPr>
            <p:ph type="title"/>
          </p:nvPr>
        </p:nvSpPr>
        <p:spPr>
          <a:xfrm>
            <a:off x="3048000" y="0"/>
            <a:ext cx="6276693" cy="788894"/>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Perfume a tus Pies</a:t>
            </a:r>
            <a:endParaRPr/>
          </a:p>
        </p:txBody>
      </p:sp>
      <p:sp>
        <p:nvSpPr>
          <p:cNvPr id="233" name="Google Shape;233;p2"/>
          <p:cNvSpPr txBox="1">
            <a:spLocks noGrp="1"/>
          </p:cNvSpPr>
          <p:nvPr>
            <p:ph type="body" idx="1"/>
          </p:nvPr>
        </p:nvSpPr>
        <p:spPr>
          <a:xfrm>
            <a:off x="116542" y="788894"/>
            <a:ext cx="11923058" cy="5907741"/>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Cuando pienso en tu amor y en tu fidelidad no puedo hacer más que postrarme y adorar; cuando pienso en cómo he sido y hasta donde me has traído, me asombro de ti.</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No me quiero conformar, he probado y quiero más</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Yo quiero enamorarme más de ti, enséñame a amarte y a vivir conforme a tu justicia y tu verdad, con mi vida quiero adorar. Todo lo que tengo y lo que soy, todo lo que he sido te lo doy que mi vida sea para ti, como un perfume a tus pies.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
          <p:cNvSpPr txBox="1">
            <a:spLocks noGrp="1"/>
          </p:cNvSpPr>
          <p:nvPr>
            <p:ph type="title"/>
          </p:nvPr>
        </p:nvSpPr>
        <p:spPr>
          <a:xfrm>
            <a:off x="3571336" y="0"/>
            <a:ext cx="4693830" cy="884376"/>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Renuévame</a:t>
            </a:r>
            <a:endParaRPr/>
          </a:p>
        </p:txBody>
      </p:sp>
      <p:sp>
        <p:nvSpPr>
          <p:cNvPr id="239" name="Google Shape;239;p3"/>
          <p:cNvSpPr txBox="1">
            <a:spLocks noGrp="1"/>
          </p:cNvSpPr>
          <p:nvPr>
            <p:ph type="body" idx="1"/>
          </p:nvPr>
        </p:nvSpPr>
        <p:spPr>
          <a:xfrm>
            <a:off x="1444980" y="1181650"/>
            <a:ext cx="8946541" cy="4195481"/>
          </a:xfrm>
          <a:prstGeom prst="rect">
            <a:avLst/>
          </a:prstGeom>
          <a:solidFill>
            <a:schemeClr val="lt1"/>
          </a:solidFill>
          <a:ln w="38100" cap="flat"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240"/>
              <a:buNone/>
            </a:pPr>
            <a:r>
              <a:rPr lang="es-MX" sz="3200" b="1">
                <a:solidFill>
                  <a:schemeClr val="dk1"/>
                </a:solidFill>
                <a:latin typeface="Gentium Basic"/>
                <a:ea typeface="Gentium Basic"/>
                <a:cs typeface="Gentium Basic"/>
                <a:sym typeface="Gentium Basic"/>
              </a:rPr>
              <a:t>Renuévame Señor Jesús, ya no quiero ser igual; renuévame Señor Jesús, pon en mí tu corazón.</a:t>
            </a:r>
            <a:endParaRPr/>
          </a:p>
          <a:p>
            <a:pPr marL="0" lvl="0" indent="0" algn="ctr" rtl="0">
              <a:spcBef>
                <a:spcPts val="1240"/>
              </a:spcBef>
              <a:spcAft>
                <a:spcPts val="0"/>
              </a:spcAft>
              <a:buSzPts val="2240"/>
              <a:buNone/>
            </a:pPr>
            <a:r>
              <a:rPr lang="es-MX" sz="3200" b="1">
                <a:solidFill>
                  <a:schemeClr val="dk1"/>
                </a:solidFill>
                <a:latin typeface="Gentium Basic"/>
                <a:ea typeface="Gentium Basic"/>
                <a:cs typeface="Gentium Basic"/>
                <a:sym typeface="Gentium Basic"/>
              </a:rPr>
              <a:t>Porque todo lo que hay dentro de mí, necesita ser cambiado Señor, porque todo lo que hay dentro de mi corazón necesita más de ti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340e3b69294_0_149"/>
          <p:cNvSpPr txBox="1">
            <a:spLocks noGrp="1"/>
          </p:cNvSpPr>
          <p:nvPr>
            <p:ph type="title"/>
          </p:nvPr>
        </p:nvSpPr>
        <p:spPr>
          <a:xfrm>
            <a:off x="3642450" y="0"/>
            <a:ext cx="4907100" cy="915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s-MX" sz="4000" b="1" dirty="0">
                <a:solidFill>
                  <a:srgbClr val="FF0000"/>
                </a:solidFill>
              </a:rPr>
              <a:t>Eran cien ovejas</a:t>
            </a:r>
            <a:endParaRPr sz="4000" b="1" dirty="0">
              <a:solidFill>
                <a:srgbClr val="FF0000"/>
              </a:solidFill>
            </a:endParaRPr>
          </a:p>
        </p:txBody>
      </p:sp>
      <p:sp>
        <p:nvSpPr>
          <p:cNvPr id="84" name="Google Shape;84;g340e3b69294_0_149"/>
          <p:cNvSpPr txBox="1">
            <a:spLocks noGrp="1"/>
          </p:cNvSpPr>
          <p:nvPr>
            <p:ph type="body" idx="1"/>
          </p:nvPr>
        </p:nvSpPr>
        <p:spPr>
          <a:xfrm>
            <a:off x="97075" y="789150"/>
            <a:ext cx="11946600" cy="59655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s-MX" sz="3800" b="1" dirty="0">
                <a:solidFill>
                  <a:schemeClr val="dk1"/>
                </a:solidFill>
              </a:rPr>
              <a:t>Eran cien ovejas las de su rebaño, eran cien ovejas que amante cuidó; pero una tarde al contarlas todas, le faltaba una, le faltaba una y triste lloró. Las 99 dejó en el aprisco y por las montañas a buscarla fue; la encontró llorando, temblando de frío, ungió sus heridas, la cargó en sus hombros y al redil volvió.</a:t>
            </a:r>
            <a:endParaRPr sz="3800" b="1"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
          <p:cNvSpPr txBox="1">
            <a:spLocks noGrp="1"/>
          </p:cNvSpPr>
          <p:nvPr>
            <p:ph type="ctrTitle"/>
          </p:nvPr>
        </p:nvSpPr>
        <p:spPr>
          <a:xfrm>
            <a:off x="1253612" y="0"/>
            <a:ext cx="8716297" cy="914400"/>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800"/>
              <a:buFont typeface="Arial"/>
              <a:buNone/>
            </a:pPr>
            <a:r>
              <a:rPr lang="es-MX" sz="4800" b="1">
                <a:solidFill>
                  <a:schemeClr val="dk1"/>
                </a:solidFill>
                <a:latin typeface="Arial"/>
                <a:ea typeface="Arial"/>
                <a:cs typeface="Arial"/>
                <a:sym typeface="Arial"/>
              </a:rPr>
              <a:t>Queremos Ser un Pueblo</a:t>
            </a:r>
            <a:endParaRPr/>
          </a:p>
        </p:txBody>
      </p:sp>
      <p:sp>
        <p:nvSpPr>
          <p:cNvPr id="245" name="Google Shape;245;p4"/>
          <p:cNvSpPr txBox="1">
            <a:spLocks noGrp="1"/>
          </p:cNvSpPr>
          <p:nvPr>
            <p:ph type="subTitle" idx="1"/>
          </p:nvPr>
        </p:nvSpPr>
        <p:spPr>
          <a:xfrm>
            <a:off x="514350" y="1295400"/>
            <a:ext cx="9167400" cy="4500300"/>
          </a:xfrm>
          <a:prstGeom prst="rect">
            <a:avLst/>
          </a:prstGeom>
          <a:noFill/>
          <a:ln>
            <a:noFill/>
          </a:ln>
        </p:spPr>
        <p:txBody>
          <a:bodyPr spcFirstLastPara="1" wrap="square" lIns="91425" tIns="45700" rIns="91425" bIns="45700" anchor="t" anchorCtr="0">
            <a:noAutofit/>
          </a:bodyPr>
          <a:lstStyle/>
          <a:p>
            <a:pPr marL="18288" lvl="0" indent="0" algn="ctr" rtl="0">
              <a:spcBef>
                <a:spcPts val="0"/>
              </a:spcBef>
              <a:spcAft>
                <a:spcPts val="0"/>
              </a:spcAft>
              <a:buSzPts val="2880"/>
              <a:buNone/>
            </a:pPr>
            <a:r>
              <a:rPr lang="es-MX" sz="3600" b="1" dirty="0">
                <a:solidFill>
                  <a:schemeClr val="dk1"/>
                </a:solidFill>
              </a:rPr>
              <a:t>Queremos ser un pueblo fuerte en ti, que nuestros ojos de tu amor no se separen; que nuestras vidas se rindan a tu servicio siempre Señor, danos las fuerzas para vivir, Señor.</a:t>
            </a:r>
            <a:endParaRPr dirty="0"/>
          </a:p>
          <a:p>
            <a:pPr marL="18288" lvl="0" indent="0" algn="ctr" rtl="0">
              <a:spcBef>
                <a:spcPts val="1000"/>
              </a:spcBef>
              <a:spcAft>
                <a:spcPts val="0"/>
              </a:spcAft>
              <a:buSzPts val="2880"/>
              <a:buNone/>
            </a:pPr>
            <a:r>
              <a:rPr lang="es-MX" sz="3600" b="1" dirty="0">
                <a:solidFill>
                  <a:schemeClr val="dk1"/>
                </a:solidFill>
              </a:rPr>
              <a:t>Y toma nuestros corazones sólo para ti y cámbianos Señor con tu amor.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
          <p:cNvSpPr txBox="1">
            <a:spLocks noGrp="1"/>
          </p:cNvSpPr>
          <p:nvPr>
            <p:ph type="title"/>
          </p:nvPr>
        </p:nvSpPr>
        <p:spPr>
          <a:xfrm>
            <a:off x="3459193" y="107662"/>
            <a:ext cx="4383279" cy="806738"/>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 ti</a:t>
            </a:r>
            <a:endParaRPr/>
          </a:p>
        </p:txBody>
      </p:sp>
      <p:sp>
        <p:nvSpPr>
          <p:cNvPr id="251" name="Google Shape;251;p5"/>
          <p:cNvSpPr txBox="1">
            <a:spLocks noGrp="1"/>
          </p:cNvSpPr>
          <p:nvPr>
            <p:ph type="body" idx="1"/>
          </p:nvPr>
        </p:nvSpPr>
        <p:spPr>
          <a:xfrm>
            <a:off x="833718" y="1138518"/>
            <a:ext cx="10390094" cy="5289176"/>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3040"/>
              <a:buNone/>
            </a:pPr>
            <a:r>
              <a:rPr lang="es-MX" sz="3800" b="1">
                <a:solidFill>
                  <a:schemeClr val="dk1"/>
                </a:solidFill>
                <a:latin typeface="Trebuchet MS"/>
                <a:ea typeface="Trebuchet MS"/>
                <a:cs typeface="Trebuchet MS"/>
                <a:sym typeface="Trebuchet MS"/>
              </a:rPr>
              <a:t>A ti el alfa y la omega, el principio y el fin, y al gran Yo Soy, me rindo.</a:t>
            </a:r>
            <a:endParaRPr/>
          </a:p>
          <a:p>
            <a:pPr marL="0" lvl="0" indent="0" algn="ctr" rtl="0">
              <a:spcBef>
                <a:spcPts val="1000"/>
              </a:spcBef>
              <a:spcAft>
                <a:spcPts val="0"/>
              </a:spcAft>
              <a:buSzPts val="3040"/>
              <a:buNone/>
            </a:pPr>
            <a:r>
              <a:rPr lang="es-MX" sz="3800" b="1">
                <a:solidFill>
                  <a:schemeClr val="dk1"/>
                </a:solidFill>
                <a:latin typeface="Trebuchet MS"/>
                <a:ea typeface="Trebuchet MS"/>
                <a:cs typeface="Trebuchet MS"/>
                <a:sym typeface="Trebuchet MS"/>
              </a:rPr>
              <a:t>A ti el todopoderoso, el que es y que será y al gran Yo Soy, me entrego</a:t>
            </a:r>
            <a:endParaRPr/>
          </a:p>
          <a:p>
            <a:pPr marL="0" lvl="0" indent="0" algn="ctr" rtl="0">
              <a:spcBef>
                <a:spcPts val="1000"/>
              </a:spcBef>
              <a:spcAft>
                <a:spcPts val="0"/>
              </a:spcAft>
              <a:buSzPts val="3040"/>
              <a:buNone/>
            </a:pPr>
            <a:r>
              <a:rPr lang="es-MX" sz="3800" b="1">
                <a:solidFill>
                  <a:schemeClr val="dk1"/>
                </a:solidFill>
                <a:latin typeface="Trebuchet MS"/>
                <a:ea typeface="Trebuchet MS"/>
                <a:cs typeface="Trebuchet MS"/>
                <a:sym typeface="Trebuchet MS"/>
              </a:rPr>
              <a:t>Yo quiero que gobiernes mi vida, me doy en sacrificio a ti, yo quiero que ordenes mi caminar, que siempre viva en tu voluntad.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8"/>
          <p:cNvSpPr txBox="1">
            <a:spLocks noGrp="1"/>
          </p:cNvSpPr>
          <p:nvPr>
            <p:ph type="title"/>
          </p:nvPr>
        </p:nvSpPr>
        <p:spPr>
          <a:xfrm>
            <a:off x="3115076" y="103101"/>
            <a:ext cx="6456900" cy="1152000"/>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orben"/>
              <a:buNone/>
            </a:pPr>
            <a:r>
              <a:rPr lang="es-MX">
                <a:solidFill>
                  <a:schemeClr val="lt1"/>
                </a:solidFill>
                <a:latin typeface="Corben"/>
                <a:ea typeface="Corben"/>
                <a:cs typeface="Corben"/>
                <a:sym typeface="Corben"/>
              </a:rPr>
              <a:t>Pues si Vivimos</a:t>
            </a:r>
            <a:endParaRPr/>
          </a:p>
        </p:txBody>
      </p:sp>
      <p:sp>
        <p:nvSpPr>
          <p:cNvPr id="257" name="Google Shape;257;p8"/>
          <p:cNvSpPr txBox="1">
            <a:spLocks noGrp="1"/>
          </p:cNvSpPr>
          <p:nvPr>
            <p:ph type="body" idx="1"/>
          </p:nvPr>
        </p:nvSpPr>
        <p:spPr>
          <a:xfrm>
            <a:off x="0" y="1255050"/>
            <a:ext cx="12192000" cy="52533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380"/>
              <a:buNone/>
            </a:pPr>
            <a:r>
              <a:rPr lang="es-MX" sz="3400" b="1">
                <a:solidFill>
                  <a:schemeClr val="dk1"/>
                </a:solidFill>
                <a:latin typeface="Times New Roman"/>
                <a:ea typeface="Times New Roman"/>
                <a:cs typeface="Times New Roman"/>
                <a:sym typeface="Times New Roman"/>
              </a:rPr>
              <a:t>Pues si vivimos, para Él vivimos; y si morimos, para Él morimos. Sea que vivamos o que muramos, somos del Señor, somos del Señor.</a:t>
            </a:r>
            <a:endParaRPr/>
          </a:p>
          <a:p>
            <a:pPr marL="0" lvl="0" indent="0" algn="ctr" rtl="0">
              <a:spcBef>
                <a:spcPts val="1280"/>
              </a:spcBef>
              <a:spcAft>
                <a:spcPts val="0"/>
              </a:spcAft>
              <a:buSzPts val="2380"/>
              <a:buNone/>
            </a:pPr>
            <a:r>
              <a:rPr lang="es-MX" sz="3400" b="1">
                <a:solidFill>
                  <a:schemeClr val="dk1"/>
                </a:solidFill>
                <a:latin typeface="Times New Roman"/>
                <a:ea typeface="Times New Roman"/>
                <a:cs typeface="Times New Roman"/>
                <a:sym typeface="Times New Roman"/>
              </a:rPr>
              <a:t>Está escrito que ante el Dios bendito nos postraremos y le adoraremos. Cuentas rendiremos cuando lleguemos ante el tribunal del Dios eternal.</a:t>
            </a:r>
            <a:endParaRPr/>
          </a:p>
          <a:p>
            <a:pPr marL="0" lvl="0" indent="0" algn="ctr" rtl="0">
              <a:spcBef>
                <a:spcPts val="1280"/>
              </a:spcBef>
              <a:spcAft>
                <a:spcPts val="0"/>
              </a:spcAft>
              <a:buSzPts val="2380"/>
              <a:buNone/>
            </a:pPr>
            <a:r>
              <a:rPr lang="es-MX" sz="3400" b="1">
                <a:solidFill>
                  <a:schemeClr val="dk1"/>
                </a:solidFill>
                <a:latin typeface="Times New Roman"/>
                <a:ea typeface="Times New Roman"/>
                <a:cs typeface="Times New Roman"/>
                <a:sym typeface="Times New Roman"/>
              </a:rPr>
              <a:t>Cristo es Señor de nuestra existencia, Él nos redime con dulce clemencia. Aunque esté muerto estaré con Él; por cuanto Él vive, también viviré.</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title"/>
          </p:nvPr>
        </p:nvSpPr>
        <p:spPr>
          <a:xfrm>
            <a:off x="3254188" y="-1"/>
            <a:ext cx="4592485" cy="627529"/>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bril Fatface"/>
              <a:buNone/>
            </a:pPr>
            <a:r>
              <a:rPr lang="es-MX" sz="3600" cap="none">
                <a:solidFill>
                  <a:schemeClr val="dk1"/>
                </a:solidFill>
                <a:latin typeface="Abril Fatface"/>
                <a:ea typeface="Abril Fatface"/>
                <a:cs typeface="Abril Fatface"/>
                <a:sym typeface="Abril Fatface"/>
              </a:rPr>
              <a:t>Alabad Servidores</a:t>
            </a:r>
            <a:endParaRPr/>
          </a:p>
        </p:txBody>
      </p:sp>
      <p:sp>
        <p:nvSpPr>
          <p:cNvPr id="263" name="Google Shape;263;p9"/>
          <p:cNvSpPr txBox="1">
            <a:spLocks noGrp="1"/>
          </p:cNvSpPr>
          <p:nvPr>
            <p:ph type="body" idx="1"/>
          </p:nvPr>
        </p:nvSpPr>
        <p:spPr>
          <a:xfrm>
            <a:off x="0" y="627529"/>
            <a:ext cx="12192000" cy="6230470"/>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457200" algn="ctr" rtl="0">
              <a:lnSpc>
                <a:spcPct val="90000"/>
              </a:lnSpc>
              <a:spcBef>
                <a:spcPts val="0"/>
              </a:spcBef>
              <a:spcAft>
                <a:spcPts val="0"/>
              </a:spcAft>
              <a:buSzPts val="2760"/>
              <a:buNone/>
            </a:pPr>
            <a:r>
              <a:rPr lang="es-MX" sz="3450" b="1">
                <a:solidFill>
                  <a:schemeClr val="dk1"/>
                </a:solidFill>
                <a:latin typeface="Arial Rounded"/>
                <a:ea typeface="Arial Rounded"/>
                <a:cs typeface="Arial Rounded"/>
                <a:sym typeface="Arial Rounded"/>
              </a:rPr>
              <a:t>Alabad servidores del Señor, alabad el nombre del Señor, bendito sea el nombre del Señor desde ahora y para siempre, desde la salida del sol hasta su ocaso, sea alabado su nombre.</a:t>
            </a:r>
            <a:endParaRPr/>
          </a:p>
          <a:p>
            <a:pPr marL="0" lvl="0" indent="0" algn="ctr" rtl="0">
              <a:lnSpc>
                <a:spcPct val="90000"/>
              </a:lnSpc>
              <a:spcBef>
                <a:spcPts val="0"/>
              </a:spcBef>
              <a:spcAft>
                <a:spcPts val="0"/>
              </a:spcAft>
              <a:buSzPts val="2760"/>
              <a:buNone/>
            </a:pPr>
            <a:r>
              <a:rPr lang="es-MX" sz="3450" b="1" i="1">
                <a:solidFill>
                  <a:schemeClr val="dk1"/>
                </a:solidFill>
                <a:latin typeface="Arial Rounded"/>
                <a:ea typeface="Arial Rounded"/>
                <a:cs typeface="Arial Rounded"/>
                <a:sym typeface="Arial Rounded"/>
              </a:rPr>
              <a:t>-Coro- Grande sobre todas las naciones es Jehová y por encima de los cielos, por encima de los cielos su gloria, ¿quién como el Señor nuestro Dios que se sienta en las alturas y baja para ver /los cielos y la tierra? Aleluya/</a:t>
            </a:r>
            <a:endParaRPr/>
          </a:p>
          <a:p>
            <a:pPr marL="0" lvl="0" indent="457200" algn="ctr" rtl="0">
              <a:lnSpc>
                <a:spcPct val="90000"/>
              </a:lnSpc>
              <a:spcBef>
                <a:spcPts val="1200"/>
              </a:spcBef>
              <a:spcAft>
                <a:spcPts val="600"/>
              </a:spcAft>
              <a:buSzPts val="2760"/>
              <a:buNone/>
            </a:pPr>
            <a:r>
              <a:rPr lang="es-MX" sz="3450" b="1">
                <a:solidFill>
                  <a:schemeClr val="dk1"/>
                </a:solidFill>
                <a:latin typeface="Arial Rounded"/>
                <a:ea typeface="Arial Rounded"/>
                <a:cs typeface="Arial Rounded"/>
                <a:sym typeface="Arial Rounded"/>
              </a:rPr>
              <a:t>Él levanta del polvo al desvalido, del estiércol hace subir al pobre para sentarlo con los príncipes, con los príncipes de su pueblo. Él asienta a la estéril como madre de hijos, jubilosa.            -</a:t>
            </a:r>
            <a:r>
              <a:rPr lang="es-MX" sz="3450" b="1" i="1">
                <a:solidFill>
                  <a:schemeClr val="dk1"/>
                </a:solidFill>
                <a:latin typeface="Arial Rounded"/>
                <a:ea typeface="Arial Rounded"/>
                <a:cs typeface="Arial Rounded"/>
                <a:sym typeface="Arial Rounded"/>
              </a:rPr>
              <a:t>Coro-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3"/>
          <p:cNvSpPr txBox="1">
            <a:spLocks noGrp="1"/>
          </p:cNvSpPr>
          <p:nvPr>
            <p:ph type="title"/>
          </p:nvPr>
        </p:nvSpPr>
        <p:spPr>
          <a:xfrm>
            <a:off x="3125337" y="0"/>
            <a:ext cx="5847614" cy="914400"/>
          </a:xfrm>
          <a:prstGeom prst="rect">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92D3A"/>
              </a:buClr>
              <a:buSzPts val="3600"/>
              <a:buFont typeface="Arial"/>
              <a:buNone/>
            </a:pPr>
            <a:r>
              <a:rPr lang="es-MX" sz="3600" b="1">
                <a:solidFill>
                  <a:srgbClr val="192D3A"/>
                </a:solidFill>
                <a:latin typeface="Arial"/>
                <a:ea typeface="Arial"/>
                <a:cs typeface="Arial"/>
                <a:sym typeface="Arial"/>
              </a:rPr>
              <a:t>COMO EL CIERVO</a:t>
            </a:r>
            <a:endParaRPr/>
          </a:p>
        </p:txBody>
      </p:sp>
      <p:sp>
        <p:nvSpPr>
          <p:cNvPr id="269" name="Google Shape;269;p13"/>
          <p:cNvSpPr txBox="1">
            <a:spLocks noGrp="1"/>
          </p:cNvSpPr>
          <p:nvPr>
            <p:ph type="body" idx="1"/>
          </p:nvPr>
        </p:nvSpPr>
        <p:spPr>
          <a:xfrm>
            <a:off x="1228299" y="1078174"/>
            <a:ext cx="9315735" cy="495615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720"/>
              <a:buNone/>
            </a:pPr>
            <a:r>
              <a:rPr lang="es-MX" sz="3400" b="1">
                <a:solidFill>
                  <a:schemeClr val="dk1"/>
                </a:solidFill>
                <a:latin typeface="Century Gothic"/>
                <a:ea typeface="Century Gothic"/>
                <a:cs typeface="Century Gothic"/>
                <a:sym typeface="Century Gothic"/>
              </a:rPr>
              <a:t>Como el ciervo busca por las aguas, así clama mi alma por ti Señor.</a:t>
            </a:r>
            <a:endParaRPr/>
          </a:p>
          <a:p>
            <a:pPr marL="0" lvl="0" indent="0" algn="ctr" rtl="0">
              <a:lnSpc>
                <a:spcPct val="90000"/>
              </a:lnSpc>
              <a:spcBef>
                <a:spcPts val="600"/>
              </a:spcBef>
              <a:spcAft>
                <a:spcPts val="0"/>
              </a:spcAft>
              <a:buSzPts val="2720"/>
              <a:buNone/>
            </a:pPr>
            <a:r>
              <a:rPr lang="es-MX" sz="3400" b="1">
                <a:solidFill>
                  <a:schemeClr val="dk1"/>
                </a:solidFill>
                <a:latin typeface="Century Gothic"/>
                <a:ea typeface="Century Gothic"/>
                <a:cs typeface="Century Gothic"/>
                <a:sym typeface="Century Gothic"/>
              </a:rPr>
              <a:t>Día y noche yo tengo sed de ti y sólo a ti buscaré.</a:t>
            </a:r>
            <a:endParaRPr/>
          </a:p>
          <a:p>
            <a:pPr marL="0" lvl="0" indent="0" algn="ctr" rtl="0">
              <a:lnSpc>
                <a:spcPct val="90000"/>
              </a:lnSpc>
              <a:spcBef>
                <a:spcPts val="1400"/>
              </a:spcBef>
              <a:spcAft>
                <a:spcPts val="600"/>
              </a:spcAft>
              <a:buSzPts val="2720"/>
              <a:buNone/>
            </a:pPr>
            <a:r>
              <a:rPr lang="es-MX" sz="3400" b="1">
                <a:solidFill>
                  <a:schemeClr val="dk1"/>
                </a:solidFill>
                <a:latin typeface="Century Gothic"/>
                <a:ea typeface="Century Gothic"/>
                <a:cs typeface="Century Gothic"/>
                <a:sym typeface="Century Gothic"/>
              </a:rPr>
              <a:t>Lléname, lléname Señor, dame más, más de tu amor. Yo tengo sed sólo de ti, lléname Señor.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3631721" y="0"/>
            <a:ext cx="3986464" cy="858497"/>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Trebuchet MS"/>
              <a:buNone/>
            </a:pPr>
            <a:r>
              <a:rPr lang="es-MX" b="1">
                <a:solidFill>
                  <a:schemeClr val="dk1"/>
                </a:solidFill>
                <a:latin typeface="Trebuchet MS"/>
                <a:ea typeface="Trebuchet MS"/>
                <a:cs typeface="Trebuchet MS"/>
                <a:sym typeface="Trebuchet MS"/>
              </a:rPr>
              <a:t>Tu Fidelidad</a:t>
            </a:r>
            <a:endParaRPr/>
          </a:p>
        </p:txBody>
      </p:sp>
      <p:sp>
        <p:nvSpPr>
          <p:cNvPr id="275" name="Google Shape;275;p15"/>
          <p:cNvSpPr txBox="1">
            <a:spLocks noGrp="1"/>
          </p:cNvSpPr>
          <p:nvPr>
            <p:ph type="body" idx="1"/>
          </p:nvPr>
        </p:nvSpPr>
        <p:spPr>
          <a:xfrm>
            <a:off x="2424022" y="1785500"/>
            <a:ext cx="6711431" cy="3416228"/>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SzPts val="2240"/>
              <a:buNone/>
            </a:pPr>
            <a:r>
              <a:rPr lang="es-MX" sz="2800" b="1">
                <a:solidFill>
                  <a:schemeClr val="dk1"/>
                </a:solidFill>
                <a:latin typeface="Trebuchet MS"/>
                <a:ea typeface="Trebuchet MS"/>
                <a:cs typeface="Trebuchet MS"/>
                <a:sym typeface="Trebuchet MS"/>
              </a:rPr>
              <a:t>Tu fidelidad es grande</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Tu fidelidad incomparable es</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Nadie como tú bendito Dios</a:t>
            </a:r>
            <a:endParaRPr/>
          </a:p>
          <a:p>
            <a:pPr marL="0" lvl="0" indent="0" algn="ctr" rtl="0">
              <a:spcBef>
                <a:spcPts val="1000"/>
              </a:spcBef>
              <a:spcAft>
                <a:spcPts val="0"/>
              </a:spcAft>
              <a:buSzPts val="2240"/>
              <a:buNone/>
            </a:pPr>
            <a:r>
              <a:rPr lang="es-MX" sz="2800" b="1">
                <a:solidFill>
                  <a:schemeClr val="dk1"/>
                </a:solidFill>
                <a:latin typeface="Trebuchet MS"/>
                <a:ea typeface="Trebuchet MS"/>
                <a:cs typeface="Trebuchet MS"/>
                <a:sym typeface="Trebuchet MS"/>
              </a:rPr>
              <a:t>Grande es tu fidelidad.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6"/>
          <p:cNvSpPr txBox="1">
            <a:spLocks noGrp="1"/>
          </p:cNvSpPr>
          <p:nvPr>
            <p:ph type="title"/>
          </p:nvPr>
        </p:nvSpPr>
        <p:spPr>
          <a:xfrm>
            <a:off x="2863970" y="124914"/>
            <a:ext cx="5789385" cy="867124"/>
          </a:xfrm>
          <a:prstGeom prst="rect">
            <a:avLst/>
          </a:prstGeom>
          <a:solidFill>
            <a:schemeClr val="dk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Lustria"/>
              <a:buNone/>
            </a:pPr>
            <a:r>
              <a:rPr lang="es-MX">
                <a:solidFill>
                  <a:schemeClr val="lt1"/>
                </a:solidFill>
                <a:latin typeface="Lustria"/>
                <a:ea typeface="Lustria"/>
                <a:cs typeface="Lustria"/>
                <a:sym typeface="Lustria"/>
              </a:rPr>
              <a:t>Vine a Alabar a Dios</a:t>
            </a:r>
            <a:endParaRPr/>
          </a:p>
        </p:txBody>
      </p:sp>
      <p:sp>
        <p:nvSpPr>
          <p:cNvPr id="281" name="Google Shape;281;p16"/>
          <p:cNvSpPr txBox="1">
            <a:spLocks noGrp="1"/>
          </p:cNvSpPr>
          <p:nvPr>
            <p:ph type="body" idx="1"/>
          </p:nvPr>
        </p:nvSpPr>
        <p:spPr>
          <a:xfrm>
            <a:off x="738489" y="1353671"/>
            <a:ext cx="10481094" cy="487680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520"/>
              <a:buNone/>
            </a:pPr>
            <a:r>
              <a:rPr lang="es-MX" sz="3600">
                <a:solidFill>
                  <a:schemeClr val="dk1"/>
                </a:solidFill>
                <a:latin typeface="Overlock"/>
                <a:ea typeface="Overlock"/>
                <a:cs typeface="Overlock"/>
                <a:sym typeface="Overlock"/>
              </a:rPr>
              <a:t>Vine a alabar a Dios, vine a alabar a Dios </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Vine a alabar Su santo nombre, vine a alabar a Dios.</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Él vino a mi vida un día muy especial</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Cambió mi corazón, me enseñó un camino mejor</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Y ésa es la razón por la que canto hoy</a:t>
            </a:r>
            <a:endParaRPr/>
          </a:p>
          <a:p>
            <a:pPr marL="0" lvl="0" indent="0" algn="ctr" rtl="0">
              <a:spcBef>
                <a:spcPts val="1320"/>
              </a:spcBef>
              <a:spcAft>
                <a:spcPts val="0"/>
              </a:spcAft>
              <a:buSzPts val="2520"/>
              <a:buNone/>
            </a:pPr>
            <a:r>
              <a:rPr lang="es-MX" sz="3600">
                <a:solidFill>
                  <a:schemeClr val="dk1"/>
                </a:solidFill>
                <a:latin typeface="Overlock"/>
                <a:ea typeface="Overlock"/>
                <a:cs typeface="Overlock"/>
                <a:sym typeface="Overlock"/>
              </a:rPr>
              <a:t>Vine a alabar a Dios.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3062375" y="0"/>
            <a:ext cx="5957827" cy="608163"/>
          </a:xfrm>
          <a:prstGeom prst="rect">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Federo"/>
              <a:buNone/>
            </a:pPr>
            <a:r>
              <a:rPr lang="es-MX" sz="4000" b="1" cap="none">
                <a:solidFill>
                  <a:schemeClr val="dk1"/>
                </a:solidFill>
                <a:latin typeface="Federo"/>
                <a:ea typeface="Federo"/>
                <a:cs typeface="Federo"/>
                <a:sym typeface="Federo"/>
              </a:rPr>
              <a:t>Tu Enemigo Fui</a:t>
            </a:r>
            <a:endParaRPr/>
          </a:p>
        </p:txBody>
      </p:sp>
      <p:sp>
        <p:nvSpPr>
          <p:cNvPr id="287" name="Google Shape;287;p17"/>
          <p:cNvSpPr txBox="1">
            <a:spLocks noGrp="1"/>
          </p:cNvSpPr>
          <p:nvPr>
            <p:ph type="body" idx="1"/>
          </p:nvPr>
        </p:nvSpPr>
        <p:spPr>
          <a:xfrm>
            <a:off x="233082" y="708212"/>
            <a:ext cx="11734800" cy="606910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880"/>
              <a:buNone/>
            </a:pPr>
            <a:r>
              <a:rPr lang="es-MX" sz="3600" b="1">
                <a:solidFill>
                  <a:schemeClr val="dk1"/>
                </a:solidFill>
                <a:latin typeface="Century Gothic"/>
                <a:ea typeface="Century Gothic"/>
                <a:cs typeface="Century Gothic"/>
                <a:sym typeface="Century Gothic"/>
              </a:rPr>
              <a:t>¿Qué te llevó a morir por mí, morir por mí que tu enemigo fui? Tomaste en la cruz mi lugar, maldito, maldito llegaste a ser.</a:t>
            </a:r>
            <a:endParaRPr/>
          </a:p>
          <a:p>
            <a:pPr marL="0" lvl="0" indent="0" algn="ctr" rtl="0">
              <a:lnSpc>
                <a:spcPct val="90000"/>
              </a:lnSpc>
              <a:spcBef>
                <a:spcPts val="1400"/>
              </a:spcBef>
              <a:spcAft>
                <a:spcPts val="0"/>
              </a:spcAft>
              <a:buSzPts val="2880"/>
              <a:buNone/>
            </a:pPr>
            <a:r>
              <a:rPr lang="es-MX" sz="3600" b="1">
                <a:solidFill>
                  <a:schemeClr val="dk1"/>
                </a:solidFill>
                <a:latin typeface="Century Gothic"/>
                <a:ea typeface="Century Gothic"/>
                <a:cs typeface="Century Gothic"/>
                <a:sym typeface="Century Gothic"/>
              </a:rPr>
              <a:t>Nunca pensé que eras un ser lleno de amor, bondad y compasión, ¿cómo Señor, por qué me amaste tú? Hoy me amas, me amaste, te amo Jesús.</a:t>
            </a:r>
            <a:endParaRPr/>
          </a:p>
          <a:p>
            <a:pPr marL="0" lvl="0" indent="0" algn="ctr" rtl="0">
              <a:lnSpc>
                <a:spcPct val="90000"/>
              </a:lnSpc>
              <a:spcBef>
                <a:spcPts val="1400"/>
              </a:spcBef>
              <a:spcAft>
                <a:spcPts val="600"/>
              </a:spcAft>
              <a:buSzPts val="2880"/>
              <a:buNone/>
            </a:pPr>
            <a:r>
              <a:rPr lang="es-MX" sz="3600" b="1">
                <a:solidFill>
                  <a:schemeClr val="dk1"/>
                </a:solidFill>
                <a:latin typeface="Century Gothic"/>
                <a:ea typeface="Century Gothic"/>
                <a:cs typeface="Century Gothic"/>
                <a:sym typeface="Century Gothic"/>
              </a:rPr>
              <a:t>¿Por qué morir por mí? yo tu enemigo fui, maldito tú llegaste a ser. Qué gran misterio es que muera Dios por mí, por mí que su enemigo fui.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body" idx="1"/>
          </p:nvPr>
        </p:nvSpPr>
        <p:spPr>
          <a:xfrm>
            <a:off x="0" y="0"/>
            <a:ext cx="12192000" cy="6858000"/>
          </a:xfrm>
          <a:prstGeom prst="rect">
            <a:avLst/>
          </a:prstGeom>
          <a:solidFill>
            <a:schemeClr val="lt1"/>
          </a:solidFill>
          <a:ln w="762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800"/>
              <a:buNone/>
            </a:pPr>
            <a:r>
              <a:rPr lang="es-MX" sz="3500" b="1">
                <a:solidFill>
                  <a:schemeClr val="dk1"/>
                </a:solidFill>
                <a:latin typeface="Century Gothic"/>
                <a:ea typeface="Century Gothic"/>
                <a:cs typeface="Century Gothic"/>
                <a:sym typeface="Century Gothic"/>
              </a:rPr>
              <a:t>Por largo tiempo amaste tú, perseverante y fuerte tal amor; yo te maldije y escarnecí, paciente orabas, orabas por mí.</a:t>
            </a:r>
            <a:endParaRPr/>
          </a:p>
          <a:p>
            <a:pPr marL="0" lvl="0" indent="0" algn="ctr" rtl="0">
              <a:lnSpc>
                <a:spcPct val="90000"/>
              </a:lnSpc>
              <a:spcBef>
                <a:spcPts val="1400"/>
              </a:spcBef>
              <a:spcAft>
                <a:spcPts val="0"/>
              </a:spcAft>
              <a:buSzPts val="2800"/>
              <a:buNone/>
            </a:pPr>
            <a:r>
              <a:rPr lang="es-MX" sz="3500" b="1">
                <a:solidFill>
                  <a:schemeClr val="dk1"/>
                </a:solidFill>
                <a:latin typeface="Century Gothic"/>
                <a:ea typeface="Century Gothic"/>
                <a:cs typeface="Century Gothic"/>
                <a:sym typeface="Century Gothic"/>
              </a:rPr>
              <a:t>Un hombre de pecado fui, pecaminoso y sucio mi vivir. Mi corazón rebelde hacia ti, tocaste mi alma con tu compasión.</a:t>
            </a:r>
            <a:endParaRPr/>
          </a:p>
          <a:p>
            <a:pPr marL="0" lvl="0" indent="0" algn="ctr" rtl="0">
              <a:lnSpc>
                <a:spcPct val="90000"/>
              </a:lnSpc>
              <a:spcBef>
                <a:spcPts val="1400"/>
              </a:spcBef>
              <a:spcAft>
                <a:spcPts val="0"/>
              </a:spcAft>
              <a:buSzPts val="2800"/>
              <a:buNone/>
            </a:pPr>
            <a:r>
              <a:rPr lang="es-MX" sz="3500" b="1" i="1">
                <a:solidFill>
                  <a:schemeClr val="dk1"/>
                </a:solidFill>
                <a:latin typeface="Century Gothic"/>
                <a:ea typeface="Century Gothic"/>
                <a:cs typeface="Century Gothic"/>
                <a:sym typeface="Century Gothic"/>
              </a:rPr>
              <a:t>--Coro--</a:t>
            </a:r>
            <a:r>
              <a:rPr lang="es-MX" sz="3500" b="1">
                <a:solidFill>
                  <a:schemeClr val="dk1"/>
                </a:solidFill>
                <a:latin typeface="Century Gothic"/>
                <a:ea typeface="Century Gothic"/>
                <a:cs typeface="Century Gothic"/>
                <a:sym typeface="Century Gothic"/>
              </a:rPr>
              <a:t> Tu amor me conquistó, vencido hoy estoy, viniste a mí con tu amor. Nada antes me cambió pero tu amor venció, tu amor Señor me conquistó.</a:t>
            </a:r>
            <a:endParaRPr/>
          </a:p>
          <a:p>
            <a:pPr marL="0" lvl="0" indent="0" algn="ctr" rtl="0">
              <a:lnSpc>
                <a:spcPct val="90000"/>
              </a:lnSpc>
              <a:spcBef>
                <a:spcPts val="1400"/>
              </a:spcBef>
              <a:spcAft>
                <a:spcPts val="600"/>
              </a:spcAft>
              <a:buSzPts val="2800"/>
              <a:buNone/>
            </a:pPr>
            <a:r>
              <a:rPr lang="es-MX" sz="3500" b="1">
                <a:solidFill>
                  <a:schemeClr val="dk1"/>
                </a:solidFill>
                <a:latin typeface="Century Gothic"/>
                <a:ea typeface="Century Gothic"/>
                <a:cs typeface="Century Gothic"/>
                <a:sym typeface="Century Gothic"/>
              </a:rPr>
              <a:t>Volví mi corazón a ti, estabas esperándome ahí. Podría aún tu  enemigo ser; no puedo tu amor, Jesús, me cambió.          --Coro--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0"/>
          <p:cNvSpPr txBox="1">
            <a:spLocks noGrp="1"/>
          </p:cNvSpPr>
          <p:nvPr>
            <p:ph type="title"/>
          </p:nvPr>
        </p:nvSpPr>
        <p:spPr>
          <a:xfrm>
            <a:off x="2552131" y="0"/>
            <a:ext cx="6441744" cy="854651"/>
          </a:xfrm>
          <a:prstGeom prst="rect">
            <a:avLst/>
          </a:prstGeom>
          <a:solidFill>
            <a:schemeClr val="lt1"/>
          </a:solidFill>
          <a:ln w="38100" cap="flat" cmpd="sng">
            <a:solidFill>
              <a:schemeClr val="accent6"/>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orbel"/>
              <a:buNone/>
            </a:pPr>
            <a:r>
              <a:rPr lang="es-MX" b="1">
                <a:solidFill>
                  <a:schemeClr val="dk1"/>
                </a:solidFill>
                <a:latin typeface="Corbel"/>
                <a:ea typeface="Corbel"/>
                <a:cs typeface="Corbel"/>
                <a:sym typeface="Corbel"/>
              </a:rPr>
              <a:t>UN MANDAMIENTO NUEVO </a:t>
            </a:r>
            <a:endParaRPr/>
          </a:p>
        </p:txBody>
      </p:sp>
      <p:sp>
        <p:nvSpPr>
          <p:cNvPr id="298" name="Google Shape;298;p20"/>
          <p:cNvSpPr txBox="1">
            <a:spLocks noGrp="1"/>
          </p:cNvSpPr>
          <p:nvPr>
            <p:ph type="body" idx="1"/>
          </p:nvPr>
        </p:nvSpPr>
        <p:spPr>
          <a:xfrm>
            <a:off x="491319" y="1064524"/>
            <a:ext cx="11327642" cy="5363572"/>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SzPts val="2880"/>
              <a:buNone/>
            </a:pPr>
            <a:r>
              <a:rPr lang="es-MX" sz="3600">
                <a:solidFill>
                  <a:schemeClr val="dk1"/>
                </a:solidFill>
                <a:latin typeface="Arial"/>
                <a:ea typeface="Arial"/>
                <a:cs typeface="Arial"/>
                <a:sym typeface="Arial"/>
              </a:rPr>
              <a:t>Un mandamiento nuevo os doy: que os améis unos a otros. Un mandamiento nuevo os doy: que os améis unos a otros. //Como yo os he amado, como yo os he amado, que os améis también vosotros//</a:t>
            </a:r>
            <a:endParaRPr/>
          </a:p>
          <a:p>
            <a:pPr marL="0" lvl="0" indent="0" algn="ctr" rtl="0">
              <a:lnSpc>
                <a:spcPct val="90000"/>
              </a:lnSpc>
              <a:spcBef>
                <a:spcPts val="1200"/>
              </a:spcBef>
              <a:spcAft>
                <a:spcPts val="0"/>
              </a:spcAft>
              <a:buSzPts val="2880"/>
              <a:buNone/>
            </a:pPr>
            <a:r>
              <a:rPr lang="es-MX" sz="3600">
                <a:solidFill>
                  <a:schemeClr val="dk1"/>
                </a:solidFill>
                <a:latin typeface="Arial"/>
                <a:ea typeface="Arial"/>
                <a:cs typeface="Arial"/>
                <a:sym typeface="Arial"/>
              </a:rPr>
              <a:t>Amémonos de corazón, no de labios solamente. Amémonos de corazón, no de labios solamente. //Para cuando Cristo venga, para cuando Cristo venga nos encuentre bien unidos//</a:t>
            </a:r>
            <a:endParaRPr/>
          </a:p>
          <a:p>
            <a:pPr marL="0" lvl="0" indent="0" algn="ctr" rtl="0">
              <a:lnSpc>
                <a:spcPct val="90000"/>
              </a:lnSpc>
              <a:spcBef>
                <a:spcPts val="1200"/>
              </a:spcBef>
              <a:spcAft>
                <a:spcPts val="600"/>
              </a:spcAft>
              <a:buSzPts val="2880"/>
              <a:buNone/>
            </a:pPr>
            <a:r>
              <a:rPr lang="es-MX" sz="3600">
                <a:solidFill>
                  <a:schemeClr val="dk1"/>
                </a:solidFill>
                <a:latin typeface="Arial"/>
                <a:ea typeface="Arial"/>
                <a:cs typeface="Arial"/>
                <a:sym typeface="Arial"/>
              </a:rPr>
              <a:t>¿Y cómo puedo yo orar resentido con mi hermano? ¿Y cómo puedo yo orar resentido con mi hermano? //Dios no escucha la oración, Dios no escucha la oración si no estoy reconciliado//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40e3b69294_0_155"/>
          <p:cNvSpPr txBox="1">
            <a:spLocks noGrp="1"/>
          </p:cNvSpPr>
          <p:nvPr>
            <p:ph type="title"/>
          </p:nvPr>
        </p:nvSpPr>
        <p:spPr>
          <a:xfrm>
            <a:off x="81425" y="68900"/>
            <a:ext cx="12110700" cy="6789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SzPts val="990"/>
              <a:buNone/>
            </a:pPr>
            <a:r>
              <a:rPr lang="es-MX" sz="3340" b="1" dirty="0"/>
              <a:t>Esta antigua historia vuelve a repetirse, hay aún ovejas que errabundas van. </a:t>
            </a:r>
            <a:r>
              <a:rPr lang="es-MX" sz="3340" b="1" dirty="0">
                <a:solidFill>
                  <a:srgbClr val="FF0000"/>
                </a:solidFill>
              </a:rPr>
              <a:t>Con</a:t>
            </a:r>
            <a:r>
              <a:rPr lang="es-MX" sz="3340" b="1" dirty="0"/>
              <a:t> el alma rota van por los collados, temblando de frío, vagando en el mundo sin Dios y sin luz. Pero todavía existen pastores que por la montaña a buscarlas van y cuando las hallan las traen al camino, al camino bueno la verdad y vida que es Cristo el Señor.</a:t>
            </a:r>
            <a:endParaRPr sz="3340" b="1" dirty="0"/>
          </a:p>
          <a:p>
            <a:pPr marL="0" lvl="0" indent="0" algn="l" rtl="0">
              <a:spcBef>
                <a:spcPts val="0"/>
              </a:spcBef>
              <a:spcAft>
                <a:spcPts val="0"/>
              </a:spcAft>
              <a:buSzPts val="990"/>
              <a:buNone/>
            </a:pPr>
            <a:r>
              <a:rPr lang="es-MX" sz="3340" b="1" dirty="0"/>
              <a:t>Si tú eres un alma que sufre angustia de sentirse sola en cruel lobreguez. Hoy te traigo nuevas, nuevas de gran gozo, es el evangelio que salva y redime y te da la luz. Sea en la montaña o en la cumbre agreste, ya fuera en el valle o en abismo cruel, Cristo el buen pastor quiere en pastos verdes confortar tu alma, vendar tus heridas y darte la paz.</a:t>
            </a:r>
            <a:endParaRPr sz="334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1"/>
          <p:cNvSpPr txBox="1">
            <a:spLocks noGrp="1"/>
          </p:cNvSpPr>
          <p:nvPr>
            <p:ph type="title"/>
          </p:nvPr>
        </p:nvSpPr>
        <p:spPr>
          <a:xfrm>
            <a:off x="3369546" y="0"/>
            <a:ext cx="4219598" cy="664234"/>
          </a:xfrm>
          <a:prstGeom prst="rect">
            <a:avLst/>
          </a:prstGeom>
          <a:solidFill>
            <a:schemeClr val="lt1"/>
          </a:solidFill>
          <a:ln w="1587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Garamond"/>
              <a:buNone/>
            </a:pPr>
            <a:r>
              <a:rPr lang="es-MX" sz="4000" b="1">
                <a:solidFill>
                  <a:schemeClr val="dk1"/>
                </a:solidFill>
                <a:latin typeface="Garamond"/>
                <a:ea typeface="Garamond"/>
                <a:cs typeface="Garamond"/>
                <a:sym typeface="Garamond"/>
              </a:rPr>
              <a:t>¿Qué Sería de Mí?</a:t>
            </a:r>
            <a:endParaRPr/>
          </a:p>
        </p:txBody>
      </p:sp>
      <p:sp>
        <p:nvSpPr>
          <p:cNvPr id="304" name="Google Shape;304;p21"/>
          <p:cNvSpPr txBox="1">
            <a:spLocks noGrp="1"/>
          </p:cNvSpPr>
          <p:nvPr>
            <p:ph type="body" idx="1"/>
          </p:nvPr>
        </p:nvSpPr>
        <p:spPr>
          <a:xfrm>
            <a:off x="197224" y="767413"/>
            <a:ext cx="11770658" cy="6090587"/>
          </a:xfrm>
          <a:prstGeom prst="rect">
            <a:avLst/>
          </a:prstGeom>
          <a:solidFill>
            <a:schemeClr val="lt1"/>
          </a:solidFill>
          <a:ln w="15875" cap="flat" cmpd="sng">
            <a:solidFill>
              <a:schemeClr val="accent3"/>
            </a:solidFill>
            <a:prstDash val="solid"/>
            <a:round/>
            <a:headEnd type="none" w="sm" len="sm"/>
            <a:tailEnd type="none" w="sm" len="sm"/>
          </a:ln>
        </p:spPr>
        <p:txBody>
          <a:bodyPr spcFirstLastPara="1" wrap="square" lIns="91425" tIns="45700" rIns="91425" bIns="45700" anchor="ctr" anchorCtr="0">
            <a:normAutofit lnSpcReduction="10000"/>
          </a:bodyPr>
          <a:lstStyle/>
          <a:p>
            <a:pPr marL="0" lvl="0" indent="0" algn="ctr" rtl="0">
              <a:spcBef>
                <a:spcPts val="0"/>
              </a:spcBef>
              <a:spcAft>
                <a:spcPts val="0"/>
              </a:spcAft>
              <a:buSzPts val="4140"/>
              <a:buNone/>
            </a:pPr>
            <a:r>
              <a:rPr lang="es-MX" sz="3600" b="1">
                <a:solidFill>
                  <a:schemeClr val="dk1"/>
                </a:solidFill>
                <a:latin typeface="Century Schoolbook"/>
                <a:ea typeface="Century Schoolbook"/>
                <a:cs typeface="Century Schoolbook"/>
                <a:sym typeface="Century Schoolbook"/>
              </a:rPr>
              <a:t>Qué sería de mí si no me hubieras alcanzado, dónde estaría hoy si no me hubieras perdonado, tendría un vacío en mi corazón, vagaría sin rumbo y sin dirección, si no fuera por tu gracia y por tu amor, si no fuera por tu gracia y por tu amor.</a:t>
            </a:r>
            <a:endParaRPr/>
          </a:p>
          <a:p>
            <a:pPr marL="0" lvl="0" indent="0" algn="ctr" rtl="0">
              <a:spcBef>
                <a:spcPts val="1320"/>
              </a:spcBef>
              <a:spcAft>
                <a:spcPts val="0"/>
              </a:spcAft>
              <a:buSzPts val="4140"/>
              <a:buNone/>
            </a:pPr>
            <a:r>
              <a:rPr lang="es-MX" sz="3600" b="1">
                <a:solidFill>
                  <a:schemeClr val="dk1"/>
                </a:solidFill>
                <a:latin typeface="Century Schoolbook"/>
                <a:ea typeface="Century Schoolbook"/>
                <a:cs typeface="Century Schoolbook"/>
                <a:sym typeface="Century Schoolbook"/>
              </a:rPr>
              <a:t>Sería como un pájaro herido que se muere en el suelo, sería como un ciervo que brama por agua en el desierto, si no fuera por tu gracia y por tu amor, si no fuera por tu gracia y por tu amor.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2"/>
          <p:cNvSpPr txBox="1">
            <a:spLocks noGrp="1"/>
          </p:cNvSpPr>
          <p:nvPr>
            <p:ph type="title"/>
          </p:nvPr>
        </p:nvSpPr>
        <p:spPr>
          <a:xfrm>
            <a:off x="3122762" y="0"/>
            <a:ext cx="5565098" cy="754980"/>
          </a:xfrm>
          <a:prstGeom prst="rect">
            <a:avLst/>
          </a:prstGeom>
          <a:solidFill>
            <a:schemeClr val="lt1"/>
          </a:solidFill>
          <a:ln w="15875" cap="rnd" cmpd="sng">
            <a:solidFill>
              <a:schemeClr val="accent5"/>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11111"/>
              <a:buFont typeface="Corben"/>
              <a:buNone/>
            </a:pPr>
            <a:r>
              <a:rPr lang="es-MX">
                <a:solidFill>
                  <a:schemeClr val="dk1"/>
                </a:solidFill>
                <a:latin typeface="Corben"/>
                <a:ea typeface="Corben"/>
                <a:cs typeface="Corben"/>
                <a:sym typeface="Corben"/>
              </a:rPr>
              <a:t>Eres Todopoderoso</a:t>
            </a:r>
            <a:endParaRPr/>
          </a:p>
        </p:txBody>
      </p:sp>
      <p:sp>
        <p:nvSpPr>
          <p:cNvPr id="310" name="Google Shape;310;p22"/>
          <p:cNvSpPr txBox="1">
            <a:spLocks noGrp="1"/>
          </p:cNvSpPr>
          <p:nvPr>
            <p:ph type="body" idx="1"/>
          </p:nvPr>
        </p:nvSpPr>
        <p:spPr>
          <a:xfrm>
            <a:off x="609600" y="1120589"/>
            <a:ext cx="10766612" cy="5074024"/>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380"/>
              <a:buNone/>
            </a:pPr>
            <a:r>
              <a:rPr lang="es-MX" sz="3400" b="1">
                <a:solidFill>
                  <a:schemeClr val="dk1"/>
                </a:solidFill>
                <a:latin typeface="Trebuchet MS"/>
                <a:ea typeface="Trebuchet MS"/>
                <a:cs typeface="Trebuchet MS"/>
                <a:sym typeface="Trebuchet MS"/>
              </a:rPr>
              <a:t>La única razón de mi adoración, eres tú mi Jesús, mi único motivo para vivir, eres tú mi Señor. </a:t>
            </a:r>
            <a:endParaRPr/>
          </a:p>
          <a:p>
            <a:pPr marL="0" lvl="0" indent="0" algn="ctr" rtl="0">
              <a:spcBef>
                <a:spcPts val="1280"/>
              </a:spcBef>
              <a:spcAft>
                <a:spcPts val="0"/>
              </a:spcAft>
              <a:buSzPts val="2380"/>
              <a:buNone/>
            </a:pPr>
            <a:r>
              <a:rPr lang="es-MX" sz="3400" b="1">
                <a:solidFill>
                  <a:schemeClr val="dk1"/>
                </a:solidFill>
                <a:latin typeface="Trebuchet MS"/>
                <a:ea typeface="Trebuchet MS"/>
                <a:cs typeface="Trebuchet MS"/>
                <a:sym typeface="Trebuchet MS"/>
              </a:rPr>
              <a:t>Mi única verdad está en ti, eres mi luz y mi salvación, mi único amor eres tú Señor y por siempre te alabaré.</a:t>
            </a:r>
            <a:endParaRPr/>
          </a:p>
          <a:p>
            <a:pPr marL="0" lvl="0" indent="0" algn="ctr" rtl="0">
              <a:spcBef>
                <a:spcPts val="1280"/>
              </a:spcBef>
              <a:spcAft>
                <a:spcPts val="0"/>
              </a:spcAft>
              <a:buSzPts val="2380"/>
              <a:buNone/>
            </a:pPr>
            <a:r>
              <a:rPr lang="es-MX" sz="3400" b="1">
                <a:solidFill>
                  <a:schemeClr val="dk1"/>
                </a:solidFill>
                <a:latin typeface="Trebuchet MS"/>
                <a:ea typeface="Trebuchet MS"/>
                <a:cs typeface="Trebuchet MS"/>
                <a:sym typeface="Trebuchet MS"/>
              </a:rPr>
              <a:t>Tú eres todopoderoso, eres grande y majestuoso, eres fuerte, invencible y no hay nadie como tú.</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1906438" y="64529"/>
            <a:ext cx="7937362" cy="893003"/>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rebuchet MS"/>
              <a:buNone/>
            </a:pPr>
            <a:r>
              <a:rPr lang="es-MX">
                <a:solidFill>
                  <a:schemeClr val="dk1"/>
                </a:solidFill>
                <a:latin typeface="Trebuchet MS"/>
                <a:ea typeface="Trebuchet MS"/>
                <a:cs typeface="Trebuchet MS"/>
                <a:sym typeface="Trebuchet MS"/>
              </a:rPr>
              <a:t>Mi Pensamiento Eres Tú Señor</a:t>
            </a:r>
            <a:endParaRPr/>
          </a:p>
        </p:txBody>
      </p:sp>
      <p:sp>
        <p:nvSpPr>
          <p:cNvPr id="316" name="Google Shape;316;p23"/>
          <p:cNvSpPr txBox="1">
            <a:spLocks noGrp="1"/>
          </p:cNvSpPr>
          <p:nvPr>
            <p:ph type="body" idx="1"/>
          </p:nvPr>
        </p:nvSpPr>
        <p:spPr>
          <a:xfrm>
            <a:off x="1890166" y="1173193"/>
            <a:ext cx="7953634" cy="446848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1820"/>
              <a:buNone/>
            </a:pPr>
            <a:r>
              <a:rPr lang="es-MX" sz="2600" b="1">
                <a:solidFill>
                  <a:schemeClr val="dk1"/>
                </a:solidFill>
                <a:latin typeface="Trebuchet MS"/>
                <a:ea typeface="Trebuchet MS"/>
                <a:cs typeface="Trebuchet MS"/>
                <a:sym typeface="Trebuchet MS"/>
              </a:rPr>
              <a:t>//Mi pensamiento eres tú, Señor, mi pensamiento eres tú, Señor//</a:t>
            </a:r>
            <a:endParaRPr/>
          </a:p>
          <a:p>
            <a:pPr marL="0" lvl="0" indent="0" algn="ctr" rtl="0">
              <a:spcBef>
                <a:spcPts val="1120"/>
              </a:spcBef>
              <a:spcAft>
                <a:spcPts val="0"/>
              </a:spcAft>
              <a:buSzPts val="1820"/>
              <a:buNone/>
            </a:pPr>
            <a:endParaRPr sz="2600" b="1">
              <a:latin typeface="Trebuchet MS"/>
              <a:ea typeface="Trebuchet MS"/>
              <a:cs typeface="Trebuchet MS"/>
              <a:sym typeface="Trebuchet MS"/>
            </a:endParaRPr>
          </a:p>
          <a:p>
            <a:pPr marL="0" lvl="0" indent="0" algn="ctr" rtl="0">
              <a:spcBef>
                <a:spcPts val="1120"/>
              </a:spcBef>
              <a:spcAft>
                <a:spcPts val="0"/>
              </a:spcAft>
              <a:buSzPts val="1820"/>
              <a:buNone/>
            </a:pPr>
            <a:r>
              <a:rPr lang="es-MX" sz="2600" b="1">
                <a:solidFill>
                  <a:schemeClr val="dk1"/>
                </a:solidFill>
                <a:latin typeface="Trebuchet MS"/>
                <a:ea typeface="Trebuchet MS"/>
                <a:cs typeface="Trebuchet MS"/>
                <a:sym typeface="Trebuchet MS"/>
              </a:rPr>
              <a:t>Porque tú eres mi buen pastor, me alimentas con tu amor y tu Palabra me da vigor, seguro estoy.</a:t>
            </a:r>
            <a:endParaRPr/>
          </a:p>
          <a:p>
            <a:pPr marL="0" lvl="0" indent="0" algn="ctr" rtl="0">
              <a:spcBef>
                <a:spcPts val="1120"/>
              </a:spcBef>
              <a:spcAft>
                <a:spcPts val="0"/>
              </a:spcAft>
              <a:buSzPts val="1820"/>
              <a:buNone/>
            </a:pPr>
            <a:r>
              <a:rPr lang="es-MX" sz="2600" b="1">
                <a:solidFill>
                  <a:schemeClr val="dk1"/>
                </a:solidFill>
                <a:latin typeface="Trebuchet MS"/>
                <a:ea typeface="Trebuchet MS"/>
                <a:cs typeface="Trebuchet MS"/>
                <a:sym typeface="Trebuchet MS"/>
              </a:rPr>
              <a:t>Porque tú eres mi buen pastor, me alimentas con tu amor, y tu Palabra me da vigor, seguro estoy.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4"/>
          <p:cNvSpPr txBox="1">
            <a:spLocks noGrp="1"/>
          </p:cNvSpPr>
          <p:nvPr>
            <p:ph type="title"/>
          </p:nvPr>
        </p:nvSpPr>
        <p:spPr>
          <a:xfrm>
            <a:off x="2682815" y="0"/>
            <a:ext cx="6346016" cy="815197"/>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Corben"/>
              <a:buNone/>
            </a:pPr>
            <a:r>
              <a:rPr lang="es-MX" cap="none">
                <a:solidFill>
                  <a:schemeClr val="dk1"/>
                </a:solidFill>
                <a:latin typeface="Corben"/>
                <a:ea typeface="Corben"/>
                <a:cs typeface="Corben"/>
                <a:sym typeface="Corben"/>
              </a:rPr>
              <a:t>Estoy Cantando Alegre</a:t>
            </a:r>
            <a:endParaRPr/>
          </a:p>
        </p:txBody>
      </p:sp>
      <p:sp>
        <p:nvSpPr>
          <p:cNvPr id="322" name="Google Shape;322;p24"/>
          <p:cNvSpPr txBox="1">
            <a:spLocks noGrp="1"/>
          </p:cNvSpPr>
          <p:nvPr>
            <p:ph type="body" idx="1"/>
          </p:nvPr>
        </p:nvSpPr>
        <p:spPr>
          <a:xfrm>
            <a:off x="684211" y="1466491"/>
            <a:ext cx="11056340" cy="423557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320"/>
              <a:buNone/>
            </a:pPr>
            <a:r>
              <a:rPr lang="es-MX" sz="2900" b="1">
                <a:solidFill>
                  <a:schemeClr val="dk1"/>
                </a:solidFill>
                <a:latin typeface="Trebuchet MS"/>
                <a:ea typeface="Trebuchet MS"/>
                <a:cs typeface="Trebuchet MS"/>
                <a:sym typeface="Trebuchet MS"/>
              </a:rPr>
              <a:t>Estoy cantando alegre en el camino de la vida y la verdad, a cada paso que yo doy encuentro la felicidad.</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Sí, yo estoy cantando alegre; sí, yo estoy cantando alegre; sí, yo viviré feliz con él por la eternidad.</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Jesús siempre conmigo está en mi vida y en mi corazón, oh Dios a ti te cantaré y con mi vida yo te alabaré.</a:t>
            </a:r>
            <a:endParaRPr/>
          </a:p>
          <a:p>
            <a:pPr marL="0" lvl="0" indent="0" algn="l" rtl="0">
              <a:lnSpc>
                <a:spcPct val="90000"/>
              </a:lnSpc>
              <a:spcBef>
                <a:spcPts val="1400"/>
              </a:spcBef>
              <a:spcAft>
                <a:spcPts val="0"/>
              </a:spcAft>
              <a:buSzPts val="2320"/>
              <a:buNone/>
            </a:pPr>
            <a:r>
              <a:rPr lang="es-MX" sz="2900" b="1">
                <a:solidFill>
                  <a:schemeClr val="dk1"/>
                </a:solidFill>
                <a:latin typeface="Trebuchet MS"/>
                <a:ea typeface="Trebuchet MS"/>
                <a:cs typeface="Trebuchet MS"/>
                <a:sym typeface="Trebuchet MS"/>
              </a:rPr>
              <a:t>Sí, yo estoy cantando alegre; sí, yo estoy cantando alegre; sí, yo viviré feliz con él por la eternidad.</a:t>
            </a:r>
            <a:endParaRPr/>
          </a:p>
          <a:p>
            <a:pPr marL="0" lvl="0" indent="0" algn="l" rtl="0">
              <a:lnSpc>
                <a:spcPct val="90000"/>
              </a:lnSpc>
              <a:spcBef>
                <a:spcPts val="1400"/>
              </a:spcBef>
              <a:spcAft>
                <a:spcPts val="600"/>
              </a:spcAft>
              <a:buSzPts val="2320"/>
              <a:buNone/>
            </a:pPr>
            <a:endParaRPr sz="2900" b="1">
              <a:solidFill>
                <a:schemeClr val="dk1"/>
              </a:solidFill>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2407939" y="1"/>
            <a:ext cx="7253344" cy="708212"/>
          </a:xfrm>
          <a:prstGeom prst="rect">
            <a:avLst/>
          </a:prstGeom>
          <a:solidFill>
            <a:schemeClr val="lt1"/>
          </a:solidFill>
          <a:ln w="57150" cap="flat"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a:solidFill>
                  <a:schemeClr val="dk1"/>
                </a:solidFill>
                <a:latin typeface="Corben"/>
                <a:ea typeface="Corben"/>
                <a:cs typeface="Corben"/>
                <a:sym typeface="Corben"/>
              </a:rPr>
              <a:t>¿Quién nos Separará?</a:t>
            </a:r>
            <a:endParaRPr/>
          </a:p>
        </p:txBody>
      </p:sp>
      <p:sp>
        <p:nvSpPr>
          <p:cNvPr id="328" name="Google Shape;328;p25"/>
          <p:cNvSpPr txBox="1">
            <a:spLocks noGrp="1"/>
          </p:cNvSpPr>
          <p:nvPr>
            <p:ph type="body" idx="1"/>
          </p:nvPr>
        </p:nvSpPr>
        <p:spPr>
          <a:xfrm>
            <a:off x="89647" y="779929"/>
            <a:ext cx="11976847" cy="5997389"/>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45720" lvl="0" indent="0" algn="ctr" rtl="0">
              <a:lnSpc>
                <a:spcPct val="90000"/>
              </a:lnSpc>
              <a:spcBef>
                <a:spcPts val="0"/>
              </a:spcBef>
              <a:spcAft>
                <a:spcPts val="0"/>
              </a:spcAft>
              <a:buSzPts val="2720"/>
              <a:buNone/>
            </a:pPr>
            <a:r>
              <a:rPr lang="es-MX" sz="3400" b="1">
                <a:solidFill>
                  <a:schemeClr val="dk1"/>
                </a:solidFill>
                <a:latin typeface="Century Gothic"/>
                <a:ea typeface="Century Gothic"/>
                <a:cs typeface="Century Gothic"/>
                <a:sym typeface="Century Gothic"/>
              </a:rPr>
              <a:t>¿Quién nos separará del amor de Cristo? ¿Quién nos alejará del amor de nuestro Dios?</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Ni tribulación o angustia, peligro hambre o desnudez nos podrán separar de su amor.</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¿Quién nos separará del amor de Cristo? ¿Quién nos alejará del amor de nuestro Dios?</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Ni lo alto ni lo profundo, ni ninguna otra cosa creada nos podrá separar del amor de Dios </a:t>
            </a:r>
            <a:endParaRPr/>
          </a:p>
          <a:p>
            <a:pPr marL="45720" lvl="0" indent="0" algn="ctr" rtl="0">
              <a:lnSpc>
                <a:spcPct val="90000"/>
              </a:lnSpc>
              <a:spcBef>
                <a:spcPts val="1400"/>
              </a:spcBef>
              <a:spcAft>
                <a:spcPts val="0"/>
              </a:spcAft>
              <a:buSzPts val="2720"/>
              <a:buNone/>
            </a:pPr>
            <a:r>
              <a:rPr lang="es-MX" sz="3400" b="1">
                <a:solidFill>
                  <a:schemeClr val="dk1"/>
                </a:solidFill>
                <a:latin typeface="Century Gothic"/>
                <a:ea typeface="Century Gothic"/>
                <a:cs typeface="Century Gothic"/>
                <a:sym typeface="Century Gothic"/>
              </a:rPr>
              <a:t>En Cristo somos más que vencedores, en Cristo somos más que ganadores. Ni la vida ni la muerte podrán separarnos del amor de Dios en Cristo Jesús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6"/>
          <p:cNvSpPr txBox="1">
            <a:spLocks noGrp="1"/>
          </p:cNvSpPr>
          <p:nvPr>
            <p:ph type="title"/>
          </p:nvPr>
        </p:nvSpPr>
        <p:spPr>
          <a:xfrm>
            <a:off x="3541059" y="0"/>
            <a:ext cx="4732286" cy="663388"/>
          </a:xfrm>
          <a:prstGeom prst="rect">
            <a:avLst/>
          </a:prstGeom>
          <a:solidFill>
            <a:schemeClr val="lt1"/>
          </a:solid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Black"/>
              <a:buNone/>
            </a:pPr>
            <a:r>
              <a:rPr lang="es-MX">
                <a:solidFill>
                  <a:schemeClr val="dk1"/>
                </a:solidFill>
                <a:latin typeface="Arial Black"/>
                <a:ea typeface="Arial Black"/>
                <a:cs typeface="Arial Black"/>
                <a:sym typeface="Arial Black"/>
              </a:rPr>
              <a:t>Cantad al Señor</a:t>
            </a:r>
            <a:endParaRPr/>
          </a:p>
        </p:txBody>
      </p:sp>
      <p:sp>
        <p:nvSpPr>
          <p:cNvPr id="334" name="Google Shape;334;p26"/>
          <p:cNvSpPr txBox="1">
            <a:spLocks noGrp="1"/>
          </p:cNvSpPr>
          <p:nvPr>
            <p:ph type="body" idx="1"/>
          </p:nvPr>
        </p:nvSpPr>
        <p:spPr>
          <a:xfrm>
            <a:off x="0" y="663388"/>
            <a:ext cx="12263718" cy="6194612"/>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un cántico nuevo, cantad al Señor en toda la Tierra; cantad al Señor bendito su Nombre, Cantad al Señor, cantad al Señor.</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creador el dueño de todo, al Padre de amor que es Santo y eterno; al mundo Él amó, ha dado a su Hijo, cantad al Señor, cantad al Señor. </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 Jesús el digno cordero, Él nos redimió, pastor amoroso; es Cristo el Rey por siempre glorioso, cantad al Señor, cantad al Señor.</a:t>
            </a:r>
            <a:endParaRPr/>
          </a:p>
          <a:p>
            <a:pPr marL="36900" lvl="0" indent="0" algn="ctr" rtl="0">
              <a:lnSpc>
                <a:spcPct val="90000"/>
              </a:lnSpc>
              <a:spcBef>
                <a:spcPts val="1000"/>
              </a:spcBef>
              <a:spcAft>
                <a:spcPts val="0"/>
              </a:spcAft>
              <a:buClr>
                <a:schemeClr val="dk1"/>
              </a:buClr>
              <a:buSzPts val="3600"/>
              <a:buNone/>
            </a:pPr>
            <a:endParaRPr sz="3600" b="1">
              <a:solidFill>
                <a:schemeClr val="dk1"/>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7"/>
          <p:cNvSpPr txBox="1">
            <a:spLocks noGrp="1"/>
          </p:cNvSpPr>
          <p:nvPr>
            <p:ph type="body" idx="1"/>
          </p:nvPr>
        </p:nvSpPr>
        <p:spPr>
          <a:xfrm>
            <a:off x="1017494" y="122331"/>
            <a:ext cx="10515600" cy="4351338"/>
          </a:xfrm>
          <a:prstGeom prst="rect">
            <a:avLst/>
          </a:prstGeom>
          <a:noFill/>
          <a:ln>
            <a:noFill/>
          </a:ln>
        </p:spPr>
        <p:txBody>
          <a:bodyPr spcFirstLastPara="1" wrap="square" lIns="91425" tIns="45700" rIns="91425" bIns="45700" anchor="t" anchorCtr="0">
            <a:normAutofit/>
          </a:bodyPr>
          <a:lstStyle/>
          <a:p>
            <a:pPr marL="36900" lvl="0" indent="0" algn="ctr" rtl="0">
              <a:lnSpc>
                <a:spcPct val="90000"/>
              </a:lnSpc>
              <a:spcBef>
                <a:spcPts val="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Espíritu Santo es nuestro guiador Él nos justifica, es consolador, Él nos santifica, cantad al Señor, cantad al Señor.</a:t>
            </a:r>
            <a:endParaRPr/>
          </a:p>
          <a:p>
            <a:pPr marL="36900" lvl="0" indent="0" algn="ctr" rtl="0">
              <a:lnSpc>
                <a:spcPct val="90000"/>
              </a:lnSpc>
              <a:spcBef>
                <a:spcPts val="1000"/>
              </a:spcBef>
              <a:spcAft>
                <a:spcPts val="0"/>
              </a:spcAft>
              <a:buClr>
                <a:schemeClr val="dk1"/>
              </a:buClr>
              <a:buSzPts val="3600"/>
              <a:buNone/>
            </a:pPr>
            <a:r>
              <a:rPr lang="es-MX" sz="3600" b="1">
                <a:solidFill>
                  <a:schemeClr val="dk1"/>
                </a:solidFill>
                <a:latin typeface="Trebuchet MS"/>
                <a:ea typeface="Trebuchet MS"/>
                <a:cs typeface="Trebuchet MS"/>
                <a:sym typeface="Trebuchet MS"/>
              </a:rPr>
              <a:t>Cantad al Señor ¡Amén Aleluya! Cantad al Señor ¡Amén Aleluya! Cantad al Señor ¡Amén Aleluya! Cantad al Señor, cantad al Señor.</a:t>
            </a:r>
            <a:endParaRPr/>
          </a:p>
          <a:p>
            <a:pPr marL="36900" lvl="0" indent="0" algn="ctr" rtl="0">
              <a:lnSpc>
                <a:spcPct val="90000"/>
              </a:lnSpc>
              <a:spcBef>
                <a:spcPts val="1000"/>
              </a:spcBef>
              <a:spcAft>
                <a:spcPts val="0"/>
              </a:spcAft>
              <a:buClr>
                <a:schemeClr val="dk1"/>
              </a:buClr>
              <a:buSzPts val="3600"/>
              <a:buNone/>
            </a:pPr>
            <a:endParaRPr sz="3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2617695" y="89647"/>
            <a:ext cx="6955500" cy="7800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DE GLORIA EN GLORIA</a:t>
            </a:r>
            <a:endParaRPr/>
          </a:p>
        </p:txBody>
      </p:sp>
      <p:sp>
        <p:nvSpPr>
          <p:cNvPr id="345" name="Google Shape;345;p28"/>
          <p:cNvSpPr txBox="1">
            <a:spLocks noGrp="1"/>
          </p:cNvSpPr>
          <p:nvPr>
            <p:ph type="body" idx="1"/>
          </p:nvPr>
        </p:nvSpPr>
        <p:spPr>
          <a:xfrm>
            <a:off x="573750" y="970450"/>
            <a:ext cx="10693800" cy="58875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t" anchorCtr="0">
            <a:noAutofit/>
          </a:bodyPr>
          <a:lstStyle/>
          <a:p>
            <a:pPr marL="36899" lvl="0" indent="0" algn="ctr" rtl="0">
              <a:spcBef>
                <a:spcPts val="0"/>
              </a:spcBef>
              <a:spcAft>
                <a:spcPts val="0"/>
              </a:spcAft>
              <a:buSzPts val="2520"/>
              <a:buNone/>
            </a:pPr>
            <a:r>
              <a:rPr lang="es-MX" sz="3600" b="1">
                <a:solidFill>
                  <a:schemeClr val="dk1"/>
                </a:solidFill>
                <a:latin typeface="Lustria"/>
                <a:ea typeface="Lustria"/>
                <a:cs typeface="Lustria"/>
                <a:sym typeface="Lustria"/>
              </a:rPr>
              <a:t>De Gloria En Gloria Te Veo, Cuanto Mas Te Conozco Quiero Saber Mas De Ti.</a:t>
            </a:r>
            <a:endParaRPr/>
          </a:p>
          <a:p>
            <a:pPr marL="36899" lvl="0" indent="0" algn="ctr" rtl="0">
              <a:spcBef>
                <a:spcPts val="1320"/>
              </a:spcBef>
              <a:spcAft>
                <a:spcPts val="0"/>
              </a:spcAft>
              <a:buSzPts val="2520"/>
              <a:buNone/>
            </a:pPr>
            <a:r>
              <a:rPr lang="es-MX" sz="3600" b="1">
                <a:solidFill>
                  <a:schemeClr val="dk1"/>
                </a:solidFill>
                <a:latin typeface="Lustria"/>
                <a:ea typeface="Lustria"/>
                <a:cs typeface="Lustria"/>
                <a:sym typeface="Lustria"/>
              </a:rPr>
              <a:t>Mi Dios Cual Buen Alfarero, Quebrántame, Transfórmame,  Moldéame A Tu Imagen Señor.</a:t>
            </a:r>
            <a:endParaRPr/>
          </a:p>
          <a:p>
            <a:pPr marL="36899" lvl="0" indent="0" algn="ctr" rtl="0">
              <a:spcBef>
                <a:spcPts val="1320"/>
              </a:spcBef>
              <a:spcAft>
                <a:spcPts val="0"/>
              </a:spcAft>
              <a:buSzPts val="2520"/>
              <a:buNone/>
            </a:pPr>
            <a:endParaRPr sz="3600" b="1"/>
          </a:p>
          <a:p>
            <a:pPr marL="36899" lvl="0" indent="0" algn="ctr" rtl="0">
              <a:spcBef>
                <a:spcPts val="1320"/>
              </a:spcBef>
              <a:spcAft>
                <a:spcPts val="0"/>
              </a:spcAft>
              <a:buSzPts val="2520"/>
              <a:buNone/>
            </a:pPr>
            <a:r>
              <a:rPr lang="es-MX" sz="3600" b="1">
                <a:solidFill>
                  <a:schemeClr val="dk1"/>
                </a:solidFill>
                <a:latin typeface="Lustria"/>
                <a:ea typeface="Lustria"/>
                <a:cs typeface="Lustria"/>
                <a:sym typeface="Lustria"/>
              </a:rPr>
              <a:t>Quiero  Ser Más Como Tú, Ver La Vida Como Tú, Saturarme De Tu Espíritu Y Reflejar Al Mundo Tu Amor.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9"/>
          <p:cNvSpPr txBox="1">
            <a:spLocks noGrp="1"/>
          </p:cNvSpPr>
          <p:nvPr>
            <p:ph type="title"/>
          </p:nvPr>
        </p:nvSpPr>
        <p:spPr>
          <a:xfrm>
            <a:off x="1984549" y="421000"/>
            <a:ext cx="8133300" cy="699600"/>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orben"/>
              <a:buNone/>
            </a:pPr>
            <a:r>
              <a:rPr lang="es-MX">
                <a:solidFill>
                  <a:schemeClr val="lt1"/>
                </a:solidFill>
                <a:latin typeface="Corben"/>
                <a:ea typeface="Corben"/>
                <a:cs typeface="Corben"/>
                <a:sym typeface="Corben"/>
              </a:rPr>
              <a:t>Porque Tú Eres Bueno</a:t>
            </a:r>
            <a:endParaRPr/>
          </a:p>
        </p:txBody>
      </p:sp>
      <p:sp>
        <p:nvSpPr>
          <p:cNvPr id="351" name="Google Shape;351;p29"/>
          <p:cNvSpPr txBox="1">
            <a:spLocks noGrp="1"/>
          </p:cNvSpPr>
          <p:nvPr>
            <p:ph type="body" idx="1"/>
          </p:nvPr>
        </p:nvSpPr>
        <p:spPr>
          <a:xfrm>
            <a:off x="206188" y="1120588"/>
            <a:ext cx="11690100" cy="5271300"/>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490"/>
              </a:srgbClr>
            </a:outerShdw>
          </a:effectLst>
        </p:spPr>
        <p:txBody>
          <a:bodyPr spcFirstLastPara="1" wrap="square" lIns="91425" tIns="45700" rIns="91425" bIns="45700" anchor="ctr" anchorCtr="0">
            <a:normAutofit/>
          </a:bodyPr>
          <a:lstStyle/>
          <a:p>
            <a:pPr marL="0" lvl="0" indent="0" algn="ctr" rtl="0">
              <a:spcBef>
                <a:spcPts val="0"/>
              </a:spcBef>
              <a:spcAft>
                <a:spcPts val="0"/>
              </a:spcAft>
              <a:buSzPts val="2660"/>
              <a:buNone/>
            </a:pPr>
            <a:r>
              <a:rPr lang="es-MX" sz="3800" b="1">
                <a:solidFill>
                  <a:schemeClr val="dk1"/>
                </a:solidFill>
                <a:latin typeface="Trebuchet MS"/>
                <a:ea typeface="Trebuchet MS"/>
                <a:cs typeface="Trebuchet MS"/>
                <a:sym typeface="Trebuchet MS"/>
              </a:rPr>
              <a:t>Porque tú eres bueno, porque para siempre tu misericordia es; cada mañana al despertar sé que en ti puedo confiar me sostienes por tu gran fidelidad.</a:t>
            </a:r>
            <a:endParaRPr/>
          </a:p>
          <a:p>
            <a:pPr marL="0" lvl="0" indent="0" algn="ctr" rtl="0">
              <a:spcBef>
                <a:spcPts val="1360"/>
              </a:spcBef>
              <a:spcAft>
                <a:spcPts val="0"/>
              </a:spcAft>
              <a:buSzPts val="2660"/>
              <a:buNone/>
            </a:pPr>
            <a:r>
              <a:rPr lang="es-MX" sz="3800" b="1">
                <a:solidFill>
                  <a:schemeClr val="dk1"/>
                </a:solidFill>
                <a:latin typeface="Trebuchet MS"/>
                <a:ea typeface="Trebuchet MS"/>
                <a:cs typeface="Trebuchet MS"/>
                <a:sym typeface="Trebuchet MS"/>
              </a:rPr>
              <a:t>Porque tú eres bueno porque tu justicia, justicia eterna es en ella yo me deleitaré y en tu verdad caminaré, por tus sendas de justicia guíame.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txBox="1">
            <a:spLocks noGrp="1"/>
          </p:cNvSpPr>
          <p:nvPr>
            <p:ph type="ctrTitle"/>
          </p:nvPr>
        </p:nvSpPr>
        <p:spPr>
          <a:xfrm>
            <a:off x="2781251" y="1"/>
            <a:ext cx="6629498" cy="699246"/>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78260"/>
              <a:buFont typeface="Lustria"/>
              <a:buNone/>
            </a:pPr>
            <a:r>
              <a:rPr lang="es-MX" b="1">
                <a:solidFill>
                  <a:schemeClr val="dk1"/>
                </a:solidFill>
                <a:latin typeface="Lustria"/>
                <a:ea typeface="Lustria"/>
                <a:cs typeface="Lustria"/>
                <a:sym typeface="Lustria"/>
              </a:rPr>
              <a:t>Al Estar Aquí</a:t>
            </a:r>
            <a:endParaRPr/>
          </a:p>
        </p:txBody>
      </p:sp>
      <p:sp>
        <p:nvSpPr>
          <p:cNvPr id="357" name="Google Shape;357;p30"/>
          <p:cNvSpPr txBox="1">
            <a:spLocks noGrp="1"/>
          </p:cNvSpPr>
          <p:nvPr>
            <p:ph type="subTitle" idx="1"/>
          </p:nvPr>
        </p:nvSpPr>
        <p:spPr>
          <a:xfrm>
            <a:off x="0" y="783424"/>
            <a:ext cx="12192000" cy="6074576"/>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ctr" rtl="0">
              <a:spcBef>
                <a:spcPts val="0"/>
              </a:spcBef>
              <a:spcAft>
                <a:spcPts val="0"/>
              </a:spcAft>
              <a:buSzPts val="2380"/>
              <a:buNone/>
            </a:pPr>
            <a:r>
              <a:rPr lang="es-MX" sz="3400">
                <a:solidFill>
                  <a:schemeClr val="dk1"/>
                </a:solidFill>
                <a:latin typeface="Corben"/>
                <a:ea typeface="Corben"/>
                <a:cs typeface="Corben"/>
                <a:sym typeface="Corben"/>
              </a:rPr>
              <a:t>Al estar en la presencia de tu divinidad y al contemplar la hermosura de tu santidad mi espíritu se alegra en tu majestad, te adoro a ti, te adoro a ti.</a:t>
            </a:r>
            <a:endParaRPr/>
          </a:p>
          <a:p>
            <a:pPr marL="0" lvl="0" indent="0" algn="ctr" rtl="0">
              <a:spcBef>
                <a:spcPts val="1280"/>
              </a:spcBef>
              <a:spcAft>
                <a:spcPts val="0"/>
              </a:spcAft>
              <a:buSzPts val="2380"/>
              <a:buNone/>
            </a:pPr>
            <a:r>
              <a:rPr lang="es-MX" sz="3400">
                <a:solidFill>
                  <a:schemeClr val="dk1"/>
                </a:solidFill>
                <a:latin typeface="Corben"/>
                <a:ea typeface="Corben"/>
                <a:cs typeface="Corben"/>
                <a:sym typeface="Corben"/>
              </a:rPr>
              <a:t>Cuando veo la grandeza de tu dulce amor y me compruebas la pureza de tu corazón mi espíritu se alegra en tu majestad, te adoro a ti, te adoro a ti .</a:t>
            </a:r>
            <a:endParaRPr/>
          </a:p>
          <a:p>
            <a:pPr marL="0" lvl="0" indent="0" algn="ctr" rtl="0">
              <a:spcBef>
                <a:spcPts val="1280"/>
              </a:spcBef>
              <a:spcAft>
                <a:spcPts val="0"/>
              </a:spcAft>
              <a:buSzPts val="2380"/>
              <a:buNone/>
            </a:pPr>
            <a:r>
              <a:rPr lang="es-MX" sz="3400">
                <a:solidFill>
                  <a:schemeClr val="dk1"/>
                </a:solidFill>
                <a:latin typeface="Corben"/>
                <a:ea typeface="Corben"/>
                <a:cs typeface="Corben"/>
                <a:sym typeface="Corben"/>
              </a:rPr>
              <a:t>Y al estar aquí delante de ti te adoraré, postrado ante ti, mi corazón te adora oh Dios; y siempre quiero estar para adorar y contemplar tu santidad. Te adoro a ti Señor, te adoro a ti.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88169" y="0"/>
            <a:ext cx="5815662" cy="87854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MX" sz="4000" b="1" dirty="0">
                <a:solidFill>
                  <a:srgbClr val="FF0000"/>
                </a:solidFill>
                <a:latin typeface="Calibri"/>
                <a:ea typeface="Calibri"/>
                <a:cs typeface="Calibri"/>
                <a:sym typeface="Calibri"/>
              </a:rPr>
              <a:t>Hola, ¿Cómo Estás?</a:t>
            </a:r>
            <a:endParaRPr sz="4000" dirty="0">
              <a:solidFill>
                <a:srgbClr val="FF0000"/>
              </a:solidFill>
            </a:endParaRPr>
          </a:p>
        </p:txBody>
      </p:sp>
      <p:sp>
        <p:nvSpPr>
          <p:cNvPr id="96" name="Google Shape;96;p19"/>
          <p:cNvSpPr txBox="1">
            <a:spLocks noGrp="1"/>
          </p:cNvSpPr>
          <p:nvPr>
            <p:ph type="body" idx="1"/>
          </p:nvPr>
        </p:nvSpPr>
        <p:spPr>
          <a:xfrm>
            <a:off x="0" y="977025"/>
            <a:ext cx="12192000" cy="5880900"/>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Hola, ¿cómo estás? Doy gracias a Dios porque estamos aquí alabando su nombre.</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Bienvenido seas, bienvenido seas a la casa del Señor. Bienvenido seas, bienvenido seas a la casa del Señor.</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Hola, ¿cómo estás? Qué hermoso es reunirnos y así compartir el amor del Señor.</a:t>
            </a:r>
            <a:endParaRPr sz="3800" dirty="0"/>
          </a:p>
          <a:p>
            <a:pPr marL="36900" lvl="0" indent="0" algn="ctr" rtl="0">
              <a:lnSpc>
                <a:spcPct val="90000"/>
              </a:lnSpc>
              <a:spcBef>
                <a:spcPts val="1000"/>
              </a:spcBef>
              <a:spcAft>
                <a:spcPts val="0"/>
              </a:spcAft>
              <a:buClr>
                <a:schemeClr val="dk1"/>
              </a:buClr>
              <a:buSzPts val="3400"/>
              <a:buNone/>
            </a:pPr>
            <a:r>
              <a:rPr lang="es-MX" sz="3800" b="1" dirty="0">
                <a:solidFill>
                  <a:schemeClr val="dk1"/>
                </a:solidFill>
                <a:latin typeface="Trebuchet MS"/>
                <a:ea typeface="Trebuchet MS"/>
                <a:cs typeface="Trebuchet MS"/>
                <a:sym typeface="Trebuchet MS"/>
              </a:rPr>
              <a:t>Bienvenido seas, bienvenido seas a la casa del Señor. Bienvenido seas, bienvenido seas a la casa del Señor.</a:t>
            </a:r>
            <a:endParaRPr sz="3800" dirty="0"/>
          </a:p>
          <a:p>
            <a:pPr marL="36900" lvl="0" indent="0" algn="ctr" rtl="0">
              <a:lnSpc>
                <a:spcPct val="90000"/>
              </a:lnSpc>
              <a:spcBef>
                <a:spcPts val="1000"/>
              </a:spcBef>
              <a:spcAft>
                <a:spcPts val="0"/>
              </a:spcAft>
              <a:buClr>
                <a:schemeClr val="dk1"/>
              </a:buClr>
              <a:buSzPts val="3400"/>
              <a:buNone/>
            </a:pPr>
            <a:endParaRPr sz="3400" b="1" dirty="0">
              <a:solidFill>
                <a:schemeClr val="dk1"/>
              </a:solidFill>
              <a:latin typeface="Trebuchet MS"/>
              <a:ea typeface="Trebuchet MS"/>
              <a:cs typeface="Trebuchet MS"/>
              <a:sym typeface="Trebuchet M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1"/>
          <p:cNvSpPr txBox="1">
            <a:spLocks noGrp="1"/>
          </p:cNvSpPr>
          <p:nvPr>
            <p:ph type="title"/>
          </p:nvPr>
        </p:nvSpPr>
        <p:spPr>
          <a:xfrm>
            <a:off x="3648048" y="90408"/>
            <a:ext cx="3857068" cy="849871"/>
          </a:xfrm>
          <a:prstGeom prst="rect">
            <a:avLst/>
          </a:prstGeom>
          <a:solidFill>
            <a:schemeClr val="dk1"/>
          </a:solidFill>
          <a:ln w="28575" cap="rnd"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4200"/>
              <a:buFont typeface="Overlock"/>
              <a:buNone/>
            </a:pPr>
            <a:r>
              <a:rPr lang="es-MX">
                <a:solidFill>
                  <a:schemeClr val="lt1"/>
                </a:solidFill>
                <a:latin typeface="Overlock"/>
                <a:ea typeface="Overlock"/>
                <a:cs typeface="Overlock"/>
                <a:sym typeface="Overlock"/>
              </a:rPr>
              <a:t>La Cosecha</a:t>
            </a:r>
            <a:endParaRPr/>
          </a:p>
        </p:txBody>
      </p:sp>
      <p:sp>
        <p:nvSpPr>
          <p:cNvPr id="363" name="Google Shape;363;p31"/>
          <p:cNvSpPr txBox="1">
            <a:spLocks noGrp="1"/>
          </p:cNvSpPr>
          <p:nvPr>
            <p:ph type="body" idx="1"/>
          </p:nvPr>
        </p:nvSpPr>
        <p:spPr>
          <a:xfrm>
            <a:off x="0" y="1015549"/>
            <a:ext cx="12192000" cy="5779697"/>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2720"/>
              <a:buNone/>
            </a:pPr>
            <a:r>
              <a:rPr lang="es-MX" sz="3400" b="1">
                <a:solidFill>
                  <a:schemeClr val="dk1"/>
                </a:solidFill>
                <a:latin typeface="Arial"/>
                <a:ea typeface="Arial"/>
                <a:cs typeface="Arial"/>
                <a:sym typeface="Arial"/>
              </a:rPr>
              <a:t>Alza tus ojos y mira, la cosecha está lista, el tiempo ha llegado, la mies está madura. Esfuérzate y sé valiente, levántate y predica a todas las naciones que Cristo es la vida</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/Y será llena la tierra de Su gloria se cubrirá como las aguas cubren el mar/</a:t>
            </a:r>
            <a:endParaRPr/>
          </a:p>
          <a:p>
            <a:pPr marL="0" lvl="0" indent="0" algn="l" rtl="0">
              <a:spcBef>
                <a:spcPts val="0"/>
              </a:spcBef>
              <a:spcAft>
                <a:spcPts val="0"/>
              </a:spcAft>
              <a:buSzPts val="2720"/>
              <a:buNone/>
            </a:pPr>
            <a:endParaRPr sz="3400" b="1">
              <a:latin typeface="Arial"/>
              <a:ea typeface="Arial"/>
              <a:cs typeface="Arial"/>
              <a:sym typeface="Arial"/>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No, no hay otro nombre dado a los hombres, Jesucristo es el Señor.</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/Y será llena la tierra de Su gloria se cubrirá como las aguas cubren el mar/</a:t>
            </a:r>
            <a:endParaRPr/>
          </a:p>
          <a:p>
            <a:pPr marL="0" lvl="0" indent="0" algn="l" rtl="0">
              <a:spcBef>
                <a:spcPts val="0"/>
              </a:spcBef>
              <a:spcAft>
                <a:spcPts val="0"/>
              </a:spcAft>
              <a:buSzPts val="2720"/>
              <a:buNone/>
            </a:pPr>
            <a:r>
              <a:rPr lang="es-MX" sz="3400" b="1">
                <a:solidFill>
                  <a:schemeClr val="dk1"/>
                </a:solidFill>
                <a:latin typeface="Arial"/>
                <a:ea typeface="Arial"/>
                <a:cs typeface="Arial"/>
                <a:sym typeface="Arial"/>
              </a:rPr>
              <a:t>	como las aguas cubren el mar, como las aguas cubren el mar.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a:spLocks noGrp="1"/>
          </p:cNvSpPr>
          <p:nvPr>
            <p:ph type="title"/>
          </p:nvPr>
        </p:nvSpPr>
        <p:spPr>
          <a:xfrm>
            <a:off x="2905432" y="0"/>
            <a:ext cx="5470817" cy="640664"/>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ct val="100000"/>
              <a:buFont typeface="Corben"/>
              <a:buNone/>
            </a:pPr>
            <a:r>
              <a:rPr lang="es-MX" cap="none" dirty="0">
                <a:solidFill>
                  <a:srgbClr val="FF0000"/>
                </a:solidFill>
                <a:latin typeface="Corben"/>
                <a:ea typeface="Corben"/>
                <a:cs typeface="Corben"/>
                <a:sym typeface="Corben"/>
              </a:rPr>
              <a:t>Somos Uno en Espíritu</a:t>
            </a:r>
            <a:endParaRPr dirty="0">
              <a:solidFill>
                <a:srgbClr val="FF0000"/>
              </a:solidFill>
            </a:endParaRPr>
          </a:p>
        </p:txBody>
      </p:sp>
      <p:sp>
        <p:nvSpPr>
          <p:cNvPr id="369" name="Google Shape;369;p32"/>
          <p:cNvSpPr txBox="1">
            <a:spLocks noGrp="1"/>
          </p:cNvSpPr>
          <p:nvPr>
            <p:ph type="body" idx="1"/>
          </p:nvPr>
        </p:nvSpPr>
        <p:spPr>
          <a:xfrm>
            <a:off x="136478" y="516194"/>
            <a:ext cx="11900847" cy="6341806"/>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MX" sz="3000" b="1" dirty="0">
                <a:solidFill>
                  <a:schemeClr val="dk1"/>
                </a:solidFill>
                <a:latin typeface="Century Schoolbook"/>
                <a:ea typeface="Century Schoolbook"/>
                <a:cs typeface="Century Schoolbook"/>
                <a:sym typeface="Century Schoolbook"/>
              </a:rPr>
              <a:t>//Somos uno en espíritu y en el Señor// y rogamos que un día sea total nuestra unión, y que somos cristianos lo sabrán, lo sabrán porque unidos estamos en amor.</a:t>
            </a:r>
            <a:endParaRPr dirty="0"/>
          </a:p>
          <a:p>
            <a:pPr marL="0" lvl="0" indent="0" algn="l"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//Trabajemos unidos lado a lado en amor// ayudando al vecino como Cristo enseñó, y que somos cristianos lo sabrán, lo sabrán porque unidos estamos en amor.</a:t>
            </a:r>
            <a:endParaRPr dirty="0"/>
          </a:p>
          <a:p>
            <a:pPr marL="0" lvl="0" indent="0" algn="l"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//Marcharemos tomados de la mano en unión// anunciando que en esta Tierra vive y obra Dios, y que somos cristianos lo sabrán, lo sabrán porque unidos estamos en amor.</a:t>
            </a:r>
            <a:endParaRPr dirty="0"/>
          </a:p>
          <a:p>
            <a:pPr marL="0" lvl="0" indent="0" algn="l" rtl="0">
              <a:lnSpc>
                <a:spcPct val="90000"/>
              </a:lnSpc>
              <a:spcBef>
                <a:spcPts val="1400"/>
              </a:spcBef>
              <a:spcAft>
                <a:spcPts val="600"/>
              </a:spcAft>
              <a:buSzPts val="2400"/>
              <a:buNone/>
            </a:pPr>
            <a:r>
              <a:rPr lang="es-MX" sz="3000" b="1" dirty="0">
                <a:solidFill>
                  <a:schemeClr val="dk1"/>
                </a:solidFill>
                <a:latin typeface="Century Schoolbook"/>
                <a:ea typeface="Century Schoolbook"/>
                <a:cs typeface="Century Schoolbook"/>
                <a:sym typeface="Century Schoolbook"/>
              </a:rPr>
              <a:t>Gloria al Padre que es fuente de toda bendición; Gloria a Cristo su Hijo que nos da salvación y al Espíritu Santo que nos une en comunión, y que somos cristianos lo sabrán, lo sabrán porque unidos estamos en amor.</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2070340" y="0"/>
            <a:ext cx="7979513" cy="690113"/>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El que Habita al Abrigo de Dios</a:t>
            </a:r>
            <a:endParaRPr/>
          </a:p>
        </p:txBody>
      </p:sp>
      <p:sp>
        <p:nvSpPr>
          <p:cNvPr id="375" name="Google Shape;375;p33"/>
          <p:cNvSpPr txBox="1">
            <a:spLocks noGrp="1"/>
          </p:cNvSpPr>
          <p:nvPr>
            <p:ph type="body" idx="1"/>
          </p:nvPr>
        </p:nvSpPr>
        <p:spPr>
          <a:xfrm>
            <a:off x="112142" y="767753"/>
            <a:ext cx="11956213" cy="596947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SzPts val="2100"/>
              <a:buNone/>
            </a:pPr>
            <a:r>
              <a:rPr lang="es-MX" sz="3000" b="1">
                <a:solidFill>
                  <a:schemeClr val="dk1"/>
                </a:solidFill>
                <a:latin typeface="Lustria"/>
                <a:ea typeface="Lustria"/>
                <a:cs typeface="Lustria"/>
                <a:sym typeface="Lustria"/>
              </a:rPr>
              <a:t>El que habita al abrigo de Dios morará bajo sombras de amor, sobre él no vendrá ningún mal y en sus alas feliz vivirá.</a:t>
            </a:r>
            <a:endParaRPr/>
          </a:p>
          <a:p>
            <a:pPr marL="0" lvl="0" indent="717550" algn="l" rtl="0">
              <a:spcBef>
                <a:spcPts val="1800"/>
              </a:spcBef>
              <a:spcAft>
                <a:spcPts val="0"/>
              </a:spcAft>
              <a:buSzPts val="2100"/>
              <a:buNone/>
            </a:pPr>
            <a:r>
              <a:rPr lang="es-MX" sz="3000" b="1">
                <a:solidFill>
                  <a:schemeClr val="dk1"/>
                </a:solidFill>
                <a:latin typeface="Lustria"/>
                <a:ea typeface="Lustria"/>
                <a:cs typeface="Lustria"/>
                <a:sym typeface="Lustria"/>
              </a:rPr>
              <a:t>--Coro-- Oh yo quiero habitar al abrigo de Dios, sólo allí encontraré paz y profundo amor. Mi delicia es con Él comunión disfrutar y por siempre su nombre alabar.</a:t>
            </a:r>
            <a:endParaRPr/>
          </a:p>
          <a:p>
            <a:pPr marL="0" lvl="0" indent="0" algn="l" rtl="0">
              <a:spcBef>
                <a:spcPts val="1200"/>
              </a:spcBef>
              <a:spcAft>
                <a:spcPts val="0"/>
              </a:spcAft>
              <a:buSzPts val="2100"/>
              <a:buNone/>
            </a:pPr>
            <a:r>
              <a:rPr lang="es-MX" sz="3000" b="1">
                <a:solidFill>
                  <a:schemeClr val="dk1"/>
                </a:solidFill>
                <a:latin typeface="Lustria"/>
                <a:ea typeface="Lustria"/>
                <a:cs typeface="Lustria"/>
                <a:sym typeface="Lustria"/>
              </a:rPr>
              <a:t>El que habita al abrigo de Dios muy feliz ciertamente será. Ángeles guardarán su salud y sus pies nunca resbalarán.</a:t>
            </a:r>
            <a:endParaRPr/>
          </a:p>
          <a:p>
            <a:pPr marL="0" lvl="0" indent="717550" algn="l" rtl="0">
              <a:spcBef>
                <a:spcPts val="600"/>
              </a:spcBef>
              <a:spcAft>
                <a:spcPts val="0"/>
              </a:spcAft>
              <a:buSzPts val="2100"/>
              <a:buNone/>
            </a:pPr>
            <a:r>
              <a:rPr lang="es-MX" sz="3000" b="1">
                <a:solidFill>
                  <a:schemeClr val="dk1"/>
                </a:solidFill>
                <a:latin typeface="Lustria"/>
                <a:ea typeface="Lustria"/>
                <a:cs typeface="Lustria"/>
                <a:sym typeface="Lustria"/>
              </a:rPr>
              <a:t>--Coro--</a:t>
            </a:r>
            <a:endParaRPr/>
          </a:p>
          <a:p>
            <a:pPr marL="0" lvl="0" indent="0" algn="l" rtl="0">
              <a:spcBef>
                <a:spcPts val="600"/>
              </a:spcBef>
              <a:spcAft>
                <a:spcPts val="0"/>
              </a:spcAft>
              <a:buSzPts val="2100"/>
              <a:buNone/>
            </a:pPr>
            <a:r>
              <a:rPr lang="es-MX" sz="3000" b="1">
                <a:solidFill>
                  <a:schemeClr val="dk1"/>
                </a:solidFill>
                <a:latin typeface="Lustria"/>
                <a:ea typeface="Lustria"/>
                <a:cs typeface="Lustria"/>
                <a:sym typeface="Lustria"/>
              </a:rPr>
              <a:t>El que habita al abrigo de Dios para siempre seguro estará; caerán a su diestra diez mil, mas a él no vendrá mortandad.</a:t>
            </a:r>
            <a:endParaRPr/>
          </a:p>
          <a:p>
            <a:pPr marL="0" lvl="0" indent="717550" algn="l" rtl="0">
              <a:spcBef>
                <a:spcPts val="600"/>
              </a:spcBef>
              <a:spcAft>
                <a:spcPts val="0"/>
              </a:spcAft>
              <a:buSzPts val="2100"/>
              <a:buNone/>
            </a:pPr>
            <a:r>
              <a:rPr lang="es-MX" sz="3000" b="1">
                <a:solidFill>
                  <a:schemeClr val="dk1"/>
                </a:solidFill>
                <a:latin typeface="Lustria"/>
                <a:ea typeface="Lustria"/>
                <a:cs typeface="Lustria"/>
                <a:sym typeface="Lustria"/>
              </a:rPr>
              <a:t>--Coro--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4"/>
          <p:cNvSpPr txBox="1">
            <a:spLocks noGrp="1"/>
          </p:cNvSpPr>
          <p:nvPr>
            <p:ph type="title"/>
          </p:nvPr>
        </p:nvSpPr>
        <p:spPr>
          <a:xfrm>
            <a:off x="3289109" y="0"/>
            <a:ext cx="5600359" cy="864358"/>
          </a:xfrm>
          <a:prstGeom prst="rect">
            <a:avLst/>
          </a:prstGeom>
          <a:solidFill>
            <a:schemeClr val="lt1"/>
          </a:solidFill>
          <a:ln w="19050" cap="flat" cmpd="sng">
            <a:solidFill>
              <a:schemeClr val="accent4"/>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b="1" dirty="0">
                <a:solidFill>
                  <a:srgbClr val="FF0000"/>
                </a:solidFill>
                <a:latin typeface="Corben"/>
                <a:ea typeface="Corben"/>
                <a:cs typeface="Corben"/>
                <a:sym typeface="Corben"/>
              </a:rPr>
              <a:t>Noble</a:t>
            </a:r>
            <a:r>
              <a:rPr lang="es-MX" b="1" dirty="0">
                <a:solidFill>
                  <a:schemeClr val="dk1"/>
                </a:solidFill>
                <a:latin typeface="Corben"/>
                <a:ea typeface="Corben"/>
                <a:cs typeface="Corben"/>
                <a:sym typeface="Corben"/>
              </a:rPr>
              <a:t> Sostén</a:t>
            </a:r>
            <a:endParaRPr dirty="0"/>
          </a:p>
        </p:txBody>
      </p:sp>
      <p:sp>
        <p:nvSpPr>
          <p:cNvPr id="381" name="Google Shape;381;p34"/>
          <p:cNvSpPr txBox="1">
            <a:spLocks noGrp="1"/>
          </p:cNvSpPr>
          <p:nvPr>
            <p:ph type="body" idx="1"/>
          </p:nvPr>
        </p:nvSpPr>
        <p:spPr>
          <a:xfrm>
            <a:off x="204715" y="900752"/>
            <a:ext cx="11737075" cy="5957247"/>
          </a:xfrm>
          <a:prstGeom prst="rect">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44450" lvl="0" indent="-44450" algn="l" rtl="0">
              <a:lnSpc>
                <a:spcPct val="90000"/>
              </a:lnSpc>
              <a:spcBef>
                <a:spcPts val="0"/>
              </a:spcBef>
              <a:spcAft>
                <a:spcPts val="0"/>
              </a:spcAft>
              <a:buSzPts val="2560"/>
              <a:buNone/>
            </a:pPr>
            <a:r>
              <a:rPr lang="es-MX" sz="3200" b="1" dirty="0">
                <a:solidFill>
                  <a:schemeClr val="dk1"/>
                </a:solidFill>
                <a:latin typeface="Century Gothic"/>
                <a:ea typeface="Century Gothic"/>
                <a:cs typeface="Century Gothic"/>
                <a:sym typeface="Century Gothic"/>
              </a:rPr>
              <a:t>Noble sostén de la esperanza mía, fuente bendita de vida eterna, tan sólo el alma que en tus fuerzas fía tiene paz, tiene paz. </a:t>
            </a:r>
            <a:endParaRPr dirty="0"/>
          </a:p>
          <a:p>
            <a:pPr marL="44450" lvl="0" indent="-44450" algn="l" rtl="0">
              <a:lnSpc>
                <a:spcPct val="90000"/>
              </a:lnSpc>
              <a:spcBef>
                <a:spcPts val="600"/>
              </a:spcBef>
              <a:spcAft>
                <a:spcPts val="0"/>
              </a:spcAft>
              <a:buSzPts val="2560"/>
              <a:buNone/>
            </a:pPr>
            <a:r>
              <a:rPr lang="es-MX" sz="3200" b="1" i="1" dirty="0">
                <a:solidFill>
                  <a:schemeClr val="dk1"/>
                </a:solidFill>
                <a:latin typeface="Century Gothic"/>
                <a:ea typeface="Century Gothic"/>
                <a:cs typeface="Century Gothic"/>
                <a:sym typeface="Century Gothic"/>
              </a:rPr>
              <a:t>--Coro--</a:t>
            </a:r>
            <a:r>
              <a:rPr lang="es-MX" sz="3200" b="1" dirty="0">
                <a:solidFill>
                  <a:schemeClr val="dk1"/>
                </a:solidFill>
                <a:latin typeface="Century Gothic"/>
                <a:ea typeface="Century Gothic"/>
                <a:cs typeface="Century Gothic"/>
                <a:sym typeface="Century Gothic"/>
              </a:rPr>
              <a:t> //Mi sostén es Jesús, nunca en la lucha desmayar podré//</a:t>
            </a:r>
            <a:endParaRPr dirty="0"/>
          </a:p>
          <a:p>
            <a:pPr marL="44450" lvl="0" indent="-44450" algn="l" rtl="0">
              <a:lnSpc>
                <a:spcPct val="90000"/>
              </a:lnSpc>
              <a:spcBef>
                <a:spcPts val="600"/>
              </a:spcBef>
              <a:spcAft>
                <a:spcPts val="0"/>
              </a:spcAft>
              <a:buSzPts val="2560"/>
              <a:buNone/>
            </a:pPr>
            <a:r>
              <a:rPr lang="es-MX" sz="3200" b="1" dirty="0">
                <a:solidFill>
                  <a:schemeClr val="dk1"/>
                </a:solidFill>
                <a:latin typeface="Century Gothic"/>
                <a:ea typeface="Century Gothic"/>
                <a:cs typeface="Century Gothic"/>
                <a:sym typeface="Century Gothic"/>
              </a:rPr>
              <a:t>Yo soy muy débil, pero en ti soy fuerte; nunca en la lucha desmayar podré; si tú estás conmigo, ni a la misma muerte temeré, temeré.      </a:t>
            </a:r>
            <a:r>
              <a:rPr lang="es-MX" sz="3200" b="1" i="1" dirty="0">
                <a:solidFill>
                  <a:schemeClr val="dk1"/>
                </a:solidFill>
                <a:latin typeface="Century Gothic"/>
                <a:ea typeface="Century Gothic"/>
                <a:cs typeface="Century Gothic"/>
                <a:sym typeface="Century Gothic"/>
              </a:rPr>
              <a:t>--Coro--</a:t>
            </a:r>
            <a:endParaRPr dirty="0"/>
          </a:p>
          <a:p>
            <a:pPr marL="44450" lvl="0" indent="-44450" algn="l" rtl="0">
              <a:lnSpc>
                <a:spcPct val="90000"/>
              </a:lnSpc>
              <a:spcBef>
                <a:spcPts val="600"/>
              </a:spcBef>
              <a:spcAft>
                <a:spcPts val="0"/>
              </a:spcAft>
              <a:buSzPts val="2560"/>
              <a:buNone/>
            </a:pPr>
            <a:r>
              <a:rPr lang="es-MX" sz="3200" b="1" dirty="0">
                <a:solidFill>
                  <a:schemeClr val="dk1"/>
                </a:solidFill>
                <a:latin typeface="Century Gothic"/>
                <a:ea typeface="Century Gothic"/>
                <a:cs typeface="Century Gothic"/>
                <a:sym typeface="Century Gothic"/>
              </a:rPr>
              <a:t>Dura es la lucha, difícil la tarea más tú me dotas de tu gran poder; mi Espíritu renuevas con la idea nueva de vencer, de vencer      </a:t>
            </a:r>
            <a:r>
              <a:rPr lang="es-MX" sz="3200" b="1" i="1" dirty="0">
                <a:solidFill>
                  <a:schemeClr val="dk1"/>
                </a:solidFill>
                <a:latin typeface="Century Gothic"/>
                <a:ea typeface="Century Gothic"/>
                <a:cs typeface="Century Gothic"/>
                <a:sym typeface="Century Gothic"/>
              </a:rPr>
              <a:t>--Coro--  </a:t>
            </a:r>
            <a:endParaRPr dirty="0"/>
          </a:p>
          <a:p>
            <a:pPr marL="44450" lvl="0" indent="-44450" algn="l" rtl="0">
              <a:lnSpc>
                <a:spcPct val="90000"/>
              </a:lnSpc>
              <a:spcBef>
                <a:spcPts val="600"/>
              </a:spcBef>
              <a:spcAft>
                <a:spcPts val="0"/>
              </a:spcAft>
              <a:buSzPts val="2560"/>
              <a:buNone/>
            </a:pPr>
            <a:r>
              <a:rPr lang="es-MX" sz="3200" b="1" dirty="0" err="1">
                <a:solidFill>
                  <a:schemeClr val="dk1"/>
                </a:solidFill>
                <a:latin typeface="Century Gothic"/>
                <a:ea typeface="Century Gothic"/>
                <a:cs typeface="Century Gothic"/>
                <a:sym typeface="Century Gothic"/>
              </a:rPr>
              <a:t>Alelu</a:t>
            </a:r>
            <a:r>
              <a:rPr lang="es-MX" sz="3200" b="1" dirty="0">
                <a:solidFill>
                  <a:schemeClr val="dk1"/>
                </a:solidFill>
                <a:latin typeface="Century Gothic"/>
                <a:ea typeface="Century Gothic"/>
                <a:cs typeface="Century Gothic"/>
                <a:sym typeface="Century Gothic"/>
              </a:rPr>
              <a:t>, aleluya nunca en la lucha desmayar podré.</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5"/>
          <p:cNvSpPr txBox="1">
            <a:spLocks noGrp="1"/>
          </p:cNvSpPr>
          <p:nvPr>
            <p:ph type="title"/>
          </p:nvPr>
        </p:nvSpPr>
        <p:spPr>
          <a:xfrm>
            <a:off x="3600450" y="185737"/>
            <a:ext cx="4795318" cy="970450"/>
          </a:xfrm>
          <a:prstGeom prst="rect">
            <a:avLst/>
          </a:prstGeom>
          <a:solidFill>
            <a:schemeClr val="lt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400"/>
              <a:buFont typeface="Corben"/>
              <a:buNone/>
            </a:pPr>
            <a:r>
              <a:rPr lang="es-MX" sz="4400">
                <a:solidFill>
                  <a:srgbClr val="002060"/>
                </a:solidFill>
                <a:latin typeface="Corben"/>
                <a:ea typeface="Corben"/>
                <a:cs typeface="Corben"/>
                <a:sym typeface="Corben"/>
              </a:rPr>
              <a:t>Muéstrame</a:t>
            </a:r>
            <a:endParaRPr/>
          </a:p>
        </p:txBody>
      </p:sp>
      <p:sp>
        <p:nvSpPr>
          <p:cNvPr id="387" name="Google Shape;387;p35"/>
          <p:cNvSpPr txBox="1">
            <a:spLocks noGrp="1"/>
          </p:cNvSpPr>
          <p:nvPr>
            <p:ph type="body" idx="1"/>
          </p:nvPr>
        </p:nvSpPr>
        <p:spPr>
          <a:xfrm>
            <a:off x="814388" y="1200151"/>
            <a:ext cx="10744200" cy="45910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ctr" rtl="0">
              <a:spcBef>
                <a:spcPts val="0"/>
              </a:spcBef>
              <a:spcAft>
                <a:spcPts val="0"/>
              </a:spcAft>
              <a:buSzPts val="2310"/>
              <a:buNone/>
            </a:pPr>
            <a:r>
              <a:rPr lang="es-MX" sz="3300">
                <a:solidFill>
                  <a:schemeClr val="lt1"/>
                </a:solidFill>
                <a:latin typeface="Corben"/>
                <a:ea typeface="Corben"/>
                <a:cs typeface="Corben"/>
                <a:sym typeface="Corben"/>
              </a:rPr>
              <a:t>Muéstrame tus caminos oh Señor, y enséñame tus sendas mi Señor; encamíname en tu verdad y enséñame; porque tú eres el Dios de mi salvación.</a:t>
            </a:r>
            <a:endParaRPr/>
          </a:p>
          <a:p>
            <a:pPr marL="36900" lvl="0" indent="0" algn="ctr" rtl="0">
              <a:spcBef>
                <a:spcPts val="1260"/>
              </a:spcBef>
              <a:spcAft>
                <a:spcPts val="0"/>
              </a:spcAft>
              <a:buSzPts val="2310"/>
              <a:buNone/>
            </a:pPr>
            <a:r>
              <a:rPr lang="es-MX" sz="3300">
                <a:solidFill>
                  <a:schemeClr val="lt1"/>
                </a:solidFill>
                <a:latin typeface="Corben"/>
                <a:ea typeface="Corben"/>
                <a:cs typeface="Corben"/>
                <a:sym typeface="Corben"/>
              </a:rPr>
              <a:t>En ti he esperado, en ti esperaré, cada día y cada noche, muy temprano en la mañana, enséñame a esperar en ti, en ti Señor.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6"/>
          <p:cNvSpPr txBox="1">
            <a:spLocks noGrp="1"/>
          </p:cNvSpPr>
          <p:nvPr>
            <p:ph type="title"/>
          </p:nvPr>
        </p:nvSpPr>
        <p:spPr>
          <a:xfrm>
            <a:off x="3141827" y="0"/>
            <a:ext cx="5897697" cy="74407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Tu Nombre Exaltaré</a:t>
            </a:r>
            <a:endParaRPr/>
          </a:p>
        </p:txBody>
      </p:sp>
      <p:sp>
        <p:nvSpPr>
          <p:cNvPr id="393" name="Google Shape;393;p36"/>
          <p:cNvSpPr txBox="1">
            <a:spLocks noGrp="1"/>
          </p:cNvSpPr>
          <p:nvPr>
            <p:ph type="body" idx="1"/>
          </p:nvPr>
        </p:nvSpPr>
        <p:spPr>
          <a:xfrm>
            <a:off x="806217" y="1060096"/>
            <a:ext cx="10780731" cy="446724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ctr" rtl="0">
              <a:spcBef>
                <a:spcPts val="0"/>
              </a:spcBef>
              <a:spcAft>
                <a:spcPts val="0"/>
              </a:spcAft>
              <a:buSzPts val="2660"/>
              <a:buNone/>
            </a:pPr>
            <a:r>
              <a:rPr lang="es-MX" sz="3800" b="1" dirty="0">
                <a:solidFill>
                  <a:schemeClr val="lt1"/>
                </a:solidFill>
                <a:latin typeface="Abril Fatface"/>
                <a:ea typeface="Abril Fatface"/>
                <a:cs typeface="Abril Fatface"/>
                <a:sym typeface="Abril Fatface"/>
              </a:rPr>
              <a:t>Tu nombre exaltaré, me deleito en adorarte te agradezco que en mi vida estés; que vinieras a salvarme.</a:t>
            </a:r>
            <a:endParaRPr dirty="0"/>
          </a:p>
          <a:p>
            <a:pPr marL="36900" lvl="0" indent="0" algn="ctr" rtl="0">
              <a:spcBef>
                <a:spcPts val="1360"/>
              </a:spcBef>
              <a:spcAft>
                <a:spcPts val="0"/>
              </a:spcAft>
              <a:buSzPts val="2660"/>
              <a:buNone/>
            </a:pPr>
            <a:r>
              <a:rPr lang="es-MX" sz="3800" b="1" dirty="0">
                <a:solidFill>
                  <a:schemeClr val="lt1"/>
                </a:solidFill>
                <a:latin typeface="Abril Fatface"/>
                <a:ea typeface="Abril Fatface"/>
                <a:cs typeface="Abril Fatface"/>
                <a:sym typeface="Abril Fatface"/>
              </a:rPr>
              <a:t>Dejaste el trono para mostrarnos la luz, de tu trono a la cruz y mi deuda a pagar, de la cruz a morir, de la muerte a tu trono, tu nombre exaltaré.</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8"/>
          <p:cNvSpPr txBox="1">
            <a:spLocks noGrp="1"/>
          </p:cNvSpPr>
          <p:nvPr>
            <p:ph type="title"/>
          </p:nvPr>
        </p:nvSpPr>
        <p:spPr>
          <a:xfrm>
            <a:off x="2886358" y="0"/>
            <a:ext cx="6186200" cy="841244"/>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 Cristo sólo a Cristo</a:t>
            </a:r>
            <a:endParaRPr/>
          </a:p>
        </p:txBody>
      </p:sp>
      <p:sp>
        <p:nvSpPr>
          <p:cNvPr id="399" name="Google Shape;399;p38"/>
          <p:cNvSpPr txBox="1">
            <a:spLocks noGrp="1"/>
          </p:cNvSpPr>
          <p:nvPr>
            <p:ph type="body" idx="1"/>
          </p:nvPr>
        </p:nvSpPr>
        <p:spPr>
          <a:xfrm>
            <a:off x="1084728" y="1056968"/>
            <a:ext cx="9789459" cy="5342965"/>
          </a:xfrm>
          <a:prstGeom prst="rect">
            <a:avLst/>
          </a:prstGeom>
          <a:solidFill>
            <a:schemeClr val="lt1"/>
          </a:solidFill>
          <a:ln w="19050" cap="rnd"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spcBef>
                <a:spcPts val="0"/>
              </a:spcBef>
              <a:spcAft>
                <a:spcPts val="0"/>
              </a:spcAft>
              <a:buSzPts val="2720"/>
              <a:buNone/>
            </a:pPr>
            <a:r>
              <a:rPr lang="es-MX" sz="3400">
                <a:solidFill>
                  <a:schemeClr val="dk1"/>
                </a:solidFill>
                <a:latin typeface="Corben"/>
                <a:ea typeface="Corben"/>
                <a:cs typeface="Corben"/>
                <a:sym typeface="Corben"/>
              </a:rPr>
              <a:t>A Cristo sólo a Cristo, yo exaltaré.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A Cristo sólo a Cristo, yo adoraré.</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vida eterna,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el poder, </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Porque Él me ha dado la victoria,</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Él es mi rey.</a:t>
            </a:r>
            <a:endParaRPr/>
          </a:p>
          <a:p>
            <a:pPr marL="0" lvl="0" indent="0" algn="ctr" rtl="0">
              <a:spcBef>
                <a:spcPts val="1000"/>
              </a:spcBef>
              <a:spcAft>
                <a:spcPts val="0"/>
              </a:spcAft>
              <a:buSzPts val="2720"/>
              <a:buNone/>
            </a:pPr>
            <a:r>
              <a:rPr lang="es-MX" sz="3400">
                <a:solidFill>
                  <a:schemeClr val="dk1"/>
                </a:solidFill>
                <a:latin typeface="Corben"/>
                <a:ea typeface="Corben"/>
                <a:cs typeface="Corben"/>
                <a:sym typeface="Corben"/>
              </a:rPr>
              <a:t>A Cristo he proclamado Rey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1940942" y="64529"/>
            <a:ext cx="7506042" cy="720474"/>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entury Gothic"/>
              <a:buNone/>
            </a:pPr>
            <a:r>
              <a:rPr lang="es-MX" b="1" dirty="0">
                <a:solidFill>
                  <a:srgbClr val="FF0000"/>
                </a:solidFill>
                <a:latin typeface="Century Gothic"/>
                <a:ea typeface="Century Gothic"/>
                <a:cs typeface="Century Gothic"/>
                <a:sym typeface="Century Gothic"/>
              </a:rPr>
              <a:t>Te Exal</a:t>
            </a:r>
            <a:r>
              <a:rPr lang="es-MX" b="1" dirty="0">
                <a:solidFill>
                  <a:schemeClr val="dk1"/>
                </a:solidFill>
                <a:latin typeface="Century Gothic"/>
                <a:ea typeface="Century Gothic"/>
                <a:cs typeface="Century Gothic"/>
                <a:sym typeface="Century Gothic"/>
              </a:rPr>
              <a:t>taré mi Dios, mi Rey</a:t>
            </a:r>
            <a:endParaRPr dirty="0"/>
          </a:p>
        </p:txBody>
      </p:sp>
      <p:sp>
        <p:nvSpPr>
          <p:cNvPr id="405" name="Google Shape;405;p39"/>
          <p:cNvSpPr txBox="1">
            <a:spLocks noGrp="1"/>
          </p:cNvSpPr>
          <p:nvPr>
            <p:ph type="body" idx="1"/>
          </p:nvPr>
        </p:nvSpPr>
        <p:spPr>
          <a:xfrm>
            <a:off x="207034" y="923026"/>
            <a:ext cx="11757804" cy="5727940"/>
          </a:xfrm>
          <a:prstGeom prst="rect">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400"/>
              <a:buNone/>
            </a:pPr>
            <a:r>
              <a:rPr lang="es-MX" sz="3000" b="1" dirty="0">
                <a:solidFill>
                  <a:schemeClr val="dk1"/>
                </a:solidFill>
                <a:latin typeface="Century Gothic"/>
                <a:ea typeface="Century Gothic"/>
                <a:cs typeface="Century Gothic"/>
                <a:sym typeface="Century Gothic"/>
              </a:rPr>
              <a:t>Te exaltaré mi Dios, mi Rey, y bendeciré tu nombre, eternamente y para siempre,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Y alabaré tu nombre eternamente y para siempre; grande es Jehová y digno de suprema alabanza; y su grandeza es inescrutable,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Generación a generación celebrará tus obras y anunciará tus poderosos hechos, cada día te bendeciré</a:t>
            </a:r>
            <a:endParaRPr dirty="0"/>
          </a:p>
          <a:p>
            <a:pPr marL="0" lvl="0" indent="0" algn="ctr" rtl="0">
              <a:spcBef>
                <a:spcPts val="1200"/>
              </a:spcBef>
              <a:spcAft>
                <a:spcPts val="0"/>
              </a:spcAft>
              <a:buSzPts val="2400"/>
              <a:buNone/>
            </a:pPr>
            <a:r>
              <a:rPr lang="es-MX" sz="3000" b="1" dirty="0">
                <a:solidFill>
                  <a:schemeClr val="dk1"/>
                </a:solidFill>
                <a:latin typeface="Century Gothic"/>
                <a:ea typeface="Century Gothic"/>
                <a:cs typeface="Century Gothic"/>
                <a:sym typeface="Century Gothic"/>
              </a:rPr>
              <a:t>Y alabaré tu nombre eternamente y para siempre; grande es Jehová y digno de suprema alabanza; y su grandeza es inescrutable, cada día te bendeciré</a:t>
            </a:r>
            <a:endParaRPr dirty="0"/>
          </a:p>
          <a:p>
            <a:pPr marL="0" lvl="0" indent="0" algn="ctr" rtl="0">
              <a:spcBef>
                <a:spcPts val="1200"/>
              </a:spcBef>
              <a:spcAft>
                <a:spcPts val="0"/>
              </a:spcAft>
              <a:buSzPts val="2400"/>
              <a:buNone/>
            </a:pPr>
            <a:endParaRPr sz="30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0"/>
          <p:cNvSpPr txBox="1">
            <a:spLocks noGrp="1"/>
          </p:cNvSpPr>
          <p:nvPr>
            <p:ph type="title"/>
          </p:nvPr>
        </p:nvSpPr>
        <p:spPr>
          <a:xfrm>
            <a:off x="3276297" y="0"/>
            <a:ext cx="5628757" cy="681318"/>
          </a:xfrm>
          <a:prstGeom prst="rect">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rben"/>
              <a:buNone/>
            </a:pPr>
            <a:r>
              <a:rPr lang="es-MX">
                <a:solidFill>
                  <a:schemeClr val="dk1"/>
                </a:solidFill>
                <a:latin typeface="Corben"/>
                <a:ea typeface="Corben"/>
                <a:cs typeface="Corben"/>
                <a:sym typeface="Corben"/>
              </a:rPr>
              <a:t>Eres el Anhelo</a:t>
            </a:r>
            <a:endParaRPr/>
          </a:p>
        </p:txBody>
      </p:sp>
      <p:sp>
        <p:nvSpPr>
          <p:cNvPr id="411" name="Google Shape;411;p40"/>
          <p:cNvSpPr txBox="1">
            <a:spLocks noGrp="1"/>
          </p:cNvSpPr>
          <p:nvPr>
            <p:ph type="body" idx="1"/>
          </p:nvPr>
        </p:nvSpPr>
        <p:spPr>
          <a:xfrm>
            <a:off x="0" y="806824"/>
            <a:ext cx="12192000" cy="6051176"/>
          </a:xfrm>
          <a:prstGeom prst="rect">
            <a:avLst/>
          </a:prstGeom>
          <a:noFill/>
          <a:ln>
            <a:noFill/>
          </a:ln>
        </p:spPr>
        <p:txBody>
          <a:bodyPr spcFirstLastPara="1" wrap="square" lIns="91425" tIns="45700" rIns="91425" bIns="45700" anchor="t" anchorCtr="0">
            <a:noAutofit/>
          </a:bodyPr>
          <a:lstStyle/>
          <a:p>
            <a:pPr marL="36900" lvl="0" indent="0" algn="ctr" rtl="0">
              <a:lnSpc>
                <a:spcPct val="90000"/>
              </a:lnSpc>
              <a:spcBef>
                <a:spcPts val="0"/>
              </a:spcBef>
              <a:spcAft>
                <a:spcPts val="0"/>
              </a:spcAft>
              <a:buClr>
                <a:schemeClr val="dk1"/>
              </a:buClr>
              <a:buSzPts val="3400"/>
              <a:buNone/>
            </a:pPr>
            <a:r>
              <a:rPr lang="es-MX" sz="3400" dirty="0">
                <a:solidFill>
                  <a:schemeClr val="dk1"/>
                </a:solidFill>
                <a:latin typeface="Arial Black"/>
                <a:ea typeface="Arial Black"/>
                <a:cs typeface="Arial Black"/>
                <a:sym typeface="Arial Black"/>
              </a:rPr>
              <a:t>//Eres el anhelo de mi vida, yo me gozo en tu venida, cuando pienso en ti//</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//Cuando en la lucha estoy, pienso que de ti yo soy//</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//Es Jesús la roca fiel es Dios eterno juez es Él, mi fe está en Él, mi alma siempre a Él le confiaré//</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¿Quién nos podrá separar del amor del Señor, quién podrá?</a:t>
            </a:r>
            <a:endParaRPr dirty="0"/>
          </a:p>
          <a:p>
            <a:pPr marL="36900" lvl="0" indent="0" algn="ctr" rtl="0">
              <a:lnSpc>
                <a:spcPct val="90000"/>
              </a:lnSpc>
              <a:spcBef>
                <a:spcPts val="1000"/>
              </a:spcBef>
              <a:spcAft>
                <a:spcPts val="0"/>
              </a:spcAft>
              <a:buClr>
                <a:schemeClr val="dk1"/>
              </a:buClr>
              <a:buSzPts val="3400"/>
              <a:buNone/>
            </a:pPr>
            <a:r>
              <a:rPr lang="es-MX" sz="3400" dirty="0">
                <a:solidFill>
                  <a:schemeClr val="dk1"/>
                </a:solidFill>
                <a:latin typeface="Arial Black"/>
                <a:ea typeface="Arial Black"/>
                <a:cs typeface="Arial Black"/>
                <a:sym typeface="Arial Black"/>
              </a:rPr>
              <a:t>¿Acaso aflicción, tribulación o dolor, angustia o temor? ¿Quién podrá?</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3845859" y="0"/>
            <a:ext cx="3675530" cy="802341"/>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Abba Padre</a:t>
            </a:r>
            <a:endParaRPr/>
          </a:p>
        </p:txBody>
      </p:sp>
      <p:sp>
        <p:nvSpPr>
          <p:cNvPr id="417" name="Google Shape;417;p41"/>
          <p:cNvSpPr txBox="1">
            <a:spLocks noGrp="1"/>
          </p:cNvSpPr>
          <p:nvPr>
            <p:ph type="body" idx="1"/>
          </p:nvPr>
        </p:nvSpPr>
        <p:spPr>
          <a:xfrm>
            <a:off x="197225" y="878541"/>
            <a:ext cx="11851340" cy="5916705"/>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Una vez más   </a:t>
            </a:r>
            <a:r>
              <a:rPr lang="es-MX" sz="3600" b="1" i="1">
                <a:solidFill>
                  <a:schemeClr val="dk1"/>
                </a:solidFill>
                <a:latin typeface="Times New Roman"/>
                <a:ea typeface="Times New Roman"/>
                <a:cs typeface="Times New Roman"/>
                <a:sym typeface="Times New Roman"/>
              </a:rPr>
              <a:t>(una vez más)</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Me acerco a ti   </a:t>
            </a:r>
            <a:r>
              <a:rPr lang="es-MX" sz="3600" b="1" i="1">
                <a:solidFill>
                  <a:schemeClr val="dk1"/>
                </a:solidFill>
                <a:latin typeface="Times New Roman"/>
                <a:ea typeface="Times New Roman"/>
                <a:cs typeface="Times New Roman"/>
                <a:sym typeface="Times New Roman"/>
              </a:rPr>
              <a:t>(me acerco a ti)</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Con libertad   </a:t>
            </a:r>
            <a:r>
              <a:rPr lang="es-MX" sz="3600" b="1" i="1">
                <a:solidFill>
                  <a:schemeClr val="dk1"/>
                </a:solidFill>
                <a:latin typeface="Times New Roman"/>
                <a:ea typeface="Times New Roman"/>
                <a:cs typeface="Times New Roman"/>
                <a:sym typeface="Times New Roman"/>
              </a:rPr>
              <a:t>(con libertad)</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Y en adoración</a:t>
            </a:r>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Tú eres mi Dios   </a:t>
            </a:r>
            <a:r>
              <a:rPr lang="es-MX" sz="3600" b="1" i="1">
                <a:solidFill>
                  <a:schemeClr val="dk1"/>
                </a:solidFill>
                <a:latin typeface="Times New Roman"/>
                <a:ea typeface="Times New Roman"/>
                <a:cs typeface="Times New Roman"/>
                <a:sym typeface="Times New Roman"/>
              </a:rPr>
              <a:t>(tú eres mi Dios)</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Tu hijo soy   </a:t>
            </a:r>
            <a:r>
              <a:rPr lang="es-MX" sz="3600" b="1" i="1">
                <a:solidFill>
                  <a:schemeClr val="dk1"/>
                </a:solidFill>
                <a:latin typeface="Times New Roman"/>
                <a:ea typeface="Times New Roman"/>
                <a:cs typeface="Times New Roman"/>
                <a:sym typeface="Times New Roman"/>
              </a:rPr>
              <a:t>(tu hijo soy)</a:t>
            </a:r>
            <a:endParaRPr sz="3600" b="1">
              <a:latin typeface="Times New Roman"/>
              <a:ea typeface="Times New Roman"/>
              <a:cs typeface="Times New Roman"/>
              <a:sym typeface="Times New Roman"/>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Mi comunión contigo es una dulce bendición </a:t>
            </a:r>
            <a:endParaRPr/>
          </a:p>
          <a:p>
            <a:pPr marL="0" lvl="0" indent="0" algn="ctr" rtl="0">
              <a:spcBef>
                <a:spcPts val="0"/>
              </a:spcBef>
              <a:spcAft>
                <a:spcPts val="0"/>
              </a:spcAft>
              <a:buSzPts val="2880"/>
              <a:buNone/>
            </a:pPr>
            <a:r>
              <a:rPr lang="es-MX" sz="3600" b="1">
                <a:solidFill>
                  <a:schemeClr val="dk1"/>
                </a:solidFill>
                <a:latin typeface="Times New Roman"/>
                <a:ea typeface="Times New Roman"/>
                <a:cs typeface="Times New Roman"/>
                <a:sym typeface="Times New Roman"/>
              </a:rPr>
              <a:t>//Abba Padre// estar contigo es una dulce bendición. Abba Padre te amo Señor, quiero estar en comunión, quiero estar contigo.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1"/>
          <p:cNvSpPr txBox="1">
            <a:spLocks noGrp="1"/>
          </p:cNvSpPr>
          <p:nvPr>
            <p:ph type="title"/>
          </p:nvPr>
        </p:nvSpPr>
        <p:spPr>
          <a:xfrm>
            <a:off x="3747246" y="0"/>
            <a:ext cx="4454381" cy="770965"/>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Arial Black"/>
              <a:buNone/>
            </a:pPr>
            <a:r>
              <a:rPr lang="es-MX" sz="4800" b="1" dirty="0">
                <a:solidFill>
                  <a:srgbClr val="FF0000"/>
                </a:solidFill>
                <a:latin typeface="Arial Black"/>
                <a:ea typeface="Arial Black"/>
                <a:cs typeface="Arial Black"/>
                <a:sym typeface="Arial Black"/>
              </a:rPr>
              <a:t>Bienvenido</a:t>
            </a:r>
            <a:endParaRPr dirty="0">
              <a:solidFill>
                <a:srgbClr val="FF0000"/>
              </a:solidFill>
            </a:endParaRPr>
          </a:p>
        </p:txBody>
      </p:sp>
      <p:sp>
        <p:nvSpPr>
          <p:cNvPr id="102" name="Google Shape;102;p61"/>
          <p:cNvSpPr txBox="1">
            <a:spLocks noGrp="1"/>
          </p:cNvSpPr>
          <p:nvPr>
            <p:ph type="body" idx="1"/>
          </p:nvPr>
        </p:nvSpPr>
        <p:spPr>
          <a:xfrm>
            <a:off x="98600" y="770975"/>
            <a:ext cx="12093300" cy="5934600"/>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36900" lvl="0" indent="0" algn="l" rtl="0">
              <a:spcBef>
                <a:spcPts val="0"/>
              </a:spcBef>
              <a:spcAft>
                <a:spcPts val="0"/>
              </a:spcAft>
              <a:buSzPts val="2380"/>
              <a:buNone/>
            </a:pPr>
            <a:r>
              <a:rPr lang="es-MX" sz="3400" b="1" dirty="0">
                <a:solidFill>
                  <a:schemeClr val="dk1"/>
                </a:solidFill>
                <a:latin typeface="Arial Black"/>
                <a:ea typeface="Arial Black"/>
                <a:cs typeface="Arial Black"/>
                <a:sym typeface="Arial Black"/>
              </a:rPr>
              <a:t>Con gran gozo y placer nos volvemos hoy a ver; nuestras manos otra vez estrechamos. Se contenta el corazón ensanchándose de amor; todos a una voz a Dios gracias damos</a:t>
            </a:r>
            <a:endParaRPr dirty="0">
              <a:latin typeface="Arial Black"/>
              <a:ea typeface="Arial Black"/>
              <a:cs typeface="Arial Black"/>
              <a:sym typeface="Arial Black"/>
            </a:endParaRPr>
          </a:p>
          <a:p>
            <a:pPr marL="0" lvl="0" indent="0" algn="l" rtl="0">
              <a:spcBef>
                <a:spcPts val="1280"/>
              </a:spcBef>
              <a:spcAft>
                <a:spcPts val="0"/>
              </a:spcAft>
              <a:buSzPts val="2380"/>
              <a:buNone/>
            </a:pPr>
            <a:r>
              <a:rPr lang="es-MX" sz="3400" b="1" dirty="0">
                <a:solidFill>
                  <a:schemeClr val="dk1"/>
                </a:solidFill>
                <a:latin typeface="Arial Black"/>
                <a:ea typeface="Arial Black"/>
                <a:cs typeface="Arial Black"/>
                <a:sym typeface="Arial Black"/>
              </a:rPr>
              <a:t>	¡Bienvenido, bienvenido! Los hermanos hoy aquí nos gozamos en decir: ¡Bienvenido, bienvenido! Al volvernos a reunir, ¡Bienvenido!</a:t>
            </a:r>
            <a:endParaRPr dirty="0">
              <a:latin typeface="Arial Black"/>
              <a:ea typeface="Arial Black"/>
              <a:cs typeface="Arial Black"/>
              <a:sym typeface="Arial Black"/>
            </a:endParaRPr>
          </a:p>
          <a:p>
            <a:pPr marL="36900" lvl="0" indent="0" algn="l" rtl="0">
              <a:spcBef>
                <a:spcPts val="1280"/>
              </a:spcBef>
              <a:spcAft>
                <a:spcPts val="0"/>
              </a:spcAft>
              <a:buSzPts val="2380"/>
              <a:buNone/>
            </a:pPr>
            <a:r>
              <a:rPr lang="es-MX" sz="3400" b="1" dirty="0">
                <a:solidFill>
                  <a:schemeClr val="dk1"/>
                </a:solidFill>
                <a:latin typeface="Arial Black"/>
                <a:ea typeface="Arial Black"/>
                <a:cs typeface="Arial Black"/>
                <a:sym typeface="Arial Black"/>
              </a:rPr>
              <a:t>Hasta aquí Dios te ayudó, ni un momento te dejó, y a nosotros te volvió, ¡Bienvenido! El Señor te acompañó, su presencia te amparó, del peligro te guardó, ¡Bienvenido!    </a:t>
            </a:r>
            <a:endParaRPr dirty="0">
              <a:latin typeface="Arial Black"/>
              <a:ea typeface="Arial Black"/>
              <a:cs typeface="Arial Black"/>
              <a:sym typeface="Arial Black"/>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3786995" y="0"/>
            <a:ext cx="5169811" cy="621102"/>
          </a:xfrm>
          <a:prstGeom prst="rect">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orben"/>
              <a:buNone/>
            </a:pPr>
            <a:r>
              <a:rPr lang="es-MX" sz="3600">
                <a:solidFill>
                  <a:schemeClr val="dk1"/>
                </a:solidFill>
                <a:latin typeface="Corben"/>
                <a:ea typeface="Corben"/>
                <a:cs typeface="Corben"/>
                <a:sym typeface="Corben"/>
              </a:rPr>
              <a:t>Vengan a la Mesa</a:t>
            </a:r>
            <a:endParaRPr/>
          </a:p>
        </p:txBody>
      </p:sp>
      <p:sp>
        <p:nvSpPr>
          <p:cNvPr id="423" name="Google Shape;423;p42"/>
          <p:cNvSpPr txBox="1">
            <a:spLocks noGrp="1"/>
          </p:cNvSpPr>
          <p:nvPr>
            <p:ph type="body" idx="1"/>
          </p:nvPr>
        </p:nvSpPr>
        <p:spPr>
          <a:xfrm>
            <a:off x="205343" y="725126"/>
            <a:ext cx="11706044" cy="5227439"/>
          </a:xfrm>
          <a:prstGeom prst="rect">
            <a:avLst/>
          </a:prstGeom>
          <a:noFill/>
          <a:ln>
            <a:noFill/>
          </a:ln>
        </p:spPr>
        <p:txBody>
          <a:bodyPr spcFirstLastPara="1" wrap="square" lIns="91425" tIns="45700" rIns="91425" bIns="45700" anchor="t" anchorCtr="0">
            <a:normAutofit lnSpcReduction="10000"/>
          </a:bodyPr>
          <a:lstStyle/>
          <a:p>
            <a:pPr marL="45720" lvl="0" indent="0" algn="just" rtl="0">
              <a:lnSpc>
                <a:spcPct val="90000"/>
              </a:lnSpc>
              <a:spcBef>
                <a:spcPts val="0"/>
              </a:spcBef>
              <a:spcAft>
                <a:spcPts val="0"/>
              </a:spcAft>
              <a:buSzPts val="2400"/>
              <a:buNone/>
            </a:pPr>
            <a:r>
              <a:rPr lang="es-MX" sz="3000" b="1" dirty="0">
                <a:solidFill>
                  <a:schemeClr val="dk1"/>
                </a:solidFill>
                <a:latin typeface="Century Schoolbook"/>
                <a:ea typeface="Century Schoolbook"/>
                <a:cs typeface="Century Schoolbook"/>
                <a:sym typeface="Century Schoolbook"/>
              </a:rPr>
              <a:t>Vengan a la mesa, vengan a celebrar, vengan con gran gozo, vengan a adorar.</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Cristo extiende su mano con tierna invitación, Él nos convida a la cena de la conmemoración</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Juntos tomemos la cena con gratitud al Señor. Cristo Jesús nos dio vida, es nuestro gran Salvador.</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Somos un cuerpo en Cristo, con su amor nos unió. Hoy compartimos con gozo, hijos de un solo Dios. </a:t>
            </a:r>
            <a:endParaRPr dirty="0"/>
          </a:p>
          <a:p>
            <a:pPr marL="45720" lvl="0" indent="0" algn="just" rtl="0">
              <a:lnSpc>
                <a:spcPct val="90000"/>
              </a:lnSpc>
              <a:spcBef>
                <a:spcPts val="1400"/>
              </a:spcBef>
              <a:spcAft>
                <a:spcPts val="0"/>
              </a:spcAft>
              <a:buSzPts val="2400"/>
              <a:buNone/>
            </a:pPr>
            <a:r>
              <a:rPr lang="es-MX" sz="3000" b="1" dirty="0">
                <a:solidFill>
                  <a:schemeClr val="dk1"/>
                </a:solidFill>
                <a:latin typeface="Century Schoolbook"/>
                <a:ea typeface="Century Schoolbook"/>
                <a:cs typeface="Century Schoolbook"/>
                <a:sym typeface="Century Schoolbook"/>
              </a:rPr>
              <a:t>Vengan a la mesa, vengan a celebrar, vengan con gran gozo, vengan a adorar.</a:t>
            </a:r>
            <a:endParaRPr dirty="0"/>
          </a:p>
          <a:p>
            <a:pPr marL="45720" lvl="0" indent="0" algn="just" rtl="0">
              <a:lnSpc>
                <a:spcPct val="90000"/>
              </a:lnSpc>
              <a:spcBef>
                <a:spcPts val="1400"/>
              </a:spcBef>
              <a:spcAft>
                <a:spcPts val="0"/>
              </a:spcAft>
              <a:buSzPts val="2400"/>
              <a:buNone/>
            </a:pPr>
            <a:endParaRPr sz="3000" b="1" dirty="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txBox="1">
            <a:spLocks noGrp="1"/>
          </p:cNvSpPr>
          <p:nvPr>
            <p:ph type="body" idx="1"/>
          </p:nvPr>
        </p:nvSpPr>
        <p:spPr>
          <a:xfrm>
            <a:off x="304800" y="125506"/>
            <a:ext cx="11474824" cy="622150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3200"/>
              <a:buNone/>
            </a:pPr>
            <a:r>
              <a:rPr lang="es-MX" sz="4000" b="1">
                <a:solidFill>
                  <a:schemeClr val="dk1"/>
                </a:solidFill>
                <a:latin typeface="Arial Black"/>
                <a:ea typeface="Arial Black"/>
                <a:cs typeface="Arial Black"/>
                <a:sym typeface="Arial Black"/>
              </a:rPr>
              <a:t>Eres mi Protector</a:t>
            </a:r>
            <a:endParaRPr/>
          </a:p>
          <a:p>
            <a:pPr marL="0" lvl="0" indent="0" algn="ctr" rtl="0">
              <a:lnSpc>
                <a:spcPct val="90000"/>
              </a:lnSpc>
              <a:spcBef>
                <a:spcPts val="1400"/>
              </a:spcBef>
              <a:spcAft>
                <a:spcPts val="0"/>
              </a:spcAft>
              <a:buSzPts val="3200"/>
              <a:buNone/>
            </a:pPr>
            <a:endParaRPr sz="4000" b="1">
              <a:solidFill>
                <a:schemeClr val="dk1"/>
              </a:solidFill>
              <a:latin typeface="Arial Black"/>
              <a:ea typeface="Arial Black"/>
              <a:cs typeface="Arial Black"/>
              <a:sym typeface="Arial Black"/>
            </a:endParaRPr>
          </a:p>
          <a:p>
            <a:pPr marL="0" lvl="0" indent="447675" algn="ctr" rtl="0">
              <a:lnSpc>
                <a:spcPct val="90000"/>
              </a:lnSpc>
              <a:spcBef>
                <a:spcPts val="1400"/>
              </a:spcBef>
              <a:spcAft>
                <a:spcPts val="0"/>
              </a:spcAft>
              <a:buSzPts val="2880"/>
              <a:buNone/>
            </a:pPr>
            <a:r>
              <a:rPr lang="es-MX" sz="3600" b="1">
                <a:solidFill>
                  <a:schemeClr val="dk1"/>
                </a:solidFill>
                <a:latin typeface="Corben"/>
                <a:ea typeface="Corben"/>
                <a:cs typeface="Corben"/>
                <a:sym typeface="Corben"/>
              </a:rPr>
              <a:t>Eres mi protector, llenas mi corazón con cánticos de liberación; de angustia me guardarás, confiaré en ti, confiaré en ti; débil soy mas fuerte seré con poder del Señor.</a:t>
            </a:r>
            <a:endParaRPr/>
          </a:p>
          <a:p>
            <a:pPr marL="0" lvl="0" indent="447675" algn="ctr" rtl="0">
              <a:lnSpc>
                <a:spcPct val="90000"/>
              </a:lnSpc>
              <a:spcBef>
                <a:spcPts val="1400"/>
              </a:spcBef>
              <a:spcAft>
                <a:spcPts val="600"/>
              </a:spcAft>
              <a:buSzPts val="2880"/>
              <a:buNone/>
            </a:pPr>
            <a:r>
              <a:rPr lang="es-MX" sz="3600" b="1">
                <a:solidFill>
                  <a:schemeClr val="dk1"/>
                </a:solidFill>
                <a:latin typeface="Corben"/>
                <a:ea typeface="Corben"/>
                <a:cs typeface="Corben"/>
                <a:sym typeface="Corben"/>
              </a:rPr>
              <a:t>Eres mi protector, llenas mi corazón con cánticos de liberación; de angustia me guardarás, confiaré en ti.</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4"/>
          <p:cNvSpPr txBox="1">
            <a:spLocks noGrp="1"/>
          </p:cNvSpPr>
          <p:nvPr>
            <p:ph type="title"/>
          </p:nvPr>
        </p:nvSpPr>
        <p:spPr>
          <a:xfrm>
            <a:off x="4030012" y="0"/>
            <a:ext cx="3093139" cy="759125"/>
          </a:xfrm>
          <a:prstGeom prst="rect">
            <a:avLst/>
          </a:prstGeom>
          <a:solidFill>
            <a:schemeClr val="lt1"/>
          </a:solidFill>
          <a:ln w="19050" cap="rnd"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Unidos</a:t>
            </a:r>
            <a:endParaRPr/>
          </a:p>
        </p:txBody>
      </p:sp>
      <p:sp>
        <p:nvSpPr>
          <p:cNvPr id="434" name="Google Shape;434;p44"/>
          <p:cNvSpPr txBox="1">
            <a:spLocks noGrp="1"/>
          </p:cNvSpPr>
          <p:nvPr>
            <p:ph type="body" idx="1"/>
          </p:nvPr>
        </p:nvSpPr>
        <p:spPr>
          <a:xfrm>
            <a:off x="447726" y="1024345"/>
            <a:ext cx="11305003" cy="5313703"/>
          </a:xfrm>
          <a:prstGeom prst="rect">
            <a:avLst/>
          </a:prstGeom>
          <a:solidFill>
            <a:schemeClr val="lt1"/>
          </a:solidFill>
          <a:ln w="19050"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SzPts val="2880"/>
              <a:buNone/>
            </a:pPr>
            <a:r>
              <a:rPr lang="es-MX" sz="3600" b="1">
                <a:solidFill>
                  <a:schemeClr val="dk1"/>
                </a:solidFill>
                <a:latin typeface="Trebuchet MS"/>
                <a:ea typeface="Trebuchet MS"/>
                <a:cs typeface="Trebuchet MS"/>
                <a:sym typeface="Trebuchet MS"/>
              </a:rPr>
              <a:t>/Unidos, unidos en su nombre unidos/ </a:t>
            </a:r>
            <a:endParaRPr sz="3600" b="1">
              <a:latin typeface="Trebuchet MS"/>
              <a:ea typeface="Trebuchet MS"/>
              <a:cs typeface="Trebuchet MS"/>
              <a:sym typeface="Trebuchet MS"/>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/Pues en este mundo paz y amor tendremos/</a:t>
            </a:r>
            <a:endParaRPr/>
          </a:p>
          <a:p>
            <a:pPr marL="0" lvl="0" indent="0" algn="ctr" rtl="0">
              <a:spcBef>
                <a:spcPts val="1000"/>
              </a:spcBef>
              <a:spcAft>
                <a:spcPts val="0"/>
              </a:spcAft>
              <a:buSzPts val="2880"/>
              <a:buNone/>
            </a:pPr>
            <a:endParaRPr sz="3600" b="1">
              <a:latin typeface="Trebuchet MS"/>
              <a:ea typeface="Trebuchet MS"/>
              <a:cs typeface="Trebuchet MS"/>
              <a:sym typeface="Trebuchet MS"/>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Unidos siempre unidos, tomados de la mano </a:t>
            </a:r>
            <a:endParaRPr/>
          </a:p>
          <a:p>
            <a:pPr marL="0" lvl="0" indent="0" algn="ctr" rtl="0">
              <a:spcBef>
                <a:spcPts val="1000"/>
              </a:spcBef>
              <a:spcAft>
                <a:spcPts val="0"/>
              </a:spcAft>
              <a:buSzPts val="2880"/>
              <a:buNone/>
            </a:pPr>
            <a:r>
              <a:rPr lang="es-MX" sz="3600" b="1">
                <a:solidFill>
                  <a:schemeClr val="dk1"/>
                </a:solidFill>
                <a:latin typeface="Trebuchet MS"/>
                <a:ea typeface="Trebuchet MS"/>
                <a:cs typeface="Trebuchet MS"/>
                <a:sym typeface="Trebuchet MS"/>
              </a:rPr>
              <a:t>iremos por el mundo cantando al Señor. La gloria de Jesús siempre resplandecerá y entonces el mundo sabrá que tú eres Dios.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6"/>
          <p:cNvSpPr txBox="1">
            <a:spLocks noGrp="1"/>
          </p:cNvSpPr>
          <p:nvPr>
            <p:ph type="title"/>
          </p:nvPr>
        </p:nvSpPr>
        <p:spPr>
          <a:xfrm>
            <a:off x="3857626" y="0"/>
            <a:ext cx="4136748" cy="603849"/>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000"/>
              <a:buFont typeface="Milonga"/>
              <a:buNone/>
            </a:pPr>
            <a:r>
              <a:rPr lang="es-MX" sz="4000" b="1">
                <a:solidFill>
                  <a:schemeClr val="dk1"/>
                </a:solidFill>
                <a:latin typeface="Milonga"/>
                <a:ea typeface="Milonga"/>
                <a:cs typeface="Milonga"/>
                <a:sym typeface="Milonga"/>
              </a:rPr>
              <a:t>Venid Pastores</a:t>
            </a:r>
            <a:endParaRPr/>
          </a:p>
        </p:txBody>
      </p:sp>
      <p:sp>
        <p:nvSpPr>
          <p:cNvPr id="440" name="Google Shape;440;p46"/>
          <p:cNvSpPr txBox="1">
            <a:spLocks noGrp="1"/>
          </p:cNvSpPr>
          <p:nvPr>
            <p:ph type="body" idx="1"/>
          </p:nvPr>
        </p:nvSpPr>
        <p:spPr>
          <a:xfrm>
            <a:off x="215659" y="603849"/>
            <a:ext cx="11775057" cy="5796951"/>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oh venid a Belén, oh venid al portal; yo no me voy de Belén sin al niño Jesús un momento adorar.</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Y la estrella de Belén os guiará con su luz, hasta el humilde portal donde nació Jesús.</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con gran gozo dejando en el campo la grey. Oíd a los ángeles quienes anuncian que hoy ha nacido el Rey.</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Y la estrella de Belén os guiará con su luz, hasta el humilde portal donde nació Jesús.</a:t>
            </a:r>
            <a:endParaRPr/>
          </a:p>
          <a:p>
            <a:pPr marL="0" lvl="0" indent="0" algn="ctr" rtl="0">
              <a:spcBef>
                <a:spcPts val="1180"/>
              </a:spcBef>
              <a:spcAft>
                <a:spcPts val="0"/>
              </a:spcAft>
              <a:buSzPts val="2030"/>
              <a:buNone/>
            </a:pPr>
            <a:r>
              <a:rPr lang="es-MX" sz="2900" b="1">
                <a:solidFill>
                  <a:schemeClr val="lt1"/>
                </a:solidFill>
                <a:latin typeface="Century Schoolbook"/>
                <a:ea typeface="Century Schoolbook"/>
                <a:cs typeface="Century Schoolbook"/>
                <a:sym typeface="Century Schoolbook"/>
              </a:rPr>
              <a:t>Venid pastores, venid, oh venid a Belén, oh venid al portal; yo no me voy de Belén sin al niño Jesús un momento adorar.</a:t>
            </a:r>
            <a:endParaRPr/>
          </a:p>
          <a:p>
            <a:pPr marL="0" lvl="0" indent="0" algn="ctr" rtl="0">
              <a:spcBef>
                <a:spcPts val="1180"/>
              </a:spcBef>
              <a:spcAft>
                <a:spcPts val="0"/>
              </a:spcAft>
              <a:buSzPts val="2030"/>
              <a:buNone/>
            </a:pPr>
            <a:endParaRPr sz="2900" b="1">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7"/>
          <p:cNvSpPr txBox="1">
            <a:spLocks noGrp="1"/>
          </p:cNvSpPr>
          <p:nvPr>
            <p:ph type="title"/>
          </p:nvPr>
        </p:nvSpPr>
        <p:spPr>
          <a:xfrm>
            <a:off x="3640347" y="69011"/>
            <a:ext cx="4736962" cy="625584"/>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Allá en el Pesebre</a:t>
            </a:r>
            <a:endParaRPr/>
          </a:p>
        </p:txBody>
      </p:sp>
      <p:sp>
        <p:nvSpPr>
          <p:cNvPr id="446" name="Google Shape;446;p47"/>
          <p:cNvSpPr txBox="1">
            <a:spLocks noGrp="1"/>
          </p:cNvSpPr>
          <p:nvPr>
            <p:ph type="body" idx="1"/>
          </p:nvPr>
        </p:nvSpPr>
        <p:spPr>
          <a:xfrm>
            <a:off x="414598" y="1035170"/>
            <a:ext cx="11188460" cy="526498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100"/>
              <a:buNone/>
            </a:pPr>
            <a:r>
              <a:rPr lang="es-MX" sz="3000" b="1" dirty="0">
                <a:solidFill>
                  <a:schemeClr val="dk1"/>
                </a:solidFill>
                <a:latin typeface="Century Schoolbook"/>
                <a:ea typeface="Century Schoolbook"/>
                <a:cs typeface="Century Schoolbook"/>
                <a:sym typeface="Century Schoolbook"/>
              </a:rPr>
              <a:t>Allá en el pesebre do nace Jesús, la cuna de paja nos vierte gran luz; estrellas lejanas del cielo al mirar se inclinan gozosas su lumbre a prestar.</a:t>
            </a:r>
            <a:endParaRPr dirty="0"/>
          </a:p>
          <a:p>
            <a:pPr marL="0" lvl="0" indent="0" algn="ctr" rtl="0">
              <a:spcBef>
                <a:spcPts val="1200"/>
              </a:spcBef>
              <a:spcAft>
                <a:spcPts val="0"/>
              </a:spcAft>
              <a:buSzPts val="2100"/>
              <a:buNone/>
            </a:pPr>
            <a:r>
              <a:rPr lang="es-MX" sz="3000" b="1" dirty="0">
                <a:solidFill>
                  <a:schemeClr val="dk1"/>
                </a:solidFill>
                <a:latin typeface="Century Schoolbook"/>
                <a:ea typeface="Century Schoolbook"/>
                <a:cs typeface="Century Schoolbook"/>
                <a:sym typeface="Century Schoolbook"/>
              </a:rPr>
              <a:t>Pastores del campo teniendo temor, cercados de luz y de gran resplandor, acuden a prisa buscando a  Jesús, nacido en pesebre, del mundo la luz.</a:t>
            </a:r>
            <a:endParaRPr dirty="0"/>
          </a:p>
          <a:p>
            <a:pPr marL="0" lvl="0" indent="0" algn="ctr" rtl="0">
              <a:spcBef>
                <a:spcPts val="1200"/>
              </a:spcBef>
              <a:spcAft>
                <a:spcPts val="0"/>
              </a:spcAft>
              <a:buSzPts val="2100"/>
              <a:buNone/>
            </a:pPr>
            <a:r>
              <a:rPr lang="es-MX" sz="3000" b="1" dirty="0">
                <a:solidFill>
                  <a:schemeClr val="dk1"/>
                </a:solidFill>
                <a:latin typeface="Century Schoolbook"/>
                <a:ea typeface="Century Schoolbook"/>
                <a:cs typeface="Century Schoolbook"/>
                <a:sym typeface="Century Schoolbook"/>
              </a:rPr>
              <a:t>Oh Cristo pedimos hoy tu bendición, rogamos que atiendas a nuestra oración; a todos oh Cristo nos muestras amor, nosotros te amamos mi buen Salvador</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title"/>
          </p:nvPr>
        </p:nvSpPr>
        <p:spPr>
          <a:xfrm>
            <a:off x="3330593" y="0"/>
            <a:ext cx="5530813" cy="595223"/>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orben"/>
              <a:buNone/>
            </a:pPr>
            <a:r>
              <a:rPr lang="es-MX">
                <a:solidFill>
                  <a:schemeClr val="dk1"/>
                </a:solidFill>
                <a:latin typeface="Corben"/>
                <a:ea typeface="Corben"/>
                <a:cs typeface="Corben"/>
                <a:sym typeface="Corben"/>
              </a:rPr>
              <a:t>SUENEN DULCES HIMNOS</a:t>
            </a:r>
            <a:endParaRPr/>
          </a:p>
        </p:txBody>
      </p:sp>
      <p:sp>
        <p:nvSpPr>
          <p:cNvPr id="452" name="Google Shape;452;p48"/>
          <p:cNvSpPr txBox="1">
            <a:spLocks noGrp="1"/>
          </p:cNvSpPr>
          <p:nvPr>
            <p:ph type="body" idx="1"/>
          </p:nvPr>
        </p:nvSpPr>
        <p:spPr>
          <a:xfrm>
            <a:off x="0" y="672862"/>
            <a:ext cx="12192000" cy="61851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000"/>
              <a:buNone/>
            </a:pPr>
            <a:r>
              <a:rPr lang="es-MX" sz="3000" b="1"/>
              <a:t>¡Suenen dulces himnos gratos al Señor, y óiganse en concierto universal! Desde el alto cielo baja el Salvador, para beneficio del mortal.</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r>
              <a:rPr lang="es-MX" sz="3000" b="1"/>
              <a:t>Salte de alegría lleno el corazón, la abatida y pobre humanidad; Dios se compadece viendo su aflicción, y le muestra buena voluntad.</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r>
              <a:rPr lang="es-MX" sz="3000" b="1"/>
              <a:t>Sientan nuestras almas noble gratitud, hacia el que nos brinda redención; y a Jesús el Cristo que nos da salud, tributemos nuestra adoración. </a:t>
            </a:r>
            <a:endParaRPr/>
          </a:p>
          <a:p>
            <a:pPr marL="0" lvl="0" indent="0" algn="l" rtl="0">
              <a:lnSpc>
                <a:spcPct val="90000"/>
              </a:lnSpc>
              <a:spcBef>
                <a:spcPts val="0"/>
              </a:spcBef>
              <a:spcAft>
                <a:spcPts val="0"/>
              </a:spcAft>
              <a:buClr>
                <a:schemeClr val="lt1"/>
              </a:buClr>
              <a:buSzPts val="3000"/>
              <a:buNone/>
            </a:pPr>
            <a:r>
              <a:rPr lang="es-MX" sz="3000" b="1"/>
              <a:t>¡Gloria, gloria sea a nuestro Dios! Gloria, sí, cantemos a una voz. Y el cantar de gloria que se oyó en Belén, sea nuestro cántico también.</a:t>
            </a:r>
            <a:endParaRPr/>
          </a:p>
          <a:p>
            <a:pPr marL="0" lvl="0" indent="0" algn="l" rtl="0">
              <a:lnSpc>
                <a:spcPct val="90000"/>
              </a:lnSpc>
              <a:spcBef>
                <a:spcPts val="0"/>
              </a:spcBef>
              <a:spcAft>
                <a:spcPts val="0"/>
              </a:spcAft>
              <a:buClr>
                <a:schemeClr val="lt1"/>
              </a:buClr>
              <a:buSzPts val="3000"/>
              <a:buNone/>
            </a:pPr>
            <a:endParaRPr sz="3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9"/>
          <p:cNvSpPr txBox="1">
            <a:spLocks noGrp="1"/>
          </p:cNvSpPr>
          <p:nvPr>
            <p:ph type="title"/>
          </p:nvPr>
        </p:nvSpPr>
        <p:spPr>
          <a:xfrm>
            <a:off x="3079629" y="0"/>
            <a:ext cx="6254003" cy="707366"/>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Lustria"/>
              <a:buNone/>
            </a:pPr>
            <a:r>
              <a:rPr lang="es-MX" sz="3600" b="1">
                <a:solidFill>
                  <a:schemeClr val="dk1"/>
                </a:solidFill>
                <a:latin typeface="Lustria"/>
                <a:ea typeface="Lustria"/>
                <a:cs typeface="Lustria"/>
                <a:sym typeface="Lustria"/>
              </a:rPr>
              <a:t>En la Noche los Pastores</a:t>
            </a:r>
            <a:endParaRPr/>
          </a:p>
        </p:txBody>
      </p:sp>
      <p:sp>
        <p:nvSpPr>
          <p:cNvPr id="458" name="Google Shape;458;p49"/>
          <p:cNvSpPr txBox="1">
            <a:spLocks noGrp="1"/>
          </p:cNvSpPr>
          <p:nvPr>
            <p:ph type="body" idx="1"/>
          </p:nvPr>
        </p:nvSpPr>
        <p:spPr>
          <a:xfrm>
            <a:off x="0" y="836762"/>
            <a:ext cx="12192000" cy="5667556"/>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SzPts val="2240"/>
              <a:buNone/>
            </a:pPr>
            <a:r>
              <a:rPr lang="es-MX" sz="3200" b="1">
                <a:solidFill>
                  <a:schemeClr val="lt1"/>
                </a:solidFill>
                <a:latin typeface="Times New Roman"/>
                <a:ea typeface="Times New Roman"/>
                <a:cs typeface="Times New Roman"/>
                <a:sym typeface="Times New Roman"/>
              </a:rPr>
              <a:t>En la noche los pastores a sus ovejitas velan; ángeles del cielo alaban, ángeles del cielo cantan: pastorcitos id, pastorcitos ya adorad al niño, adorad al niño que en Belén está, que en Belén está.</a:t>
            </a:r>
            <a:endParaRPr/>
          </a:p>
          <a:p>
            <a:pPr marL="0" lvl="0" indent="0" algn="ctr" rtl="0">
              <a:spcBef>
                <a:spcPts val="1240"/>
              </a:spcBef>
              <a:spcAft>
                <a:spcPts val="0"/>
              </a:spcAft>
              <a:buSzPts val="2240"/>
              <a:buNone/>
            </a:pPr>
            <a:r>
              <a:rPr lang="es-MX" sz="3200" b="1">
                <a:solidFill>
                  <a:schemeClr val="lt1"/>
                </a:solidFill>
                <a:latin typeface="Times New Roman"/>
                <a:ea typeface="Times New Roman"/>
                <a:cs typeface="Times New Roman"/>
                <a:sym typeface="Times New Roman"/>
              </a:rPr>
              <a:t>Del oriente reyes magos siguen la brillante estrella; quieren ofrecer regalos, traen ricos aguinaldos: magos oh venid, magos oh llegad; adorad al niño, adorad al niño que en Belén está, que en Belén está.</a:t>
            </a:r>
            <a:endParaRPr/>
          </a:p>
          <a:p>
            <a:pPr marL="0" lvl="0" indent="0" algn="ctr" rtl="0">
              <a:spcBef>
                <a:spcPts val="1240"/>
              </a:spcBef>
              <a:spcAft>
                <a:spcPts val="0"/>
              </a:spcAft>
              <a:buSzPts val="2240"/>
              <a:buNone/>
            </a:pPr>
            <a:r>
              <a:rPr lang="es-MX" sz="3200" b="1">
                <a:solidFill>
                  <a:schemeClr val="lt1"/>
                </a:solidFill>
                <a:latin typeface="Times New Roman"/>
                <a:ea typeface="Times New Roman"/>
                <a:cs typeface="Times New Roman"/>
                <a:sym typeface="Times New Roman"/>
              </a:rPr>
              <a:t>Con alegre reverencia en la bella Nochebuena, los cristianos hoy alaban, los cristianos todos cantan: pueblos oh venid, pueblos oh llegad; adorad al niño, adorad al niño que en Belén está, que en Belén está.</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0"/>
          <p:cNvSpPr txBox="1">
            <a:spLocks noGrp="1"/>
          </p:cNvSpPr>
          <p:nvPr>
            <p:ph type="title"/>
          </p:nvPr>
        </p:nvSpPr>
        <p:spPr>
          <a:xfrm>
            <a:off x="3536830" y="0"/>
            <a:ext cx="4459708" cy="66258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3200"/>
              <a:buFont typeface="Lustria"/>
              <a:buNone/>
            </a:pPr>
            <a:r>
              <a:rPr lang="es-MX" b="1"/>
              <a:t>HOY ES NAVIDAD</a:t>
            </a:r>
            <a:endParaRPr/>
          </a:p>
        </p:txBody>
      </p:sp>
      <p:sp>
        <p:nvSpPr>
          <p:cNvPr id="465" name="Google Shape;465;p50"/>
          <p:cNvSpPr txBox="1">
            <a:spLocks noGrp="1"/>
          </p:cNvSpPr>
          <p:nvPr>
            <p:ph type="body" idx="1"/>
          </p:nvPr>
        </p:nvSpPr>
        <p:spPr>
          <a:xfrm>
            <a:off x="223301" y="662581"/>
            <a:ext cx="10197408" cy="5591570"/>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ctr" rtl="0">
              <a:spcBef>
                <a:spcPts val="0"/>
              </a:spcBef>
              <a:spcAft>
                <a:spcPts val="0"/>
              </a:spcAft>
              <a:buSzPts val="1960"/>
              <a:buNone/>
            </a:pPr>
            <a:r>
              <a:rPr lang="es-MX" sz="2800" b="1">
                <a:solidFill>
                  <a:srgbClr val="000000"/>
                </a:solidFill>
                <a:latin typeface="Lustria"/>
                <a:ea typeface="Lustria"/>
                <a:cs typeface="Lustria"/>
                <a:sym typeface="Lustria"/>
              </a:rPr>
              <a:t>CAMPANAS POR DOQUIER RESUENAN SIN CESAR, PROCLAMAN CON PLACEER QUE HOY ES NAVIDAD. LOS NIÑOS CON CANCION LA GRATA NUEVA DAN DE ESTE DIA DE AMOR Y BUENA VOLUNTAD.</a:t>
            </a:r>
            <a:endParaRPr/>
          </a:p>
          <a:p>
            <a:pPr marL="0" lvl="0" indent="0" algn="ctr" rtl="0">
              <a:spcBef>
                <a:spcPts val="1160"/>
              </a:spcBef>
              <a:spcAft>
                <a:spcPts val="0"/>
              </a:spcAft>
              <a:buSzPts val="1960"/>
              <a:buNone/>
            </a:pPr>
            <a:endParaRPr sz="2800" b="1">
              <a:solidFill>
                <a:srgbClr val="000000"/>
              </a:solidFill>
            </a:endParaRPr>
          </a:p>
          <a:p>
            <a:pPr marL="0" lvl="0" indent="0" algn="ctr" rtl="0">
              <a:spcBef>
                <a:spcPts val="1160"/>
              </a:spcBef>
              <a:spcAft>
                <a:spcPts val="0"/>
              </a:spcAft>
              <a:buSzPts val="1960"/>
              <a:buNone/>
            </a:pPr>
            <a:r>
              <a:rPr lang="es-MX" sz="2800" b="1">
                <a:solidFill>
                  <a:srgbClr val="000000"/>
                </a:solidFill>
                <a:latin typeface="Lustria"/>
                <a:ea typeface="Lustria"/>
                <a:cs typeface="Lustria"/>
                <a:sym typeface="Lustria"/>
              </a:rPr>
              <a:t>CORO: /¡NAVIDAD, NAVIDAD, HOY ES NAVIDAD! ES UN DIA DE ALEGRIA Y FELICIDAD./</a:t>
            </a:r>
            <a:endParaRPr/>
          </a:p>
          <a:p>
            <a:pPr marL="0" lvl="0" indent="0" algn="ctr" rtl="0">
              <a:spcBef>
                <a:spcPts val="1160"/>
              </a:spcBef>
              <a:spcAft>
                <a:spcPts val="0"/>
              </a:spcAft>
              <a:buSzPts val="1960"/>
              <a:buNone/>
            </a:pPr>
            <a:endParaRPr sz="2800" b="1">
              <a:solidFill>
                <a:srgbClr val="000000"/>
              </a:solidFill>
            </a:endParaRPr>
          </a:p>
          <a:p>
            <a:pPr marL="0" lvl="0" indent="0" algn="ctr" rtl="0">
              <a:spcBef>
                <a:spcPts val="1160"/>
              </a:spcBef>
              <a:spcAft>
                <a:spcPts val="0"/>
              </a:spcAft>
              <a:buSzPts val="1960"/>
              <a:buNone/>
            </a:pPr>
            <a:r>
              <a:rPr lang="es-MX" sz="2800" b="1">
                <a:solidFill>
                  <a:srgbClr val="000000"/>
                </a:solidFill>
                <a:latin typeface="Lustria"/>
                <a:ea typeface="Lustria"/>
                <a:cs typeface="Lustria"/>
                <a:sym typeface="Lustria"/>
              </a:rPr>
              <a:t>EL NIÑO DE BELEN NOS TRAE LA SALVACION; CON JUBILO SIN PAR SE ENTONA LA CANCION. YO TE AMO MI JESUS, TUS GLORIAS CANTARE; EN ESTE DIA TAN FELIZ ME REGOCIJARE. (CORO)</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1"/>
          <p:cNvSpPr txBox="1">
            <a:spLocks noGrp="1"/>
          </p:cNvSpPr>
          <p:nvPr>
            <p:ph type="title"/>
          </p:nvPr>
        </p:nvSpPr>
        <p:spPr>
          <a:xfrm>
            <a:off x="3363808" y="77637"/>
            <a:ext cx="4407950" cy="67983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3200"/>
              <a:buFont typeface="Lustria"/>
              <a:buNone/>
            </a:pPr>
            <a:r>
              <a:rPr lang="es-MX"/>
              <a:t>NOCHE DE PAZ</a:t>
            </a:r>
            <a:endParaRPr/>
          </a:p>
        </p:txBody>
      </p:sp>
      <p:sp>
        <p:nvSpPr>
          <p:cNvPr id="471" name="Google Shape;471;p51"/>
          <p:cNvSpPr txBox="1">
            <a:spLocks noGrp="1"/>
          </p:cNvSpPr>
          <p:nvPr>
            <p:ph type="body" idx="1"/>
          </p:nvPr>
        </p:nvSpPr>
        <p:spPr>
          <a:xfrm>
            <a:off x="370936" y="1085274"/>
            <a:ext cx="11284336" cy="5281019"/>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fontScale="85000" lnSpcReduction="20000"/>
          </a:bodyPr>
          <a:lstStyle/>
          <a:p>
            <a:pPr marL="0" lvl="0" indent="0" algn="ctr" rtl="0">
              <a:spcBef>
                <a:spcPts val="0"/>
              </a:spcBef>
              <a:spcAft>
                <a:spcPts val="0"/>
              </a:spcAft>
              <a:buSzPct val="70000"/>
              <a:buNone/>
            </a:pPr>
            <a:r>
              <a:rPr lang="es-MX" sz="2800" b="1">
                <a:solidFill>
                  <a:schemeClr val="dk1"/>
                </a:solidFill>
                <a:latin typeface="Lustria"/>
                <a:ea typeface="Lustria"/>
                <a:cs typeface="Lustria"/>
                <a:sym typeface="Lustria"/>
              </a:rPr>
              <a:t>NOCHE DE PAZ, NOCHE DE AMOR TODO DUERME EN DERREDOR. ENTRE LOS ASTROS QUE ESPARCEN SU LUZ, BELLA ANUNCIANDO AL NIÑITO JESUS, BRILLA LA ESTRELLA DE PAZ, BRILLA LA ESTRELLA DE PAZ.</a:t>
            </a:r>
            <a:endParaRPr/>
          </a:p>
          <a:p>
            <a:pPr marL="0" lvl="0" indent="0" algn="ctr" rtl="0">
              <a:spcBef>
                <a:spcPts val="1118"/>
              </a:spcBef>
              <a:spcAft>
                <a:spcPts val="0"/>
              </a:spcAft>
              <a:buSzPct val="70000"/>
              <a:buNone/>
            </a:pPr>
            <a:endParaRPr sz="2800" b="1">
              <a:solidFill>
                <a:schemeClr val="dk1"/>
              </a:solidFill>
            </a:endParaRPr>
          </a:p>
          <a:p>
            <a:pPr marL="0" lvl="0" indent="0" algn="ctr" rtl="0">
              <a:spcBef>
                <a:spcPts val="1118"/>
              </a:spcBef>
              <a:spcAft>
                <a:spcPts val="0"/>
              </a:spcAft>
              <a:buSzPct val="70000"/>
              <a:buNone/>
            </a:pPr>
            <a:r>
              <a:rPr lang="es-MX" sz="2800" b="1">
                <a:solidFill>
                  <a:schemeClr val="dk1"/>
                </a:solidFill>
                <a:latin typeface="Lustria"/>
                <a:ea typeface="Lustria"/>
                <a:cs typeface="Lustria"/>
                <a:sym typeface="Lustria"/>
              </a:rPr>
              <a:t>NOCHE DE PAZ, NOCHE DE AMOR,  OYE HUMILDE EL FIEL PASTOR, COROS CELESTES QUE ANUNCIAN SALUD, GRACIAS Y GLORIAS EN GRAN PLENITUD. POR NUESTRO BUEN REDENTOR, POR NUESTRO BUEN REDENTOR.</a:t>
            </a:r>
            <a:endParaRPr/>
          </a:p>
          <a:p>
            <a:pPr marL="0" lvl="0" indent="0" algn="ctr" rtl="0">
              <a:spcBef>
                <a:spcPts val="1118"/>
              </a:spcBef>
              <a:spcAft>
                <a:spcPts val="0"/>
              </a:spcAft>
              <a:buSzPct val="70000"/>
              <a:buNone/>
            </a:pPr>
            <a:endParaRPr sz="2800" b="1">
              <a:solidFill>
                <a:schemeClr val="dk1"/>
              </a:solidFill>
            </a:endParaRPr>
          </a:p>
          <a:p>
            <a:pPr marL="0" lvl="0" indent="0" algn="ctr" rtl="0">
              <a:spcBef>
                <a:spcPts val="1118"/>
              </a:spcBef>
              <a:spcAft>
                <a:spcPts val="0"/>
              </a:spcAft>
              <a:buSzPct val="70000"/>
              <a:buNone/>
            </a:pPr>
            <a:r>
              <a:rPr lang="es-MX" sz="2800" b="1">
                <a:solidFill>
                  <a:schemeClr val="dk1"/>
                </a:solidFill>
                <a:latin typeface="Lustria"/>
                <a:ea typeface="Lustria"/>
                <a:cs typeface="Lustria"/>
                <a:sym typeface="Lustria"/>
              </a:rPr>
              <a:t>NOCHE DE PAZ, NOCHE DE AMOR. VED QUE BELLO RESPLANDOR. LUCE EN EL ROSTRO DEL NIÑO JESUS, EN EL PESEBRE, DEL MUNDO LA LUZ. ASTRO DE ETERNO FULGOR, ASTRO DE ETERNO FULGOR.</a:t>
            </a:r>
            <a:endParaRPr/>
          </a:p>
          <a:p>
            <a:pPr marL="0" lvl="0" indent="0" algn="ctr" rtl="0">
              <a:spcBef>
                <a:spcPts val="896"/>
              </a:spcBef>
              <a:spcAft>
                <a:spcPts val="0"/>
              </a:spcAft>
              <a:buSzPct val="70000"/>
              <a:buNone/>
            </a:pPr>
            <a:endParaRPr b="1">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2"/>
          <p:cNvSpPr txBox="1">
            <a:spLocks noGrp="1"/>
          </p:cNvSpPr>
          <p:nvPr>
            <p:ph type="title"/>
          </p:nvPr>
        </p:nvSpPr>
        <p:spPr>
          <a:xfrm>
            <a:off x="2999656" y="188640"/>
            <a:ext cx="6410672" cy="9941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Milonga"/>
              <a:buNone/>
            </a:pPr>
            <a:r>
              <a:rPr lang="es-MX" b="1">
                <a:solidFill>
                  <a:srgbClr val="002060"/>
                </a:solidFill>
                <a:latin typeface="Milonga"/>
                <a:ea typeface="Milonga"/>
                <a:cs typeface="Milonga"/>
                <a:sym typeface="Milonga"/>
              </a:rPr>
              <a:t>Oh Santísimo, Felicísimo</a:t>
            </a:r>
            <a:endParaRPr/>
          </a:p>
        </p:txBody>
      </p:sp>
      <p:sp>
        <p:nvSpPr>
          <p:cNvPr id="477" name="Google Shape;477;p52"/>
          <p:cNvSpPr txBox="1">
            <a:spLocks noGrp="1"/>
          </p:cNvSpPr>
          <p:nvPr>
            <p:ph type="body" idx="1"/>
          </p:nvPr>
        </p:nvSpPr>
        <p:spPr>
          <a:xfrm>
            <a:off x="1631504" y="1412776"/>
            <a:ext cx="9036496" cy="4104456"/>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SzPct val="80000"/>
              <a:buNone/>
            </a:pPr>
            <a:r>
              <a:rPr lang="es-MX" sz="3200">
                <a:solidFill>
                  <a:srgbClr val="002060"/>
                </a:solidFill>
                <a:latin typeface="Arial"/>
                <a:ea typeface="Arial"/>
                <a:cs typeface="Arial"/>
                <a:sym typeface="Arial"/>
              </a:rPr>
              <a:t>¡Oh santísimo, felicísimo, grato tiempo de Navidad! Al mundo perdido Cristo le ha nacido; ¡alegría, alegría cristiandad!</a:t>
            </a:r>
            <a:endParaRPr/>
          </a:p>
          <a:p>
            <a:pPr marL="0" lvl="0" indent="0" algn="l" rtl="0">
              <a:lnSpc>
                <a:spcPct val="90000"/>
              </a:lnSpc>
              <a:spcBef>
                <a:spcPts val="1400"/>
              </a:spcBef>
              <a:spcAft>
                <a:spcPts val="0"/>
              </a:spcAft>
              <a:buSzPct val="80000"/>
              <a:buNone/>
            </a:pPr>
            <a:r>
              <a:rPr lang="es-MX" sz="3200">
                <a:solidFill>
                  <a:srgbClr val="002060"/>
                </a:solidFill>
                <a:latin typeface="Arial"/>
                <a:ea typeface="Arial"/>
                <a:cs typeface="Arial"/>
                <a:sym typeface="Arial"/>
              </a:rPr>
              <a:t>¡Oh santísimo, felicísimo, grato tiempo de Navidad! Coros celestiales oyen los mortales; ¡alegría, alegría cristiandad!</a:t>
            </a:r>
            <a:endParaRPr/>
          </a:p>
          <a:p>
            <a:pPr marL="0" lvl="0" indent="0" algn="l" rtl="0">
              <a:lnSpc>
                <a:spcPct val="90000"/>
              </a:lnSpc>
              <a:spcBef>
                <a:spcPts val="1400"/>
              </a:spcBef>
              <a:spcAft>
                <a:spcPts val="0"/>
              </a:spcAft>
              <a:buSzPct val="80000"/>
              <a:buNone/>
            </a:pPr>
            <a:r>
              <a:rPr lang="es-MX" sz="3200">
                <a:solidFill>
                  <a:srgbClr val="002060"/>
                </a:solidFill>
                <a:latin typeface="Arial"/>
                <a:ea typeface="Arial"/>
                <a:cs typeface="Arial"/>
                <a:sym typeface="Arial"/>
              </a:rPr>
              <a:t>¡Oh santísimo, felicísimo, grato tiempo de Navidad! Príncipe del cielo, danos tu consuelo; ¡alegría, alegría cristiandad!</a:t>
            </a:r>
            <a:endParaRPr/>
          </a:p>
          <a:p>
            <a:pPr marL="0" lvl="0" indent="0" algn="l" rtl="0">
              <a:lnSpc>
                <a:spcPct val="90000"/>
              </a:lnSpc>
              <a:spcBef>
                <a:spcPts val="1400"/>
              </a:spcBef>
              <a:spcAft>
                <a:spcPts val="0"/>
              </a:spcAft>
              <a:buSzPct val="80000"/>
              <a:buNone/>
            </a:pPr>
            <a:endParaRPr sz="3200">
              <a:solidFill>
                <a:srgbClr val="002060"/>
              </a:solidFill>
              <a:latin typeface="Arial"/>
              <a:ea typeface="Arial"/>
              <a:cs typeface="Arial"/>
              <a:sym typeface="Arial"/>
            </a:endParaRPr>
          </a:p>
          <a:p>
            <a:pPr marL="0" lvl="0" indent="0" algn="l" rtl="0">
              <a:lnSpc>
                <a:spcPct val="90000"/>
              </a:lnSpc>
              <a:spcBef>
                <a:spcPts val="1400"/>
              </a:spcBef>
              <a:spcAft>
                <a:spcPts val="0"/>
              </a:spcAft>
              <a:buSzPct val="80000"/>
              <a:buNone/>
            </a:pPr>
            <a:endParaRPr sz="3200">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2"/>
          <p:cNvSpPr txBox="1">
            <a:spLocks noGrp="1"/>
          </p:cNvSpPr>
          <p:nvPr>
            <p:ph type="body" idx="1"/>
          </p:nvPr>
        </p:nvSpPr>
        <p:spPr>
          <a:xfrm>
            <a:off x="128400" y="84550"/>
            <a:ext cx="11946600" cy="6423600"/>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l" rtl="0">
              <a:spcBef>
                <a:spcPts val="0"/>
              </a:spcBef>
              <a:spcAft>
                <a:spcPts val="0"/>
              </a:spcAft>
              <a:buSzPct val="70000"/>
              <a:buNone/>
            </a:pPr>
            <a:r>
              <a:rPr lang="es-MX" sz="3400" b="1" dirty="0">
                <a:solidFill>
                  <a:srgbClr val="FF0000"/>
                </a:solidFill>
                <a:latin typeface="Arial Black"/>
                <a:ea typeface="Arial Black"/>
                <a:cs typeface="Arial Black"/>
                <a:sym typeface="Arial Black"/>
              </a:rPr>
              <a:t>¡Bienvenido, bienvenido! Los hermanos hoy aquí nos gozamos en decir: ¡Bienvenido, bienvenido! Al volvernos a reunir,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r>
              <a:rPr lang="es-MX" sz="3400" b="1" dirty="0">
                <a:solidFill>
                  <a:srgbClr val="FF0000"/>
                </a:solidFill>
                <a:latin typeface="Arial Black"/>
                <a:ea typeface="Arial Black"/>
                <a:cs typeface="Arial Black"/>
                <a:sym typeface="Arial Black"/>
              </a:rPr>
              <a:t>Dios nos guarde en este amor para que de corazón consagrados al Señor le alabemos. En la eterna reunión do no habrá separación, ni tristeza ni aflicción,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r>
              <a:rPr lang="es-MX" sz="3400" b="1" dirty="0">
                <a:solidFill>
                  <a:srgbClr val="FF0000"/>
                </a:solidFill>
                <a:latin typeface="Arial Black"/>
                <a:ea typeface="Arial Black"/>
                <a:cs typeface="Arial Black"/>
                <a:sym typeface="Arial Black"/>
              </a:rPr>
              <a:t>¡Bienvenido, bienvenido! Los hermanos hoy aquí nos gozamos en decir: ¡Bienvenido, bienvenido! Al volvernos a reunir, ¡Bienvenido!</a:t>
            </a:r>
            <a:endParaRPr dirty="0">
              <a:solidFill>
                <a:srgbClr val="FF0000"/>
              </a:solidFill>
              <a:latin typeface="Arial Black"/>
              <a:ea typeface="Arial Black"/>
              <a:cs typeface="Arial Black"/>
              <a:sym typeface="Arial Black"/>
            </a:endParaRPr>
          </a:p>
          <a:p>
            <a:pPr marL="36900" lvl="0" indent="0" algn="l" rtl="0">
              <a:spcBef>
                <a:spcPts val="1280"/>
              </a:spcBef>
              <a:spcAft>
                <a:spcPts val="0"/>
              </a:spcAft>
              <a:buSzPct val="70000"/>
              <a:buNone/>
            </a:pPr>
            <a:endParaRPr sz="3400" b="1" dirty="0">
              <a:latin typeface="Arial Black"/>
              <a:ea typeface="Arial Black"/>
              <a:cs typeface="Arial Black"/>
              <a:sym typeface="Arial Black"/>
            </a:endParaRPr>
          </a:p>
          <a:p>
            <a:pPr marL="36900" lvl="0" indent="0" algn="l" rtl="0">
              <a:spcBef>
                <a:spcPts val="1280"/>
              </a:spcBef>
              <a:spcAft>
                <a:spcPts val="0"/>
              </a:spcAft>
              <a:buSzPct val="70000"/>
              <a:buNone/>
            </a:pPr>
            <a:endParaRPr sz="3400" dirty="0">
              <a:latin typeface="Arial Black"/>
              <a:ea typeface="Arial Black"/>
              <a:cs typeface="Arial Black"/>
              <a:sym typeface="Arial Black"/>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3"/>
          <p:cNvSpPr txBox="1">
            <a:spLocks noGrp="1"/>
          </p:cNvSpPr>
          <p:nvPr>
            <p:ph type="title"/>
          </p:nvPr>
        </p:nvSpPr>
        <p:spPr>
          <a:xfrm>
            <a:off x="3544439" y="71719"/>
            <a:ext cx="4819631" cy="744070"/>
          </a:xfrm>
          <a:prstGeom prst="rect">
            <a:avLst/>
          </a:prstGeom>
          <a:solidFill>
            <a:schemeClr val="lt1"/>
          </a:solidFill>
          <a:ln w="15875" cap="rnd" cmpd="sng">
            <a:solidFill>
              <a:schemeClr val="dk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Abril Fatface"/>
              <a:buNone/>
            </a:pPr>
            <a:r>
              <a:rPr lang="es-MX">
                <a:solidFill>
                  <a:schemeClr val="dk1"/>
                </a:solidFill>
                <a:latin typeface="Abril Fatface"/>
                <a:ea typeface="Abril Fatface"/>
                <a:cs typeface="Abril Fatface"/>
                <a:sym typeface="Abril Fatface"/>
              </a:rPr>
              <a:t>Es por su Amor</a:t>
            </a:r>
            <a:endParaRPr/>
          </a:p>
        </p:txBody>
      </p:sp>
      <p:sp>
        <p:nvSpPr>
          <p:cNvPr id="483" name="Google Shape;483;p53"/>
          <p:cNvSpPr txBox="1">
            <a:spLocks noGrp="1"/>
          </p:cNvSpPr>
          <p:nvPr>
            <p:ph type="body" idx="1"/>
          </p:nvPr>
        </p:nvSpPr>
        <p:spPr>
          <a:xfrm>
            <a:off x="-1" y="941294"/>
            <a:ext cx="12075459" cy="5773271"/>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Es por su amor que estamos aquí, reunidos hoy</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Para cantarle, para adorarle, en comunión</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Tú con nosotros sí puedes cantar con gratitud</a:t>
            </a:r>
            <a:endParaRPr/>
          </a:p>
          <a:p>
            <a:pPr marL="0"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bienvenido, alaba a Dios.</a:t>
            </a:r>
            <a:endParaRPr/>
          </a:p>
          <a:p>
            <a:pPr marL="538163"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bienvenido, que puedas encontrar gozo paz y amistad</a:t>
            </a:r>
            <a:endParaRPr/>
          </a:p>
          <a:p>
            <a:pPr marL="538163" lvl="0" indent="0" algn="l" rtl="0">
              <a:spcBef>
                <a:spcPts val="0"/>
              </a:spcBef>
              <a:spcAft>
                <a:spcPts val="0"/>
              </a:spcAft>
              <a:buSzPts val="2660"/>
              <a:buNone/>
            </a:pPr>
            <a:r>
              <a:rPr lang="es-MX" sz="3800" b="1">
                <a:solidFill>
                  <a:schemeClr val="dk1"/>
                </a:solidFill>
                <a:latin typeface="Overlock"/>
                <a:ea typeface="Overlock"/>
                <a:cs typeface="Overlock"/>
                <a:sym typeface="Overlock"/>
              </a:rPr>
              <a:t>Dame tu mano sé bienvenida, que puedas encontrar gozo paz y amistad.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4"/>
          <p:cNvSpPr txBox="1">
            <a:spLocks noGrp="1"/>
          </p:cNvSpPr>
          <p:nvPr>
            <p:ph type="title"/>
          </p:nvPr>
        </p:nvSpPr>
        <p:spPr>
          <a:xfrm>
            <a:off x="3412503" y="109979"/>
            <a:ext cx="497045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Algerian"/>
              <a:buNone/>
            </a:pPr>
            <a:r>
              <a:rPr lang="es-MX" b="1">
                <a:solidFill>
                  <a:schemeClr val="lt1"/>
                </a:solidFill>
                <a:latin typeface="Algerian"/>
                <a:ea typeface="Algerian"/>
                <a:cs typeface="Algerian"/>
                <a:sym typeface="Algerian"/>
              </a:rPr>
              <a:t>Castillo Fuerte</a:t>
            </a:r>
            <a:endParaRPr/>
          </a:p>
        </p:txBody>
      </p:sp>
      <p:sp>
        <p:nvSpPr>
          <p:cNvPr id="489" name="Google Shape;489;p54"/>
          <p:cNvSpPr txBox="1">
            <a:spLocks noGrp="1"/>
          </p:cNvSpPr>
          <p:nvPr>
            <p:ph type="body" idx="1"/>
          </p:nvPr>
        </p:nvSpPr>
        <p:spPr>
          <a:xfrm>
            <a:off x="169682" y="1168925"/>
            <a:ext cx="11830640" cy="5618374"/>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36900" lvl="0" indent="0" algn="ctr" rtl="0">
              <a:spcBef>
                <a:spcPts val="0"/>
              </a:spcBef>
              <a:spcAft>
                <a:spcPts val="0"/>
              </a:spcAft>
              <a:buSzPts val="2380"/>
              <a:buNone/>
            </a:pPr>
            <a:r>
              <a:rPr lang="es-MX" sz="3400">
                <a:solidFill>
                  <a:schemeClr val="dk1"/>
                </a:solidFill>
                <a:latin typeface="Arial Black"/>
                <a:ea typeface="Arial Black"/>
                <a:cs typeface="Arial Black"/>
                <a:sym typeface="Arial Black"/>
              </a:rPr>
              <a:t>Castillo fuerte es nuestro Dios, defensa y buen escudo; Con su poder nos librará  en este trance agudo. Con furia y con afán, acósanos Satán; por armas deja ver astucia y gran poder, cuál él no hay en la Tierra.</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Nuestro valor es nada aquí, con él todo es perdido; mas por nosotros pugnará de Dios el Escogido. Es nuestro Rey Jesús, el que venció en la cruz, Señor y Salvador, y siendo Él solo Dios, Él triunfa en la batalla.</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5"/>
          <p:cNvSpPr txBox="1">
            <a:spLocks noGrp="1"/>
          </p:cNvSpPr>
          <p:nvPr>
            <p:ph type="body" idx="1"/>
          </p:nvPr>
        </p:nvSpPr>
        <p:spPr>
          <a:xfrm>
            <a:off x="433632" y="867266"/>
            <a:ext cx="11378153" cy="5788058"/>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10000"/>
          </a:bodyPr>
          <a:lstStyle/>
          <a:p>
            <a:pPr marL="36900" lvl="0" indent="0" algn="ctr" rtl="0">
              <a:spcBef>
                <a:spcPts val="0"/>
              </a:spcBef>
              <a:spcAft>
                <a:spcPts val="0"/>
              </a:spcAft>
              <a:buSzPts val="2380"/>
              <a:buNone/>
            </a:pPr>
            <a:r>
              <a:rPr lang="es-MX" sz="3400">
                <a:solidFill>
                  <a:schemeClr val="dk1"/>
                </a:solidFill>
                <a:latin typeface="Arial Black"/>
                <a:ea typeface="Arial Black"/>
                <a:cs typeface="Arial Black"/>
                <a:sym typeface="Arial Black"/>
              </a:rPr>
              <a:t>Aunque estén demonios mil prontos a devorarnos No temeremos porque Dios sabrá cómo ampararnos. Que muestre su vigor Satán y su furor; dañarnos no podrá pues condenado es ya por la Palabra Santa. </a:t>
            </a:r>
            <a:endParaRPr/>
          </a:p>
          <a:p>
            <a:pPr marL="36900" lvl="0" indent="0" algn="ctr" rtl="0">
              <a:spcBef>
                <a:spcPts val="1280"/>
              </a:spcBef>
              <a:spcAft>
                <a:spcPts val="0"/>
              </a:spcAft>
              <a:buSzPts val="2380"/>
              <a:buNone/>
            </a:pPr>
            <a:r>
              <a:rPr lang="es-MX" sz="3400">
                <a:solidFill>
                  <a:schemeClr val="dk1"/>
                </a:solidFill>
                <a:latin typeface="Arial Black"/>
                <a:ea typeface="Arial Black"/>
                <a:cs typeface="Arial Black"/>
                <a:sym typeface="Arial Black"/>
              </a:rPr>
              <a:t>Esa Palabra del Señor, que el mundo no apetece, por el Espíritu de Dios muy firme permanece. Nos pueden despojar de bienes y hogar, el cuerpo destruir, mas siempre ha de existir de Dios el Reino eterno.</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ctrTitle"/>
          </p:nvPr>
        </p:nvSpPr>
        <p:spPr>
          <a:xfrm>
            <a:off x="3510951" y="0"/>
            <a:ext cx="4562732" cy="70736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orben"/>
              <a:buNone/>
            </a:pPr>
            <a:r>
              <a:rPr lang="es-MX" sz="3600">
                <a:solidFill>
                  <a:schemeClr val="lt1"/>
                </a:solidFill>
                <a:latin typeface="Corben"/>
                <a:ea typeface="Corben"/>
                <a:cs typeface="Corben"/>
                <a:sym typeface="Corben"/>
              </a:rPr>
              <a:t>Himno al Padre</a:t>
            </a:r>
            <a:endParaRPr/>
          </a:p>
        </p:txBody>
      </p:sp>
      <p:sp>
        <p:nvSpPr>
          <p:cNvPr id="500" name="Google Shape;500;p56"/>
          <p:cNvSpPr txBox="1">
            <a:spLocks noGrp="1"/>
          </p:cNvSpPr>
          <p:nvPr>
            <p:ph type="subTitle" idx="1"/>
          </p:nvPr>
        </p:nvSpPr>
        <p:spPr>
          <a:xfrm>
            <a:off x="0" y="707367"/>
            <a:ext cx="12192000" cy="6069951"/>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2100"/>
              <a:buNone/>
            </a:pPr>
            <a:r>
              <a:rPr lang="es-MX" sz="3000" cap="none">
                <a:solidFill>
                  <a:schemeClr val="dk1"/>
                </a:solidFill>
                <a:latin typeface="Corben"/>
                <a:ea typeface="Corben"/>
                <a:cs typeface="Corben"/>
                <a:sym typeface="Corben"/>
              </a:rPr>
              <a:t>Cantadle a una voz, Omnipotente Dios, su nombre es Elohim, el trino Creador; Jehová es el Gran Yo Soy y Eterno es el Olam, postraos todos a sus pies, es nuestro redentor.</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Cantadle con amor altísimo Señor, su nombre es Adonai del mundo dueño y rey. El Dios de bendición, nos cuida el Shaddai; oh alabadle sin temor ovejas de su grey.</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Cantadle con fervor, supremo y fiel pastor, su nombre es El Elyon, el gran gobernador; el sempiterno Ser, nos guía con amor, load a Jehová Jireh, de Sion sustentador.</a:t>
            </a:r>
            <a:endParaRPr/>
          </a:p>
          <a:p>
            <a:pPr marL="0" lvl="0" indent="0" algn="ctr" rtl="0">
              <a:spcBef>
                <a:spcPts val="1200"/>
              </a:spcBef>
              <a:spcAft>
                <a:spcPts val="0"/>
              </a:spcAft>
              <a:buSzPts val="2100"/>
              <a:buNone/>
            </a:pPr>
            <a:r>
              <a:rPr lang="es-MX" sz="3000" cap="none">
                <a:solidFill>
                  <a:schemeClr val="dk1"/>
                </a:solidFill>
                <a:latin typeface="Corben"/>
                <a:ea typeface="Corben"/>
                <a:cs typeface="Corben"/>
                <a:sym typeface="Corben"/>
              </a:rPr>
              <a:t>Dad cánticos a Dios el Padre en alta voz; y al hijo el Salvador mil salmos entonad; con himnos ensalzad al Santo Espíritu; tres veces Santo el Trino Dios, servidle con lealtad.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7"/>
          <p:cNvSpPr txBox="1">
            <a:spLocks noGrp="1"/>
          </p:cNvSpPr>
          <p:nvPr>
            <p:ph type="title"/>
          </p:nvPr>
        </p:nvSpPr>
        <p:spPr>
          <a:xfrm>
            <a:off x="2714920" y="0"/>
            <a:ext cx="7135288" cy="94268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bril Fatface"/>
              <a:buNone/>
            </a:pPr>
            <a:r>
              <a:rPr lang="es-MX" sz="3600" cap="none">
                <a:solidFill>
                  <a:schemeClr val="lt1"/>
                </a:solidFill>
                <a:latin typeface="Abril Fatface"/>
                <a:ea typeface="Abril Fatface"/>
                <a:cs typeface="Abril Fatface"/>
                <a:sym typeface="Abril Fatface"/>
              </a:rPr>
              <a:t>¿Qué Me Puede Dar Perdón?</a:t>
            </a:r>
            <a:endParaRPr/>
          </a:p>
        </p:txBody>
      </p:sp>
      <p:sp>
        <p:nvSpPr>
          <p:cNvPr id="506" name="Google Shape;506;p57"/>
          <p:cNvSpPr txBox="1">
            <a:spLocks noGrp="1"/>
          </p:cNvSpPr>
          <p:nvPr>
            <p:ph type="body" idx="1"/>
          </p:nvPr>
        </p:nvSpPr>
        <p:spPr>
          <a:xfrm>
            <a:off x="207390" y="1084082"/>
            <a:ext cx="11642103" cy="5505254"/>
          </a:xfrm>
          <a:prstGeom prst="rect">
            <a:avLst/>
          </a:prstGeom>
          <a:noFill/>
          <a:ln>
            <a:noFill/>
          </a:ln>
        </p:spPr>
        <p:txBody>
          <a:bodyPr spcFirstLastPara="1" wrap="square" lIns="91425" tIns="45700" rIns="91425" bIns="45700" anchor="t" anchorCtr="0">
            <a:normAutofit fontScale="85000"/>
          </a:bodyPr>
          <a:lstStyle/>
          <a:p>
            <a:pPr marL="0" lvl="0" indent="0" algn="l" rtl="0">
              <a:lnSpc>
                <a:spcPct val="90000"/>
              </a:lnSpc>
              <a:spcBef>
                <a:spcPts val="0"/>
              </a:spcBef>
              <a:spcAft>
                <a:spcPts val="0"/>
              </a:spcAft>
              <a:buSzPct val="80000"/>
              <a:buNone/>
            </a:pPr>
            <a:r>
              <a:rPr lang="es-MX" sz="3200">
                <a:solidFill>
                  <a:schemeClr val="dk1"/>
                </a:solidFill>
                <a:latin typeface="Corben"/>
                <a:ea typeface="Corben"/>
                <a:cs typeface="Corben"/>
                <a:sym typeface="Corben"/>
              </a:rPr>
              <a:t>¿Qué me puede dar perdón? Sólo de Jesús la sangre; ¿Y un nuevo corazón? Sólo de Jesús la sangre.</a:t>
            </a:r>
            <a:endParaRPr/>
          </a:p>
          <a:p>
            <a:pPr marL="895350" lvl="0" indent="-89535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	</a:t>
            </a:r>
            <a:r>
              <a:rPr lang="es-MX" sz="3200" i="1">
                <a:solidFill>
                  <a:schemeClr val="dk1"/>
                </a:solidFill>
                <a:latin typeface="Corben"/>
                <a:ea typeface="Corben"/>
                <a:cs typeface="Corben"/>
                <a:sym typeface="Corben"/>
              </a:rPr>
              <a:t>--Coro– Precioso es el raudal que limpia todo mal; no hay otro manantial, sólo de Jesús la sangre.</a:t>
            </a:r>
            <a:endParaRPr/>
          </a:p>
          <a:p>
            <a:pPr marL="0" lvl="0" indent="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Fue el rescate eficaz, sólo de Jesús la sangre; trajo santidad y paz, sólo de Jesús la sangre.  </a:t>
            </a:r>
            <a:r>
              <a:rPr lang="es-MX" sz="3200" i="1">
                <a:solidFill>
                  <a:schemeClr val="dk1"/>
                </a:solidFill>
                <a:latin typeface="Corben"/>
                <a:ea typeface="Corben"/>
                <a:cs typeface="Corben"/>
                <a:sym typeface="Corben"/>
              </a:rPr>
              <a:t>-- coro-- </a:t>
            </a:r>
            <a:endParaRPr/>
          </a:p>
          <a:p>
            <a:pPr marL="0" lvl="0" indent="0" algn="l" rtl="0">
              <a:lnSpc>
                <a:spcPct val="90000"/>
              </a:lnSpc>
              <a:spcBef>
                <a:spcPts val="1400"/>
              </a:spcBef>
              <a:spcAft>
                <a:spcPts val="0"/>
              </a:spcAft>
              <a:buSzPct val="80000"/>
              <a:buNone/>
            </a:pPr>
            <a:r>
              <a:rPr lang="es-MX" sz="3200">
                <a:solidFill>
                  <a:schemeClr val="dk1"/>
                </a:solidFill>
                <a:latin typeface="Corben"/>
                <a:ea typeface="Corben"/>
                <a:cs typeface="Corben"/>
                <a:sym typeface="Corben"/>
              </a:rPr>
              <a:t>Veo para mi salud, sólo de Jesús la sangre; tiene de sanar virtud, sólo de Jesús la sangre.  </a:t>
            </a:r>
            <a:r>
              <a:rPr lang="es-MX" sz="3200" i="1">
                <a:solidFill>
                  <a:schemeClr val="dk1"/>
                </a:solidFill>
                <a:latin typeface="Corben"/>
                <a:ea typeface="Corben"/>
                <a:cs typeface="Corben"/>
                <a:sym typeface="Corben"/>
              </a:rPr>
              <a:t>-- coro– </a:t>
            </a:r>
            <a:endParaRPr/>
          </a:p>
          <a:p>
            <a:pPr marL="0" lvl="0" indent="0" algn="l" rtl="0">
              <a:lnSpc>
                <a:spcPct val="90000"/>
              </a:lnSpc>
              <a:spcBef>
                <a:spcPts val="1400"/>
              </a:spcBef>
              <a:spcAft>
                <a:spcPts val="600"/>
              </a:spcAft>
              <a:buSzPct val="80000"/>
              <a:buNone/>
            </a:pPr>
            <a:r>
              <a:rPr lang="es-MX" sz="3200">
                <a:solidFill>
                  <a:schemeClr val="dk1"/>
                </a:solidFill>
                <a:latin typeface="Corben"/>
                <a:ea typeface="Corben"/>
                <a:cs typeface="Corben"/>
                <a:sym typeface="Corben"/>
              </a:rPr>
              <a:t>Cantaré junto a sus pies, sólo de Jesús la sangre; EL Cordero digno es, sólo de Jesús la sangre. </a:t>
            </a:r>
            <a:r>
              <a:rPr lang="es-MX" sz="3200" i="1">
                <a:solidFill>
                  <a:schemeClr val="dk1"/>
                </a:solidFill>
                <a:latin typeface="Corben"/>
                <a:ea typeface="Corben"/>
                <a:cs typeface="Corben"/>
                <a:sym typeface="Corben"/>
              </a:rPr>
              <a:t>– coro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9"/>
          <p:cNvSpPr txBox="1">
            <a:spLocks noGrp="1"/>
          </p:cNvSpPr>
          <p:nvPr>
            <p:ph type="title"/>
          </p:nvPr>
        </p:nvSpPr>
        <p:spPr>
          <a:xfrm>
            <a:off x="3365369" y="0"/>
            <a:ext cx="4960360" cy="1055571"/>
          </a:xfrm>
          <a:prstGeom prst="rect">
            <a:avLst/>
          </a:prstGeom>
          <a:solidFill>
            <a:schemeClr val="lt1"/>
          </a:solidFill>
          <a:ln w="1905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200"/>
              <a:buFont typeface="Corben"/>
              <a:buNone/>
            </a:pPr>
            <a:r>
              <a:rPr lang="es-MX">
                <a:solidFill>
                  <a:schemeClr val="dk1"/>
                </a:solidFill>
                <a:latin typeface="Corben"/>
                <a:ea typeface="Corben"/>
                <a:cs typeface="Corben"/>
                <a:sym typeface="Corben"/>
              </a:rPr>
              <a:t>Sublime Gracia</a:t>
            </a:r>
            <a:endParaRPr/>
          </a:p>
        </p:txBody>
      </p:sp>
      <p:sp>
        <p:nvSpPr>
          <p:cNvPr id="512" name="Google Shape;512;p59"/>
          <p:cNvSpPr txBox="1">
            <a:spLocks noGrp="1"/>
          </p:cNvSpPr>
          <p:nvPr>
            <p:ph type="body" idx="1"/>
          </p:nvPr>
        </p:nvSpPr>
        <p:spPr>
          <a:xfrm>
            <a:off x="329938" y="1319753"/>
            <a:ext cx="11538408" cy="5326144"/>
          </a:xfrm>
          <a:prstGeom prst="rect">
            <a:avLst/>
          </a:prstGeom>
          <a:solidFill>
            <a:schemeClr val="lt1"/>
          </a:solidFill>
          <a:ln w="19050" cap="rnd" cmpd="sng">
            <a:solidFill>
              <a:schemeClr val="accent6"/>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536575" algn="l" rtl="0">
              <a:spcBef>
                <a:spcPts val="0"/>
              </a:spcBef>
              <a:spcAft>
                <a:spcPts val="0"/>
              </a:spcAft>
              <a:buSzPts val="2560"/>
              <a:buNone/>
            </a:pPr>
            <a:r>
              <a:rPr lang="es-MX" sz="3200" b="1">
                <a:solidFill>
                  <a:schemeClr val="dk1"/>
                </a:solidFill>
                <a:latin typeface="Century Schoolbook"/>
                <a:ea typeface="Century Schoolbook"/>
                <a:cs typeface="Century Schoolbook"/>
                <a:sym typeface="Century Schoolbook"/>
              </a:rPr>
              <a:t>Sublime gracia del Señor, que un infeliz salvó; fui ciego mas hoy miro yo, perdido y Él me halló.</a:t>
            </a:r>
            <a:endParaRPr/>
          </a:p>
          <a:p>
            <a:pPr marL="0" lvl="0" indent="536575" algn="l" rtl="0">
              <a:spcBef>
                <a:spcPts val="1000"/>
              </a:spcBef>
              <a:spcAft>
                <a:spcPts val="0"/>
              </a:spcAft>
              <a:buSzPts val="2560"/>
              <a:buNone/>
            </a:pPr>
            <a:r>
              <a:rPr lang="es-MX" sz="3200" b="1">
                <a:solidFill>
                  <a:schemeClr val="dk1"/>
                </a:solidFill>
                <a:latin typeface="Century Schoolbook"/>
                <a:ea typeface="Century Schoolbook"/>
                <a:cs typeface="Century Schoolbook"/>
                <a:sym typeface="Century Schoolbook"/>
              </a:rPr>
              <a:t>Su gracia me enseñó a temer, mis dudas ahuyentó; ¡Oh cuán precioso fue a mi ser cuando Él me transformó!</a:t>
            </a:r>
            <a:endParaRPr/>
          </a:p>
          <a:p>
            <a:pPr marL="0" lvl="0" indent="536575" algn="l" rtl="0">
              <a:spcBef>
                <a:spcPts val="1000"/>
              </a:spcBef>
              <a:spcAft>
                <a:spcPts val="0"/>
              </a:spcAft>
              <a:buSzPts val="2560"/>
              <a:buNone/>
            </a:pPr>
            <a:r>
              <a:rPr lang="es-MX" sz="3200" b="1">
                <a:solidFill>
                  <a:schemeClr val="dk1"/>
                </a:solidFill>
                <a:latin typeface="Century Schoolbook"/>
                <a:ea typeface="Century Schoolbook"/>
                <a:cs typeface="Century Schoolbook"/>
                <a:sym typeface="Century Schoolbook"/>
              </a:rPr>
              <a:t>En los peligros o aflicción que yo he tenido aquí, su gracia siempre me libró y me guiará feliz.</a:t>
            </a:r>
            <a:endParaRPr/>
          </a:p>
          <a:p>
            <a:pPr marL="0" lvl="0" indent="536575" algn="l" rtl="0">
              <a:spcBef>
                <a:spcPts val="1000"/>
              </a:spcBef>
              <a:spcAft>
                <a:spcPts val="0"/>
              </a:spcAft>
              <a:buSzPts val="2560"/>
              <a:buNone/>
            </a:pPr>
            <a:r>
              <a:rPr lang="es-MX" sz="3200" b="1">
                <a:solidFill>
                  <a:schemeClr val="dk1"/>
                </a:solidFill>
                <a:latin typeface="Century Schoolbook"/>
                <a:ea typeface="Century Schoolbook"/>
                <a:cs typeface="Century Schoolbook"/>
                <a:sym typeface="Century Schoolbook"/>
              </a:rPr>
              <a:t>Y cuando en Sión por siglos mil brillando esté cual sol, yo cantaré por siempre allí su amor que me salvó.</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0"/>
          <p:cNvSpPr txBox="1">
            <a:spLocks noGrp="1"/>
          </p:cNvSpPr>
          <p:nvPr>
            <p:ph type="title"/>
          </p:nvPr>
        </p:nvSpPr>
        <p:spPr>
          <a:xfrm>
            <a:off x="3327662" y="109979"/>
            <a:ext cx="4668794" cy="970450"/>
          </a:xfrm>
          <a:prstGeom prst="rect">
            <a:avLst/>
          </a:prstGeom>
          <a:solidFill>
            <a:schemeClr val="lt1"/>
          </a:solidFill>
          <a:ln w="15875" cap="rnd" cmpd="sng">
            <a:solidFill>
              <a:schemeClr val="accent6"/>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a:solidFill>
                  <a:schemeClr val="dk1"/>
                </a:solidFill>
                <a:latin typeface="Corben"/>
                <a:ea typeface="Corben"/>
                <a:cs typeface="Corben"/>
                <a:sym typeface="Corben"/>
              </a:rPr>
              <a:t>Rey Exaltado</a:t>
            </a:r>
            <a:endParaRPr/>
          </a:p>
        </p:txBody>
      </p:sp>
      <p:sp>
        <p:nvSpPr>
          <p:cNvPr id="518" name="Google Shape;518;p60"/>
          <p:cNvSpPr txBox="1">
            <a:spLocks noGrp="1"/>
          </p:cNvSpPr>
          <p:nvPr>
            <p:ph type="body" idx="1"/>
          </p:nvPr>
        </p:nvSpPr>
        <p:spPr>
          <a:xfrm>
            <a:off x="1272026" y="1779574"/>
            <a:ext cx="10067100" cy="4677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380"/>
              <a:buNone/>
            </a:pPr>
            <a:r>
              <a:rPr lang="es-MX" sz="3400">
                <a:solidFill>
                  <a:schemeClr val="lt1"/>
                </a:solidFill>
                <a:latin typeface="Corben"/>
                <a:ea typeface="Corben"/>
                <a:cs typeface="Corben"/>
                <a:sym typeface="Corben"/>
              </a:rPr>
              <a:t>Rey exaltado en gloria es Cristo Jesús y le alabo. Rey exaltado por siempre es Cristo y yo le alabaré.</a:t>
            </a:r>
            <a:endParaRPr/>
          </a:p>
          <a:p>
            <a:pPr marL="36900" lvl="0" indent="0" algn="ctr" rtl="0">
              <a:spcBef>
                <a:spcPts val="1280"/>
              </a:spcBef>
              <a:spcAft>
                <a:spcPts val="0"/>
              </a:spcAft>
              <a:buSzPts val="2380"/>
              <a:buNone/>
            </a:pPr>
            <a:r>
              <a:rPr lang="es-MX" sz="3400">
                <a:solidFill>
                  <a:schemeClr val="lt1"/>
                </a:solidFill>
                <a:latin typeface="Corben"/>
                <a:ea typeface="Corben"/>
                <a:cs typeface="Corben"/>
                <a:sym typeface="Corben"/>
              </a:rPr>
              <a:t>Él es Señor, por siempre Él reinará; la creación su nombre proclamará. Rey exaltado en gloria es Cristo Jesús.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3"/>
          <p:cNvSpPr txBox="1">
            <a:spLocks noGrp="1"/>
          </p:cNvSpPr>
          <p:nvPr>
            <p:ph type="title"/>
          </p:nvPr>
        </p:nvSpPr>
        <p:spPr>
          <a:xfrm>
            <a:off x="3025824" y="6"/>
            <a:ext cx="6140400" cy="740400"/>
          </a:xfrm>
          <a:prstGeom prst="rect">
            <a:avLst/>
          </a:prstGeom>
          <a:solidFill>
            <a:schemeClr val="accent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s-MX" sz="4000" b="1">
                <a:latin typeface="Arial"/>
                <a:ea typeface="Arial"/>
                <a:cs typeface="Arial"/>
                <a:sym typeface="Arial"/>
              </a:rPr>
              <a:t>Lo Que Respira</a:t>
            </a:r>
            <a:endParaRPr sz="4000"/>
          </a:p>
        </p:txBody>
      </p:sp>
      <p:sp>
        <p:nvSpPr>
          <p:cNvPr id="524" name="Google Shape;524;p63"/>
          <p:cNvSpPr txBox="1">
            <a:spLocks noGrp="1"/>
          </p:cNvSpPr>
          <p:nvPr>
            <p:ph type="body" idx="1"/>
          </p:nvPr>
        </p:nvSpPr>
        <p:spPr>
          <a:xfrm>
            <a:off x="259307" y="1050878"/>
            <a:ext cx="11559654" cy="5568285"/>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Clr>
                <a:schemeClr val="dk1"/>
              </a:buClr>
              <a:buSzPts val="3400"/>
              <a:buNone/>
            </a:pPr>
            <a:r>
              <a:rPr lang="es-MX" sz="3400" b="1">
                <a:solidFill>
                  <a:schemeClr val="dk1"/>
                </a:solidFill>
                <a:latin typeface="Arial Black"/>
                <a:ea typeface="Arial Black"/>
                <a:cs typeface="Arial Black"/>
                <a:sym typeface="Arial Black"/>
              </a:rPr>
              <a:t>//Lo que respira alabe a Jehová//</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 a nuestro Dios en su santuario, por la hermosura de su cielo, por sus proezas alabadle a Él.</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por la grandeza de su nombre, con el sonido de bocina, salterio y arpa a la vez cantad. </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con el alegre pandero, con el candor de la danza, cantad con gozo al Señor. </a:t>
            </a:r>
            <a:endParaRPr>
              <a:solidFill>
                <a:schemeClr val="dk1"/>
              </a:solidFill>
              <a:latin typeface="Arial Black"/>
              <a:ea typeface="Arial Black"/>
              <a:cs typeface="Arial Black"/>
              <a:sym typeface="Arial Black"/>
            </a:endParaRPr>
          </a:p>
          <a:p>
            <a:pPr marL="0" lvl="0" indent="627063" algn="just" rtl="0">
              <a:lnSpc>
                <a:spcPct val="90000"/>
              </a:lnSpc>
              <a:spcBef>
                <a:spcPts val="600"/>
              </a:spcBef>
              <a:spcAft>
                <a:spcPts val="0"/>
              </a:spcAft>
              <a:buClr>
                <a:schemeClr val="dk1"/>
              </a:buClr>
              <a:buSzPts val="3400"/>
              <a:buNone/>
            </a:pPr>
            <a:r>
              <a:rPr lang="es-MX" sz="3400" b="1">
                <a:solidFill>
                  <a:schemeClr val="dk1"/>
                </a:solidFill>
                <a:latin typeface="Arial Black"/>
                <a:ea typeface="Arial Black"/>
                <a:cs typeface="Arial Black"/>
                <a:sym typeface="Arial Black"/>
              </a:rPr>
              <a:t>Alabadle con cuerdas flautas y címbalos de júbilo resonantes, en su lenguaje todo lo que respira alabe a Jehová, lo que respira alabe a Jehová</a:t>
            </a:r>
            <a:endParaRPr>
              <a:solidFill>
                <a:schemeClr val="dk1"/>
              </a:solidFill>
              <a:latin typeface="Arial Black"/>
              <a:ea typeface="Arial Black"/>
              <a:cs typeface="Arial Black"/>
              <a:sym typeface="Arial Black"/>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64"/>
          <p:cNvSpPr txBox="1">
            <a:spLocks noGrp="1"/>
          </p:cNvSpPr>
          <p:nvPr>
            <p:ph type="title"/>
          </p:nvPr>
        </p:nvSpPr>
        <p:spPr>
          <a:xfrm>
            <a:off x="2303928" y="0"/>
            <a:ext cx="6928639" cy="887506"/>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b="1">
                <a:solidFill>
                  <a:schemeClr val="dk1"/>
                </a:solidFill>
                <a:latin typeface="Lustria"/>
                <a:ea typeface="Lustria"/>
                <a:cs typeface="Lustria"/>
                <a:sym typeface="Lustria"/>
              </a:rPr>
              <a:t>No Merecía Tanto Amor</a:t>
            </a:r>
            <a:endParaRPr/>
          </a:p>
        </p:txBody>
      </p:sp>
      <p:sp>
        <p:nvSpPr>
          <p:cNvPr id="530" name="Google Shape;530;p64"/>
          <p:cNvSpPr txBox="1">
            <a:spLocks noGrp="1"/>
          </p:cNvSpPr>
          <p:nvPr>
            <p:ph type="body" idx="1"/>
          </p:nvPr>
        </p:nvSpPr>
        <p:spPr>
          <a:xfrm>
            <a:off x="331694" y="1364896"/>
            <a:ext cx="11143129"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100"/>
              <a:buNone/>
            </a:pPr>
            <a:r>
              <a:rPr lang="es-MX" sz="3000" b="1">
                <a:solidFill>
                  <a:schemeClr val="lt1"/>
                </a:solidFill>
                <a:latin typeface="Trebuchet MS"/>
                <a:ea typeface="Trebuchet MS"/>
                <a:cs typeface="Trebuchet MS"/>
                <a:sym typeface="Trebuchet MS"/>
              </a:rPr>
              <a:t>En tu gran amor, tomaste mi lugar llevando sobre ti mi culpabilidad. No lo puedo imaginar, cómo fuiste a soportar el dolor de tus heridas, pues me amaste sin medida.</a:t>
            </a:r>
            <a:endParaRPr/>
          </a:p>
          <a:p>
            <a:pPr marL="36900" lvl="0" indent="0" algn="ctr" rtl="0">
              <a:spcBef>
                <a:spcPts val="1200"/>
              </a:spcBef>
              <a:spcAft>
                <a:spcPts val="0"/>
              </a:spcAft>
              <a:buSzPts val="2100"/>
              <a:buNone/>
            </a:pPr>
            <a:r>
              <a:rPr lang="es-MX" sz="3000" b="1">
                <a:solidFill>
                  <a:schemeClr val="lt1"/>
                </a:solidFill>
                <a:latin typeface="Trebuchet MS"/>
                <a:ea typeface="Trebuchet MS"/>
                <a:cs typeface="Trebuchet MS"/>
                <a:sym typeface="Trebuchet MS"/>
              </a:rPr>
              <a:t>Déjame hoy besar las heridas de tus manos y tus pies, las heridas que pecando provoqué, déjame reclinar mi mejilla en tus espaldas y llorar por haberlas lacerado en mi maldad, no merecía tanto amor.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5"/>
          <p:cNvSpPr txBox="1">
            <a:spLocks noGrp="1"/>
          </p:cNvSpPr>
          <p:nvPr>
            <p:ph type="title"/>
          </p:nvPr>
        </p:nvSpPr>
        <p:spPr>
          <a:xfrm>
            <a:off x="3500438" y="0"/>
            <a:ext cx="6081194"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Lustria"/>
              <a:buNone/>
            </a:pPr>
            <a:r>
              <a:rPr lang="es-MX"/>
              <a:t>Entra en la Presencia</a:t>
            </a:r>
            <a:endParaRPr/>
          </a:p>
        </p:txBody>
      </p:sp>
      <p:sp>
        <p:nvSpPr>
          <p:cNvPr id="536" name="Google Shape;536;p65"/>
          <p:cNvSpPr txBox="1">
            <a:spLocks noGrp="1"/>
          </p:cNvSpPr>
          <p:nvPr>
            <p:ph type="body" idx="1"/>
          </p:nvPr>
        </p:nvSpPr>
        <p:spPr>
          <a:xfrm>
            <a:off x="257175" y="1400175"/>
            <a:ext cx="11010382" cy="439102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l" rtl="0">
              <a:spcBef>
                <a:spcPts val="0"/>
              </a:spcBef>
              <a:spcAft>
                <a:spcPts val="0"/>
              </a:spcAft>
              <a:buSzPts val="1400"/>
              <a:buNone/>
            </a:pPr>
            <a:r>
              <a:rPr lang="es-MX"/>
              <a:t>Entra en la presencia del Señor con gratitud y adórale de corazón</a:t>
            </a:r>
            <a:endParaRPr/>
          </a:p>
          <a:p>
            <a:pPr marL="36900" lvl="0" indent="0" algn="l" rtl="0">
              <a:spcBef>
                <a:spcPts val="1000"/>
              </a:spcBef>
              <a:spcAft>
                <a:spcPts val="0"/>
              </a:spcAft>
              <a:buSzPts val="1400"/>
              <a:buNone/>
            </a:pPr>
            <a:r>
              <a:rPr lang="es-MX"/>
              <a:t>Entra en la presencia del Señor con gratitud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8"/>
          <p:cNvSpPr txBox="1">
            <a:spLocks noGrp="1"/>
          </p:cNvSpPr>
          <p:nvPr>
            <p:ph type="title"/>
          </p:nvPr>
        </p:nvSpPr>
        <p:spPr>
          <a:xfrm>
            <a:off x="1891553" y="0"/>
            <a:ext cx="7657258" cy="91888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Lustria"/>
              <a:buNone/>
            </a:pPr>
            <a:r>
              <a:rPr lang="es-MX" sz="4000" b="1" dirty="0">
                <a:solidFill>
                  <a:srgbClr val="FF0000"/>
                </a:solidFill>
                <a:latin typeface="Abadi" panose="020B0604020104020204" pitchFamily="34" charset="0"/>
                <a:ea typeface="Lustria"/>
                <a:cs typeface="Lustria"/>
                <a:sym typeface="Lustria"/>
              </a:rPr>
              <a:t>Grandes</a:t>
            </a:r>
            <a:r>
              <a:rPr lang="es-MX" sz="4000" b="1" dirty="0">
                <a:solidFill>
                  <a:schemeClr val="dk1"/>
                </a:solidFill>
                <a:latin typeface="Abadi" panose="020B0604020104020204" pitchFamily="34" charset="0"/>
                <a:ea typeface="Lustria"/>
                <a:cs typeface="Lustria"/>
                <a:sym typeface="Lustria"/>
              </a:rPr>
              <a:t> y Maravillosas Son</a:t>
            </a:r>
            <a:endParaRPr sz="4000" b="1" dirty="0">
              <a:latin typeface="Abadi" panose="020B0604020104020204" pitchFamily="34" charset="0"/>
            </a:endParaRPr>
          </a:p>
        </p:txBody>
      </p:sp>
      <p:sp>
        <p:nvSpPr>
          <p:cNvPr id="113" name="Google Shape;113;p58"/>
          <p:cNvSpPr txBox="1">
            <a:spLocks noGrp="1"/>
          </p:cNvSpPr>
          <p:nvPr>
            <p:ph type="body" idx="1"/>
          </p:nvPr>
        </p:nvSpPr>
        <p:spPr>
          <a:xfrm>
            <a:off x="65750" y="1039900"/>
            <a:ext cx="12126300" cy="5818200"/>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10000"/>
          </a:bodyPr>
          <a:lstStyle/>
          <a:p>
            <a:pPr marL="0" lvl="0" indent="0" algn="ctr" rtl="0">
              <a:spcBef>
                <a:spcPts val="0"/>
              </a:spcBef>
              <a:spcAft>
                <a:spcPts val="0"/>
              </a:spcAft>
              <a:buSzPts val="2100"/>
              <a:buNone/>
            </a:pPr>
            <a:r>
              <a:rPr lang="es-MX" sz="3000" b="1" dirty="0">
                <a:solidFill>
                  <a:schemeClr val="dk1"/>
                </a:solidFill>
                <a:latin typeface="Arial Black"/>
                <a:ea typeface="Arial Black"/>
                <a:cs typeface="Arial Black"/>
                <a:sym typeface="Arial Black"/>
              </a:rPr>
              <a:t>Grandes y maravillosas son tus obras; Señor Dios todopoderoso; justos y verdaderos son tus caminos, Rey de los Santos, Rey de los santos, Rey de los Santos. *¡Aleluya, Amén, Aleluya, Amén!*</a:t>
            </a:r>
            <a:endParaRPr b="1" dirty="0">
              <a:latin typeface="Arial Black"/>
              <a:ea typeface="Arial Black"/>
              <a:cs typeface="Arial Black"/>
              <a:sym typeface="Arial Black"/>
            </a:endParaRPr>
          </a:p>
          <a:p>
            <a:pPr marL="0" lvl="0" indent="0" algn="ctr" rtl="0">
              <a:spcBef>
                <a:spcPts val="1200"/>
              </a:spcBef>
              <a:spcAft>
                <a:spcPts val="0"/>
              </a:spcAft>
              <a:buSzPts val="2100"/>
              <a:buNone/>
            </a:pPr>
            <a:r>
              <a:rPr lang="es-MX" sz="3000" b="1" dirty="0">
                <a:solidFill>
                  <a:schemeClr val="dk1"/>
                </a:solidFill>
                <a:latin typeface="Arial Black"/>
                <a:ea typeface="Arial Black"/>
                <a:cs typeface="Arial Black"/>
                <a:sym typeface="Arial Black"/>
              </a:rPr>
              <a:t>¿Quién no te temerá oh Señor, y glorificará tu nombre? Pues sólo tú eres santo; por lo cual todas las naciones vendrán y te adorarán, y te adorarán. ¡Aleluya, Amén, Aleluya, Amén!</a:t>
            </a:r>
            <a:endParaRPr b="1" dirty="0">
              <a:latin typeface="Arial Black"/>
              <a:ea typeface="Arial Black"/>
              <a:cs typeface="Arial Black"/>
              <a:sym typeface="Arial Black"/>
            </a:endParaRPr>
          </a:p>
          <a:p>
            <a:pPr marL="0" lvl="0" indent="0" algn="ctr" rtl="0">
              <a:spcBef>
                <a:spcPts val="1200"/>
              </a:spcBef>
              <a:spcAft>
                <a:spcPts val="0"/>
              </a:spcAft>
              <a:buSzPts val="2100"/>
              <a:buNone/>
            </a:pPr>
            <a:r>
              <a:rPr lang="es-MX" sz="3000" b="1" dirty="0">
                <a:solidFill>
                  <a:schemeClr val="dk1"/>
                </a:solidFill>
                <a:latin typeface="Arial Black"/>
                <a:ea typeface="Arial Black"/>
                <a:cs typeface="Arial Black"/>
                <a:sym typeface="Arial Black"/>
              </a:rPr>
              <a:t>Temed a Dios y dadle gloria, porque su juicio ha llegado; y adorad a aquél que hizo el cielo y la tierra, el mar y los peces de las aguas. ¡Aleluya, Amén, Aleluya, Amén!</a:t>
            </a:r>
            <a:endParaRPr b="1" dirty="0">
              <a:latin typeface="Arial Black"/>
              <a:ea typeface="Arial Black"/>
              <a:cs typeface="Arial Black"/>
              <a:sym typeface="Arial Black"/>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6"/>
          <p:cNvSpPr txBox="1">
            <a:spLocks noGrp="1"/>
          </p:cNvSpPr>
          <p:nvPr>
            <p:ph type="title"/>
          </p:nvPr>
        </p:nvSpPr>
        <p:spPr>
          <a:xfrm>
            <a:off x="2939605" y="0"/>
            <a:ext cx="6312789" cy="66338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Arial"/>
              <a:buNone/>
            </a:pPr>
            <a:r>
              <a:rPr lang="es-MX" sz="5400">
                <a:solidFill>
                  <a:schemeClr val="lt1"/>
                </a:solidFill>
                <a:latin typeface="Arial"/>
                <a:ea typeface="Arial"/>
                <a:cs typeface="Arial"/>
                <a:sym typeface="Arial"/>
              </a:rPr>
              <a:t>El Evangelio de Dios</a:t>
            </a:r>
            <a:endParaRPr/>
          </a:p>
        </p:txBody>
      </p:sp>
      <p:sp>
        <p:nvSpPr>
          <p:cNvPr id="542" name="Google Shape;542;p66"/>
          <p:cNvSpPr txBox="1">
            <a:spLocks noGrp="1"/>
          </p:cNvSpPr>
          <p:nvPr>
            <p:ph type="body" idx="1"/>
          </p:nvPr>
        </p:nvSpPr>
        <p:spPr>
          <a:xfrm>
            <a:off x="0" y="663388"/>
            <a:ext cx="12192000" cy="6194612"/>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18288" lvl="0" indent="0" algn="l" rtl="0">
              <a:spcBef>
                <a:spcPts val="0"/>
              </a:spcBef>
              <a:spcAft>
                <a:spcPts val="0"/>
              </a:spcAft>
              <a:buSzPts val="2240"/>
              <a:buNone/>
            </a:pPr>
            <a:r>
              <a:rPr lang="es-MX" sz="3200" b="1">
                <a:solidFill>
                  <a:schemeClr val="dk1"/>
                </a:solidFill>
                <a:latin typeface="Corben"/>
                <a:ea typeface="Corben"/>
                <a:cs typeface="Corben"/>
                <a:sym typeface="Corben"/>
              </a:rPr>
              <a:t>Para destruir toda potestad y traer luz en la oscuridad. Para rescatar al hombre de pecar, es el evangelio de Dios. Para proclamar al pobre libertad, nueva vida al que no puede más; para los que lloran nació Jesús, es el evangelio de Dios.</a:t>
            </a:r>
            <a:endParaRPr/>
          </a:p>
          <a:p>
            <a:pPr marL="17463" lvl="0" indent="433388" algn="l" rtl="0">
              <a:spcBef>
                <a:spcPts val="0"/>
              </a:spcBef>
              <a:spcAft>
                <a:spcPts val="0"/>
              </a:spcAft>
              <a:buSzPts val="2240"/>
              <a:buNone/>
            </a:pPr>
            <a:r>
              <a:rPr lang="es-MX" sz="3200" b="1" i="1">
                <a:solidFill>
                  <a:schemeClr val="dk1"/>
                </a:solidFill>
                <a:latin typeface="Corben"/>
                <a:ea typeface="Corben"/>
                <a:cs typeface="Corben"/>
                <a:sym typeface="Corben"/>
              </a:rPr>
              <a:t>--Coro-- </a:t>
            </a:r>
            <a:r>
              <a:rPr lang="es-MX" sz="3200" b="1">
                <a:solidFill>
                  <a:schemeClr val="dk1"/>
                </a:solidFill>
                <a:latin typeface="Corben"/>
                <a:ea typeface="Corben"/>
                <a:cs typeface="Corben"/>
                <a:sym typeface="Corben"/>
              </a:rPr>
              <a:t>Y a Dios sea la gloria, y a Dios sea la gloria y a Dios sea la gloria, es el evangelio de Dios. --</a:t>
            </a:r>
            <a:endParaRPr/>
          </a:p>
          <a:p>
            <a:pPr marL="18288" lvl="0" indent="0" algn="l" rtl="0">
              <a:spcBef>
                <a:spcPts val="0"/>
              </a:spcBef>
              <a:spcAft>
                <a:spcPts val="0"/>
              </a:spcAft>
              <a:buSzPts val="2240"/>
              <a:buNone/>
            </a:pPr>
            <a:r>
              <a:rPr lang="es-MX" sz="3200" b="1">
                <a:solidFill>
                  <a:schemeClr val="dk1"/>
                </a:solidFill>
                <a:latin typeface="Corben"/>
                <a:ea typeface="Corben"/>
                <a:cs typeface="Corben"/>
                <a:sym typeface="Corben"/>
              </a:rPr>
              <a:t>Para redimir a su pueblo de toda lengua, tribu y nación, derramó su sangre por su amor, es el evangelio de Dios. Él resucitó la muerte venció cual ladrón en la noche vendrá, y para siempre con su esposa reinará, es el evangelio de Dios</a:t>
            </a:r>
            <a:r>
              <a:rPr lang="es-MX" sz="3400" b="1">
                <a:solidFill>
                  <a:schemeClr val="dk1"/>
                </a:solidFill>
                <a:latin typeface="Corben"/>
                <a:ea typeface="Corben"/>
                <a:cs typeface="Corben"/>
                <a:sym typeface="Corben"/>
              </a:rPr>
              <a:t>.       </a:t>
            </a:r>
            <a:r>
              <a:rPr lang="es-MX" sz="3400" b="1" i="1">
                <a:solidFill>
                  <a:schemeClr val="dk1"/>
                </a:solidFill>
                <a:latin typeface="Corben"/>
                <a:ea typeface="Corben"/>
                <a:cs typeface="Corben"/>
                <a:sym typeface="Corben"/>
              </a:rPr>
              <a:t>   --Coro--</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67"/>
          <p:cNvSpPr txBox="1">
            <a:spLocks noGrp="1"/>
          </p:cNvSpPr>
          <p:nvPr>
            <p:ph type="title"/>
          </p:nvPr>
        </p:nvSpPr>
        <p:spPr>
          <a:xfrm>
            <a:off x="3070746" y="0"/>
            <a:ext cx="5213445" cy="79590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400"/>
              <a:buFont typeface="Arial"/>
              <a:buNone/>
            </a:pPr>
            <a:r>
              <a:rPr lang="es-MX" sz="4400" b="1">
                <a:solidFill>
                  <a:schemeClr val="lt1"/>
                </a:solidFill>
                <a:latin typeface="Arial"/>
                <a:ea typeface="Arial"/>
                <a:cs typeface="Arial"/>
                <a:sym typeface="Arial"/>
              </a:rPr>
              <a:t>He Pecado Señor</a:t>
            </a:r>
            <a:endParaRPr/>
          </a:p>
        </p:txBody>
      </p:sp>
      <p:sp>
        <p:nvSpPr>
          <p:cNvPr id="548" name="Google Shape;548;p67"/>
          <p:cNvSpPr txBox="1">
            <a:spLocks noGrp="1"/>
          </p:cNvSpPr>
          <p:nvPr>
            <p:ph type="body" idx="1"/>
          </p:nvPr>
        </p:nvSpPr>
        <p:spPr>
          <a:xfrm>
            <a:off x="0" y="795908"/>
            <a:ext cx="12191999" cy="606209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Autofit/>
          </a:bodyPr>
          <a:lstStyle/>
          <a:p>
            <a:pPr marL="18288" lvl="0" indent="0" algn="l" rtl="0">
              <a:spcBef>
                <a:spcPts val="0"/>
              </a:spcBef>
              <a:spcAft>
                <a:spcPts val="0"/>
              </a:spcAft>
              <a:buSzPts val="2660"/>
              <a:buNone/>
            </a:pPr>
            <a:r>
              <a:rPr lang="es-MX" sz="3800">
                <a:solidFill>
                  <a:schemeClr val="lt1"/>
                </a:solidFill>
                <a:latin typeface="Sen"/>
                <a:ea typeface="Sen"/>
                <a:cs typeface="Sen"/>
                <a:sym typeface="Sen"/>
              </a:rPr>
              <a:t>He pecado Señor, reconozco mi error, te ruego me perdones por tu grande bondad. Ayúdame a vencer al enemigo cruel que lucha por doquier para hacernos tropezar.</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Tu ayuda me darás y de tu infinita paz. Quiero seguir tu camino sin ofenderte jamás.</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Hoy me siento feliz, siento en mi alma la paz, te doy gracias Señor porque tú me guiarás; y si logro vencer al enemigo cruel, permíteme Señor, que allá te pueda ver. </a:t>
            </a:r>
            <a:endParaRPr/>
          </a:p>
          <a:p>
            <a:pPr marL="18288" lvl="0" indent="0" algn="l" rtl="0">
              <a:spcBef>
                <a:spcPts val="600"/>
              </a:spcBef>
              <a:spcAft>
                <a:spcPts val="0"/>
              </a:spcAft>
              <a:buSzPts val="2660"/>
              <a:buNone/>
            </a:pPr>
            <a:r>
              <a:rPr lang="es-MX" sz="3800">
                <a:solidFill>
                  <a:schemeClr val="lt1"/>
                </a:solidFill>
                <a:latin typeface="Sen"/>
                <a:ea typeface="Sen"/>
                <a:cs typeface="Sen"/>
                <a:sym typeface="Sen"/>
              </a:rPr>
              <a:t>Tu ayuda me darás y de tu infinita paz. Quiero seguir tu camino sin ofenderte jamás.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8"/>
          <p:cNvSpPr txBox="1">
            <a:spLocks noGrp="1"/>
          </p:cNvSpPr>
          <p:nvPr>
            <p:ph type="body" idx="1"/>
          </p:nvPr>
        </p:nvSpPr>
        <p:spPr>
          <a:xfrm>
            <a:off x="224118" y="394448"/>
            <a:ext cx="11689976" cy="6257364"/>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t"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Cuando pienso en tu cruz y en todo lo que has dado, tu sangre por mi, por llevar mí pecado; cuando pienso en tu mano, hasta aquí hemos llegado por tu fidelidad.</a:t>
            </a:r>
            <a:endParaRPr/>
          </a:p>
          <a:p>
            <a:pPr marL="0" lvl="0" indent="0" algn="l" rtl="0">
              <a:spcBef>
                <a:spcPts val="0"/>
              </a:spcBef>
              <a:spcAft>
                <a:spcPts val="0"/>
              </a:spcAft>
              <a:buSzPts val="2720"/>
              <a:buNone/>
            </a:pPr>
            <a:endParaRPr sz="3400">
              <a:latin typeface="Abril Fatface"/>
              <a:ea typeface="Abril Fatface"/>
              <a:cs typeface="Abril Fatface"/>
              <a:sym typeface="Abril Fatface"/>
            </a:endParaRPr>
          </a:p>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No me quiero conformar, he probado y quiero más</a:t>
            </a:r>
            <a:endParaRPr/>
          </a:p>
          <a:p>
            <a:pPr marL="268288"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//Yo quiero enamorarme más de ti, enséñame a amarte y a vivir conforme a tu justicia y tu verdad, con mi vida quiero adorar. Todo lo que tengo y lo que soy, todo lo que he sido te lo doy que mi vida sea para ti, como un perfume a tus pies.//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9"/>
          <p:cNvSpPr txBox="1">
            <a:spLocks noGrp="1"/>
          </p:cNvSpPr>
          <p:nvPr>
            <p:ph type="title"/>
          </p:nvPr>
        </p:nvSpPr>
        <p:spPr>
          <a:xfrm>
            <a:off x="3122762" y="94890"/>
            <a:ext cx="5296619" cy="862641"/>
          </a:xfrm>
          <a:prstGeom prst="rect">
            <a:avLst/>
          </a:prstGeom>
          <a:solidFill>
            <a:schemeClr val="dk1"/>
          </a:solidFill>
          <a:ln w="190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200"/>
              <a:buFont typeface="Corben"/>
              <a:buNone/>
            </a:pPr>
            <a:r>
              <a:rPr lang="es-MX" b="1">
                <a:solidFill>
                  <a:schemeClr val="lt1"/>
                </a:solidFill>
                <a:latin typeface="Corben"/>
                <a:ea typeface="Corben"/>
                <a:cs typeface="Corben"/>
                <a:sym typeface="Corben"/>
              </a:rPr>
              <a:t>Tú mi Alfarero</a:t>
            </a:r>
            <a:endParaRPr/>
          </a:p>
        </p:txBody>
      </p:sp>
      <p:sp>
        <p:nvSpPr>
          <p:cNvPr id="559" name="Google Shape;559;p69"/>
          <p:cNvSpPr txBox="1">
            <a:spLocks noGrp="1"/>
          </p:cNvSpPr>
          <p:nvPr>
            <p:ph type="body" idx="1"/>
          </p:nvPr>
        </p:nvSpPr>
        <p:spPr>
          <a:xfrm>
            <a:off x="152399" y="957531"/>
            <a:ext cx="11869271" cy="5631528"/>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rmAutofit/>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Gira que gira, rueda que rueda, siento tus manos sobre mi greda, me alegra pensar que tú la quieras. </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Tu cacharro acaba de caerse, acaba de quebrarse, acaba de encontrarte.</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/Tú mi alfarero, tú mi alfarero, toma mi barro y vuelve a empezar de nuevo/</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0"/>
          <p:cNvSpPr txBox="1">
            <a:spLocks noGrp="1"/>
          </p:cNvSpPr>
          <p:nvPr>
            <p:ph type="body" idx="1"/>
          </p:nvPr>
        </p:nvSpPr>
        <p:spPr>
          <a:xfrm>
            <a:off x="89648" y="224118"/>
            <a:ext cx="11878234" cy="6481481"/>
          </a:xfrm>
          <a:prstGeom prst="rect">
            <a:avLst/>
          </a:prstGeom>
          <a:solidFill>
            <a:schemeClr val="lt1"/>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rmAutofit lnSpcReduction="20000"/>
          </a:bodyPr>
          <a:lstStyle/>
          <a:p>
            <a:pPr marL="0" lvl="0" indent="0" algn="l" rtl="0">
              <a:spcBef>
                <a:spcPts val="0"/>
              </a:spcBef>
              <a:spcAft>
                <a:spcPts val="0"/>
              </a:spcAft>
              <a:buSzPts val="2720"/>
              <a:buNone/>
            </a:pPr>
            <a:r>
              <a:rPr lang="es-MX" sz="3400">
                <a:solidFill>
                  <a:schemeClr val="dk1"/>
                </a:solidFill>
                <a:latin typeface="Abril Fatface"/>
                <a:ea typeface="Abril Fatface"/>
                <a:cs typeface="Abril Fatface"/>
                <a:sym typeface="Abril Fatface"/>
              </a:rPr>
              <a:t>Gira que gira, rueda que rueda, siento tus manos sobre mi greda, me asombra pensar que tú la quieras. </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Sé que tu puedes hacerme de nuevo, sé que tú puedes formarme.</a:t>
            </a:r>
            <a:endParaRPr/>
          </a:p>
          <a:p>
            <a:pPr marL="0" lvl="0" indent="0" algn="l" rtl="0">
              <a:spcBef>
                <a:spcPts val="1000"/>
              </a:spcBef>
              <a:spcAft>
                <a:spcPts val="0"/>
              </a:spcAft>
              <a:buSzPts val="2720"/>
              <a:buNone/>
            </a:pPr>
            <a:r>
              <a:rPr lang="es-MX" sz="3400">
                <a:solidFill>
                  <a:schemeClr val="dk1"/>
                </a:solidFill>
                <a:latin typeface="Abril Fatface"/>
                <a:ea typeface="Abril Fatface"/>
                <a:cs typeface="Abril Fatface"/>
                <a:sym typeface="Abril Fatface"/>
              </a:rPr>
              <a:t>Tu cacharro acaba de caerse, acaba de quebrarse, acaba de encontrarte.</a:t>
            </a:r>
            <a:endParaRPr/>
          </a:p>
          <a:p>
            <a:pPr marL="0" lvl="0" indent="0" algn="just" rtl="0">
              <a:spcBef>
                <a:spcPts val="1000"/>
              </a:spcBef>
              <a:spcAft>
                <a:spcPts val="0"/>
              </a:spcAft>
              <a:buSzPts val="2720"/>
              <a:buNone/>
            </a:pPr>
            <a:endParaRPr sz="3400">
              <a:latin typeface="Abril Fatface"/>
              <a:ea typeface="Abril Fatface"/>
              <a:cs typeface="Abril Fatface"/>
              <a:sym typeface="Abril Fatface"/>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/Tú mi alfarero, tú mi alfarero, toma mi barro y vuelve a empezar de nuevo/</a:t>
            </a:r>
            <a:endParaRPr/>
          </a:p>
          <a:p>
            <a:pPr marL="0" lvl="0" indent="0" algn="just" rtl="0">
              <a:spcBef>
                <a:spcPts val="1000"/>
              </a:spcBef>
              <a:spcAft>
                <a:spcPts val="0"/>
              </a:spcAft>
              <a:buSzPts val="2720"/>
              <a:buNone/>
            </a:pPr>
            <a:r>
              <a:rPr lang="es-MX" sz="3400">
                <a:solidFill>
                  <a:schemeClr val="dk1"/>
                </a:solidFill>
                <a:latin typeface="Abril Fatface"/>
                <a:ea typeface="Abril Fatface"/>
                <a:cs typeface="Abril Fatface"/>
                <a:sym typeface="Abril Fatface"/>
              </a:rPr>
              <a:t>De nuevo, de nuevo, tú mi alfarero, de nuevo, de nuevo, Jesús, mi alfarero.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1"/>
          <p:cNvSpPr txBox="1">
            <a:spLocks noGrp="1"/>
          </p:cNvSpPr>
          <p:nvPr>
            <p:ph type="title"/>
          </p:nvPr>
        </p:nvSpPr>
        <p:spPr>
          <a:xfrm>
            <a:off x="2967318" y="-1"/>
            <a:ext cx="5745297" cy="753035"/>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11111"/>
              <a:buFont typeface="Corben"/>
              <a:buNone/>
            </a:pPr>
            <a:r>
              <a:rPr lang="es-MX">
                <a:solidFill>
                  <a:schemeClr val="dk1"/>
                </a:solidFill>
                <a:latin typeface="Corben"/>
                <a:ea typeface="Corben"/>
                <a:cs typeface="Corben"/>
                <a:sym typeface="Corben"/>
              </a:rPr>
              <a:t>Jehová Es mi Escudo </a:t>
            </a:r>
            <a:endParaRPr/>
          </a:p>
        </p:txBody>
      </p:sp>
      <p:sp>
        <p:nvSpPr>
          <p:cNvPr id="570" name="Google Shape;570;p71"/>
          <p:cNvSpPr txBox="1">
            <a:spLocks noGrp="1"/>
          </p:cNvSpPr>
          <p:nvPr>
            <p:ph type="body" idx="1"/>
          </p:nvPr>
        </p:nvSpPr>
        <p:spPr>
          <a:xfrm>
            <a:off x="0" y="959224"/>
            <a:ext cx="12093387" cy="5898776"/>
          </a:xfrm>
          <a:prstGeom prst="rect">
            <a:avLst/>
          </a:prstGeom>
          <a:solidFill>
            <a:schemeClr val="lt1"/>
          </a:solidFill>
          <a:ln w="15875" cap="rnd" cmpd="sng">
            <a:solidFill>
              <a:schemeClr val="accent4"/>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Oh Jehová muchos son mis adversarios, muchos son los que se levantan contra mí, muchos son los que dicen de mí, no hay para Él salvación en Dios.</a:t>
            </a:r>
            <a:endParaRPr/>
          </a:p>
          <a:p>
            <a:pPr marL="1076325" lvl="0" indent="0" algn="l" rtl="0">
              <a:spcBef>
                <a:spcPts val="0"/>
              </a:spcBef>
              <a:spcAft>
                <a:spcPts val="0"/>
              </a:spcAft>
              <a:buSzPts val="2100"/>
              <a:buNone/>
            </a:pPr>
            <a:r>
              <a:rPr lang="es-MX" sz="3000" b="1" i="1">
                <a:solidFill>
                  <a:schemeClr val="dk1"/>
                </a:solidFill>
                <a:latin typeface="Century Gothic"/>
                <a:ea typeface="Century Gothic"/>
                <a:cs typeface="Century Gothic"/>
                <a:sym typeface="Century Gothic"/>
              </a:rPr>
              <a:t>--Coro--</a:t>
            </a:r>
            <a:r>
              <a:rPr lang="es-MX" sz="3000" b="1">
                <a:solidFill>
                  <a:schemeClr val="dk1"/>
                </a:solidFill>
                <a:latin typeface="Century Gothic"/>
                <a:ea typeface="Century Gothic"/>
                <a:cs typeface="Century Gothic"/>
                <a:sym typeface="Century Gothic"/>
              </a:rPr>
              <a:t>  //Mas Jehová es escudo alrededor de mí, es mi gloria y el que levanta mi cabeza//</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Con mi voz clamé a Jehová y me escuchó desde su monte santo. Yo me acosté y dormí y desperté porque Jehová me sustentaba. </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		--Coro--</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//No temeré a diez millares de gente que pusieren sitio contra mí//</a:t>
            </a:r>
            <a:endParaRPr/>
          </a:p>
          <a:p>
            <a:pPr marL="36900" lvl="0" indent="0" algn="l"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		--Coro--</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2"/>
          <p:cNvSpPr txBox="1">
            <a:spLocks noGrp="1"/>
          </p:cNvSpPr>
          <p:nvPr>
            <p:ph type="title"/>
          </p:nvPr>
        </p:nvSpPr>
        <p:spPr>
          <a:xfrm>
            <a:off x="2052919" y="0"/>
            <a:ext cx="7255850" cy="923365"/>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11111"/>
              <a:buFont typeface="Corben"/>
              <a:buNone/>
            </a:pPr>
            <a:r>
              <a:rPr lang="es-MX">
                <a:solidFill>
                  <a:schemeClr val="lt1"/>
                </a:solidFill>
                <a:latin typeface="Corben"/>
                <a:ea typeface="Corben"/>
                <a:cs typeface="Corben"/>
                <a:sym typeface="Corben"/>
              </a:rPr>
              <a:t>Jesús Señor de la Creación</a:t>
            </a:r>
            <a:endParaRPr/>
          </a:p>
        </p:txBody>
      </p:sp>
      <p:sp>
        <p:nvSpPr>
          <p:cNvPr id="576" name="Google Shape;576;p72"/>
          <p:cNvSpPr txBox="1">
            <a:spLocks noGrp="1"/>
          </p:cNvSpPr>
          <p:nvPr>
            <p:ph type="body" idx="1"/>
          </p:nvPr>
        </p:nvSpPr>
        <p:spPr>
          <a:xfrm>
            <a:off x="609600" y="986118"/>
            <a:ext cx="10675886" cy="4643718"/>
          </a:xfrm>
          <a:prstGeom prst="rect">
            <a:avLst/>
          </a:prstGeom>
          <a:solidFill>
            <a:schemeClr val="lt1"/>
          </a:solidFill>
          <a:ln w="15875" cap="rnd" cmpd="sng">
            <a:solidFill>
              <a:schemeClr val="accent2"/>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a:bodyPr>
          <a:lstStyle/>
          <a:p>
            <a:pPr marL="36900" lvl="0" indent="0" algn="ctr" rtl="0">
              <a:spcBef>
                <a:spcPts val="0"/>
              </a:spcBef>
              <a:spcAft>
                <a:spcPts val="0"/>
              </a:spcAft>
              <a:buSzPts val="2100"/>
              <a:buNone/>
            </a:pPr>
            <a:r>
              <a:rPr lang="es-MX" sz="3000" b="1">
                <a:solidFill>
                  <a:schemeClr val="dk1"/>
                </a:solidFill>
                <a:latin typeface="Century Gothic"/>
                <a:ea typeface="Century Gothic"/>
                <a:cs typeface="Century Gothic"/>
                <a:sym typeface="Century Gothic"/>
              </a:rPr>
              <a:t>Jesús, Señor de la creación, siendo en forma de Dios se despojó de sí mismo. Tomó la semejanza de hombre y siendo puro y sin mancha entre nosotros vivió; y a sí mismo se humilló tomando forma de siervo, hasta su vida entregar y en una cruz terminar.</a:t>
            </a:r>
            <a:endParaRPr/>
          </a:p>
          <a:p>
            <a:pPr marL="36900" lvl="0" indent="0" algn="ctr" rtl="0">
              <a:spcBef>
                <a:spcPts val="1200"/>
              </a:spcBef>
              <a:spcAft>
                <a:spcPts val="0"/>
              </a:spcAft>
              <a:buSzPts val="2100"/>
              <a:buNone/>
            </a:pPr>
            <a:r>
              <a:rPr lang="es-MX" sz="3000" b="1">
                <a:solidFill>
                  <a:schemeClr val="dk1"/>
                </a:solidFill>
                <a:latin typeface="Century Gothic"/>
                <a:ea typeface="Century Gothic"/>
                <a:cs typeface="Century Gothic"/>
                <a:sym typeface="Century Gothic"/>
              </a:rPr>
              <a:t>Mas Dios a lo sumo lo exaltó y su nombre engrandeció para que ante su autoridad toda rodilla se doble y toda lengua confiese que Jesús es el Señor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ctrTitle"/>
          </p:nvPr>
        </p:nvSpPr>
        <p:spPr>
          <a:xfrm>
            <a:off x="1685925" y="0"/>
            <a:ext cx="8294688" cy="600075"/>
          </a:xfrm>
          <a:prstGeom prst="rect">
            <a:avLst/>
          </a:prstGeom>
          <a:solidFill>
            <a:schemeClr val="lt1"/>
          </a:solidFill>
          <a:ln w="15875" cap="rnd" cmpd="sng">
            <a:solidFill>
              <a:schemeClr val="accent3"/>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n"/>
              <a:buNone/>
            </a:pPr>
            <a:r>
              <a:rPr lang="es-MX" sz="3600">
                <a:solidFill>
                  <a:schemeClr val="dk1"/>
                </a:solidFill>
                <a:latin typeface="Corben"/>
                <a:ea typeface="Corben"/>
                <a:cs typeface="Corben"/>
                <a:sym typeface="Corben"/>
              </a:rPr>
              <a:t>Al Despuntar en la Loma el Día</a:t>
            </a:r>
            <a:endParaRPr/>
          </a:p>
        </p:txBody>
      </p:sp>
      <p:sp>
        <p:nvSpPr>
          <p:cNvPr id="582" name="Google Shape;582;p73"/>
          <p:cNvSpPr txBox="1">
            <a:spLocks noGrp="1"/>
          </p:cNvSpPr>
          <p:nvPr>
            <p:ph type="subTitle" idx="1"/>
          </p:nvPr>
        </p:nvSpPr>
        <p:spPr>
          <a:xfrm>
            <a:off x="66674" y="600076"/>
            <a:ext cx="12011025" cy="6257924"/>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Autofit/>
          </a:bodyPr>
          <a:lstStyle/>
          <a:p>
            <a:pPr marL="0" lvl="0" indent="0" algn="ctr" rtl="0">
              <a:spcBef>
                <a:spcPts val="0"/>
              </a:spcBef>
              <a:spcAft>
                <a:spcPts val="0"/>
              </a:spcAft>
              <a:buSzPts val="1925"/>
              <a:buNone/>
            </a:pPr>
            <a:r>
              <a:rPr lang="es-MX" sz="2750" b="1" cap="none">
                <a:solidFill>
                  <a:schemeClr val="lt1"/>
                </a:solidFill>
                <a:latin typeface="Arial"/>
                <a:ea typeface="Arial"/>
                <a:cs typeface="Arial"/>
                <a:sym typeface="Arial"/>
              </a:rPr>
              <a:t>//Zum lala zum zum lala//</a:t>
            </a:r>
            <a:endParaRPr sz="2750" b="1">
              <a:solidFill>
                <a:schemeClr val="lt1"/>
              </a:solidFill>
              <a:latin typeface="Arial"/>
              <a:ea typeface="Arial"/>
              <a:cs typeface="Arial"/>
              <a:sym typeface="Arial"/>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Al despuntar en la loma el día, al ver tu gloria nacer, se llena el campo de tu alegría, se ve la hierba crecer. Y yo Señor que temía que no fuera como ayer, /te veo aquí como siempre, en mi vida y en mi ser/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Se mezcla el sol en el horizonte con un verde cafetal, en la espesura canta el cenzontle, vuelve la vida al corral. Y siento el aire fragante, mezcla de aroma y sudor /y tú me pides que cante y te canto mi Señor/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Quisiera ser como aquel arroyo grato para refrescar o el arrullar de tu pensamiento que se escucha en el palmar, como el canto de un gallo, como el trinar del zorzal /mi voz se alza en el viento oh mi Dios para cantar/</a:t>
            </a:r>
            <a:endParaRPr/>
          </a:p>
          <a:p>
            <a:pPr marL="0" lvl="0" indent="0" algn="ctr" rtl="0">
              <a:spcBef>
                <a:spcPts val="600"/>
              </a:spcBef>
              <a:spcAft>
                <a:spcPts val="0"/>
              </a:spcAft>
              <a:buSzPts val="1925"/>
              <a:buNone/>
            </a:pPr>
            <a:r>
              <a:rPr lang="es-MX" sz="2750" b="1" cap="none">
                <a:solidFill>
                  <a:schemeClr val="lt1"/>
                </a:solidFill>
                <a:latin typeface="Arial"/>
                <a:ea typeface="Arial"/>
                <a:cs typeface="Arial"/>
                <a:sym typeface="Arial"/>
              </a:rPr>
              <a:t>//Zum lala zum zum lala//</a:t>
            </a:r>
            <a:endParaRPr sz="2750" b="1">
              <a:solidFill>
                <a:schemeClr val="lt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4"/>
          <p:cNvSpPr txBox="1">
            <a:spLocks noGrp="1"/>
          </p:cNvSpPr>
          <p:nvPr>
            <p:ph type="title"/>
          </p:nvPr>
        </p:nvSpPr>
        <p:spPr>
          <a:xfrm>
            <a:off x="2553419" y="0"/>
            <a:ext cx="6650966" cy="862642"/>
          </a:xfrm>
          <a:prstGeom prst="rect">
            <a:avLst/>
          </a:prstGeom>
          <a:solidFill>
            <a:schemeClr val="lt1"/>
          </a:solidFill>
          <a:ln w="15875" cap="rnd" cmpd="sng">
            <a:solidFill>
              <a:schemeClr val="accen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n"/>
              <a:buNone/>
            </a:pPr>
            <a:r>
              <a:rPr lang="es-MX">
                <a:solidFill>
                  <a:schemeClr val="dk1"/>
                </a:solidFill>
                <a:latin typeface="Corben"/>
                <a:ea typeface="Corben"/>
                <a:cs typeface="Corben"/>
                <a:sym typeface="Corben"/>
              </a:rPr>
              <a:t>El Tiempo es de Jesús</a:t>
            </a:r>
            <a:endParaRPr/>
          </a:p>
        </p:txBody>
      </p:sp>
      <p:sp>
        <p:nvSpPr>
          <p:cNvPr id="588" name="Google Shape;588;p74"/>
          <p:cNvSpPr txBox="1">
            <a:spLocks noGrp="1"/>
          </p:cNvSpPr>
          <p:nvPr>
            <p:ph type="body" idx="1"/>
          </p:nvPr>
        </p:nvSpPr>
        <p:spPr>
          <a:xfrm>
            <a:off x="172528" y="862642"/>
            <a:ext cx="11818189" cy="5874588"/>
          </a:xfrm>
          <a:prstGeom prst="rect">
            <a:avLst/>
          </a:prstGeom>
          <a:solidFill>
            <a:schemeClr val="dk1"/>
          </a:solidFill>
          <a:ln w="25400" cap="rnd" cmpd="sng">
            <a:solidFill>
              <a:schemeClr val="lt1"/>
            </a:solidFill>
            <a:prstDash val="solid"/>
            <a:round/>
            <a:headEnd type="none" w="sm" len="sm"/>
            <a:tailEnd type="none" w="sm" len="sm"/>
          </a:ln>
          <a:effectLst>
            <a:outerShdw blurRad="25400">
              <a:srgbClr val="000000">
                <a:alpha val="45882"/>
              </a:srgbClr>
            </a:outerShdw>
          </a:effectLst>
        </p:spPr>
        <p:txBody>
          <a:bodyPr spcFirstLastPara="1" wrap="square" lIns="91425" tIns="45700" rIns="91425" bIns="45700" anchor="t" anchorCtr="0">
            <a:normAutofit lnSpcReduction="20000"/>
          </a:bodyPr>
          <a:lstStyle/>
          <a:p>
            <a:pPr marL="0" lvl="0" indent="0" algn="l" rtl="0">
              <a:spcBef>
                <a:spcPts val="0"/>
              </a:spcBef>
              <a:spcAft>
                <a:spcPts val="0"/>
              </a:spcAft>
              <a:buSzPts val="1820"/>
              <a:buNone/>
            </a:pPr>
            <a:r>
              <a:rPr lang="es-MX" sz="2600" b="1">
                <a:solidFill>
                  <a:schemeClr val="lt1"/>
                </a:solidFill>
                <a:latin typeface="Lustria"/>
                <a:ea typeface="Lustria"/>
                <a:cs typeface="Lustria"/>
                <a:sym typeface="Lustria"/>
              </a:rPr>
              <a:t>Cuando yo estaba chico, sólo pensaba en jugar, no me preocupaba tanto de lo que podía pasar.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tiempo rápido pasó y la vida se me complicó, había decisiones que debía tomar yo.</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mundo tiene muchas maneras de atraer, y hay muchas personas que de Dios no quieren saber/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Hay cosas que aprender, dinero que obtener y olvidan que a Jesús necesitan conocer.</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tiempo rápido pasó y no debemos descuidar lo que es más importante que a Jesús sólo servirás.</a:t>
            </a:r>
            <a:endParaRPr/>
          </a:p>
          <a:p>
            <a:pPr marL="0" lvl="0" indent="0" algn="l" rtl="0">
              <a:spcBef>
                <a:spcPts val="1120"/>
              </a:spcBef>
              <a:spcAft>
                <a:spcPts val="0"/>
              </a:spcAft>
              <a:buSzPts val="1820"/>
              <a:buNone/>
            </a:pPr>
            <a:r>
              <a:rPr lang="es-MX" sz="2600" b="1">
                <a:solidFill>
                  <a:schemeClr val="lt1"/>
                </a:solidFill>
                <a:latin typeface="Lustria"/>
                <a:ea typeface="Lustria"/>
                <a:cs typeface="Lustria"/>
                <a:sym typeface="Lustria"/>
              </a:rPr>
              <a:t>/El mundo tiene muchas maneras de atraer, y hay muchas personas que de Dios no quieren saber/</a:t>
            </a:r>
            <a:endParaRPr/>
          </a:p>
          <a:p>
            <a:pPr marL="0" lvl="0" indent="0" algn="l" rtl="0">
              <a:spcBef>
                <a:spcPts val="1120"/>
              </a:spcBef>
              <a:spcAft>
                <a:spcPts val="0"/>
              </a:spcAft>
              <a:buSzPts val="1820"/>
              <a:buNone/>
            </a:pPr>
            <a:endParaRPr sz="26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340e3b69294_0_341"/>
          <p:cNvSpPr txBox="1">
            <a:spLocks noGrp="1"/>
          </p:cNvSpPr>
          <p:nvPr>
            <p:ph type="title"/>
          </p:nvPr>
        </p:nvSpPr>
        <p:spPr>
          <a:xfrm>
            <a:off x="3557400" y="0"/>
            <a:ext cx="5057400" cy="64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MX" sz="4000" b="1" dirty="0">
                <a:solidFill>
                  <a:srgbClr val="FF0000"/>
                </a:solidFill>
              </a:rPr>
              <a:t>Santo, santo </a:t>
            </a:r>
            <a:r>
              <a:rPr lang="es-MX" sz="4000" b="1" dirty="0" err="1">
                <a:solidFill>
                  <a:srgbClr val="FF0000"/>
                </a:solidFill>
              </a:rPr>
              <a:t>santo</a:t>
            </a:r>
            <a:endParaRPr sz="4000" b="1" dirty="0">
              <a:solidFill>
                <a:srgbClr val="FF0000"/>
              </a:solidFill>
            </a:endParaRPr>
          </a:p>
        </p:txBody>
      </p:sp>
      <p:sp>
        <p:nvSpPr>
          <p:cNvPr id="120" name="Google Shape;120;g340e3b69294_0_341"/>
          <p:cNvSpPr txBox="1">
            <a:spLocks noGrp="1"/>
          </p:cNvSpPr>
          <p:nvPr>
            <p:ph type="body" idx="1"/>
          </p:nvPr>
        </p:nvSpPr>
        <p:spPr>
          <a:xfrm>
            <a:off x="0" y="751425"/>
            <a:ext cx="12192000" cy="6034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3600" dirty="0">
                <a:solidFill>
                  <a:schemeClr val="dk1"/>
                </a:solidFill>
                <a:latin typeface="Arial Black"/>
                <a:ea typeface="Arial Black"/>
                <a:cs typeface="Arial Black"/>
                <a:sym typeface="Arial Black"/>
              </a:rPr>
              <a:t>¡Santo, santo, santo! Señor omnipotente, siempre el labio mío loores te dará. ¡Santo, santo, santo! te adoro reverente, Dios en tres personas bendita trinidad.</a:t>
            </a:r>
            <a:endParaRPr sz="3600" dirty="0">
              <a:solidFill>
                <a:schemeClr val="dk1"/>
              </a:solidFill>
              <a:latin typeface="Arial Black"/>
              <a:ea typeface="Arial Black"/>
              <a:cs typeface="Arial Black"/>
              <a:sym typeface="Arial Black"/>
            </a:endParaRPr>
          </a:p>
          <a:p>
            <a:pPr marL="0" lvl="0" indent="0" algn="l" rtl="0">
              <a:spcBef>
                <a:spcPts val="1000"/>
              </a:spcBef>
              <a:spcAft>
                <a:spcPts val="0"/>
              </a:spcAft>
              <a:buClr>
                <a:schemeClr val="dk1"/>
              </a:buClr>
              <a:buSzPts val="1100"/>
              <a:buFont typeface="Arial"/>
              <a:buNone/>
            </a:pPr>
            <a:r>
              <a:rPr lang="es-MX" sz="3600" dirty="0">
                <a:solidFill>
                  <a:schemeClr val="dk1"/>
                </a:solidFill>
                <a:latin typeface="Arial Black"/>
                <a:ea typeface="Arial Black"/>
                <a:cs typeface="Arial Black"/>
                <a:sym typeface="Arial Black"/>
              </a:rPr>
              <a:t>¡Santo, santo, santo! en numeroso coro santos escogidos te adoran sin cesar. De alegría llenos y sus coronas de oro rinden ante el trono y el cristalino mar.</a:t>
            </a:r>
            <a:endParaRPr sz="3600" dirty="0">
              <a:solidFill>
                <a:schemeClr val="dk1"/>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7903</Words>
  <Application>Microsoft Office PowerPoint</Application>
  <PresentationFormat>Panorámica</PresentationFormat>
  <Paragraphs>403</Paragraphs>
  <Slides>88</Slides>
  <Notes>88</Notes>
  <HiddenSlides>0</HiddenSlides>
  <MMClips>0</MMClips>
  <ScaleCrop>false</ScaleCrop>
  <HeadingPairs>
    <vt:vector size="6" baseType="variant">
      <vt:variant>
        <vt:lpstr>Fuentes usadas</vt:lpstr>
      </vt:variant>
      <vt:variant>
        <vt:i4>21</vt:i4>
      </vt:variant>
      <vt:variant>
        <vt:lpstr>Tema</vt:lpstr>
      </vt:variant>
      <vt:variant>
        <vt:i4>1</vt:i4>
      </vt:variant>
      <vt:variant>
        <vt:lpstr>Títulos de diapositiva</vt:lpstr>
      </vt:variant>
      <vt:variant>
        <vt:i4>88</vt:i4>
      </vt:variant>
    </vt:vector>
  </HeadingPairs>
  <TitlesOfParts>
    <vt:vector size="110" baseType="lpstr">
      <vt:lpstr>Arial Rounded</vt:lpstr>
      <vt:lpstr>Arial</vt:lpstr>
      <vt:lpstr>Federo</vt:lpstr>
      <vt:lpstr>Overlock</vt:lpstr>
      <vt:lpstr>Algerian</vt:lpstr>
      <vt:lpstr>Corben</vt:lpstr>
      <vt:lpstr>Century Schoolbook</vt:lpstr>
      <vt:lpstr>Corbel</vt:lpstr>
      <vt:lpstr>Arial Black</vt:lpstr>
      <vt:lpstr>Abril Fatface</vt:lpstr>
      <vt:lpstr>Garamond</vt:lpstr>
      <vt:lpstr>Calibri</vt:lpstr>
      <vt:lpstr>Century Gothic</vt:lpstr>
      <vt:lpstr>Lustria</vt:lpstr>
      <vt:lpstr>Abadi</vt:lpstr>
      <vt:lpstr>Times New Roman</vt:lpstr>
      <vt:lpstr>Milonga</vt:lpstr>
      <vt:lpstr>Trebuchet MS</vt:lpstr>
      <vt:lpstr>Comfortaa</vt:lpstr>
      <vt:lpstr>Sen</vt:lpstr>
      <vt:lpstr>Gentium Basic</vt:lpstr>
      <vt:lpstr>Simple Light</vt:lpstr>
      <vt:lpstr>Bendeciré al Señor</vt:lpstr>
      <vt:lpstr>Eterno Rey</vt:lpstr>
      <vt:lpstr>Eran cien ovejas</vt:lpstr>
      <vt:lpstr>Esta antigua historia vuelve a repetirse, hay aún ovejas que errabundas van. Con el alma rota van por los collados, temblando de frío, vagando en el mundo sin Dios y sin luz. Pero todavía existen pastores que por la montaña a buscarlas van y cuando las hallan las traen al camino, al camino bueno la verdad y vida que es Cristo el Señor. Si tú eres un alma que sufre angustia de sentirse sola en cruel lobreguez. Hoy te traigo nuevas, nuevas de gran gozo, es el evangelio que salva y redime y te da la luz. Sea en la montaña o en la cumbre agreste, ya fuera en el valle o en abismo cruel, Cristo el buen pastor quiere en pastos verdes confortar tu alma, vendar tus heridas y darte la paz.</vt:lpstr>
      <vt:lpstr>Hola, ¿Cómo Estás?</vt:lpstr>
      <vt:lpstr>Bienvenido</vt:lpstr>
      <vt:lpstr>Presentación de PowerPoint</vt:lpstr>
      <vt:lpstr>Grandes y Maravillosas Son</vt:lpstr>
      <vt:lpstr>Santo, santo santo</vt:lpstr>
      <vt:lpstr>Presentación de PowerPoint</vt:lpstr>
      <vt:lpstr>¡Santo, santo, santo! la gloria de tu nombre vemos en tus obras en cielo Tierra y mar. ¡Santo, santo, santo! te adorará todo hombre, Dios en tres personas, bendita trinidad.</vt:lpstr>
      <vt:lpstr>Busca Primero el Reino de Dios</vt:lpstr>
      <vt:lpstr>Vencedor</vt:lpstr>
      <vt:lpstr>Presentación de PowerPoint</vt:lpstr>
      <vt:lpstr>Presentación de PowerPoint</vt:lpstr>
      <vt:lpstr>Lamentaciones</vt:lpstr>
      <vt:lpstr>Somos un Cuerpo</vt:lpstr>
      <vt:lpstr>Cuán Grande es Él</vt:lpstr>
      <vt:lpstr>Cuando recuerdo del amor divino, que desde el cielo al Salvador envió, aquel Jesús que por salvarme vino y en una cruz sufrió por mí murió.  --Coro– //Mi corazón entona la canción, ¡Cuán grande es Él, cuán grande es Él!//  Cuando el Señor me llame a su presencia, al dulce hogar, al cielo de esplendor, le adoraré cantando la grandeza de su poder y su infinito amor.        --Coro--</vt:lpstr>
      <vt:lpstr>AMARTE SOLO A TI, SEÑOR</vt:lpstr>
      <vt:lpstr>Hazme un Instrumento</vt:lpstr>
      <vt:lpstr>Grande es tu Fidelidad  59</vt:lpstr>
      <vt:lpstr>Quiero Alabarte</vt:lpstr>
      <vt:lpstr>Señor, ¿quién entrará?</vt:lpstr>
      <vt:lpstr>Cristo, Nombre Glorioso</vt:lpstr>
      <vt:lpstr>Heme Aquí</vt:lpstr>
      <vt:lpstr>Bueno es Alabarte</vt:lpstr>
      <vt:lpstr>Perfume a tus Pies</vt:lpstr>
      <vt:lpstr>Renuévame</vt:lpstr>
      <vt:lpstr>Queremos Ser un Pueblo</vt:lpstr>
      <vt:lpstr>A ti</vt:lpstr>
      <vt:lpstr>Pues si Vivimos</vt:lpstr>
      <vt:lpstr>Alabad Servidores</vt:lpstr>
      <vt:lpstr>COMO EL CIERVO</vt:lpstr>
      <vt:lpstr>Tu Fidelidad</vt:lpstr>
      <vt:lpstr>Vine a Alabar a Dios</vt:lpstr>
      <vt:lpstr>Tu Enemigo Fui</vt:lpstr>
      <vt:lpstr>Presentación de PowerPoint</vt:lpstr>
      <vt:lpstr>UN MANDAMIENTO NUEVO </vt:lpstr>
      <vt:lpstr>¿Qué Sería de Mí?</vt:lpstr>
      <vt:lpstr>Eres Todopoderoso</vt:lpstr>
      <vt:lpstr>Mi Pensamiento Eres Tú Señor</vt:lpstr>
      <vt:lpstr>Estoy Cantando Alegre</vt:lpstr>
      <vt:lpstr>¿Quién nos Separará?</vt:lpstr>
      <vt:lpstr>Cantad al Señor</vt:lpstr>
      <vt:lpstr>Presentación de PowerPoint</vt:lpstr>
      <vt:lpstr>DE GLORIA EN GLORIA</vt:lpstr>
      <vt:lpstr>Porque Tú Eres Bueno</vt:lpstr>
      <vt:lpstr>Al Estar Aquí</vt:lpstr>
      <vt:lpstr>La Cosecha</vt:lpstr>
      <vt:lpstr>Somos Uno en Espíritu</vt:lpstr>
      <vt:lpstr>El que Habita al Abrigo de Dios</vt:lpstr>
      <vt:lpstr>Noble Sostén</vt:lpstr>
      <vt:lpstr>Muéstrame</vt:lpstr>
      <vt:lpstr>Tu Nombre Exaltaré</vt:lpstr>
      <vt:lpstr>A Cristo sólo a Cristo</vt:lpstr>
      <vt:lpstr>Te Exaltaré mi Dios, mi Rey</vt:lpstr>
      <vt:lpstr>Eres el Anhelo</vt:lpstr>
      <vt:lpstr>Abba Padre</vt:lpstr>
      <vt:lpstr>Vengan a la Mesa</vt:lpstr>
      <vt:lpstr>Presentación de PowerPoint</vt:lpstr>
      <vt:lpstr>Unidos</vt:lpstr>
      <vt:lpstr>Venid Pastores</vt:lpstr>
      <vt:lpstr>Allá en el Pesebre</vt:lpstr>
      <vt:lpstr>SUENEN DULCES HIMNOS</vt:lpstr>
      <vt:lpstr>En la Noche los Pastores</vt:lpstr>
      <vt:lpstr>HOY ES NAVIDAD</vt:lpstr>
      <vt:lpstr>NOCHE DE PAZ</vt:lpstr>
      <vt:lpstr>Oh Santísimo, Felicísimo</vt:lpstr>
      <vt:lpstr>Es por su Amor</vt:lpstr>
      <vt:lpstr>Castillo Fuerte</vt:lpstr>
      <vt:lpstr>Presentación de PowerPoint</vt:lpstr>
      <vt:lpstr>Himno al Padre</vt:lpstr>
      <vt:lpstr>¿Qué Me Puede Dar Perdón?</vt:lpstr>
      <vt:lpstr>Sublime Gracia</vt:lpstr>
      <vt:lpstr>Rey Exaltado</vt:lpstr>
      <vt:lpstr>Lo Que Respira</vt:lpstr>
      <vt:lpstr>No Merecía Tanto Amor</vt:lpstr>
      <vt:lpstr>Entra en la Presencia</vt:lpstr>
      <vt:lpstr>El Evangelio de Dios</vt:lpstr>
      <vt:lpstr>He Pecado Señor</vt:lpstr>
      <vt:lpstr>Presentación de PowerPoint</vt:lpstr>
      <vt:lpstr>Tú mi Alfarero</vt:lpstr>
      <vt:lpstr>Presentación de PowerPoint</vt:lpstr>
      <vt:lpstr>Jehová Es mi Escudo </vt:lpstr>
      <vt:lpstr>Jesús Señor de la Creación</vt:lpstr>
      <vt:lpstr>Al Despuntar en la Loma el Día</vt:lpstr>
      <vt:lpstr>El Tiempo es de Jesús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julio Burgoin</cp:lastModifiedBy>
  <cp:revision>1</cp:revision>
  <dcterms:modified xsi:type="dcterms:W3CDTF">2025-04-28T21:58:16Z</dcterms:modified>
</cp:coreProperties>
</file>