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Corben"/>
      <p:bold r:id="rId47"/>
    </p:embeddedFont>
    <p:embeddedFont>
      <p:font typeface="Abril Fatface"/>
      <p:regular r:id="rId48"/>
    </p:embeddedFont>
    <p:embeddedFont>
      <p:font typeface="Arial Black"/>
      <p:regular r:id="rId49"/>
    </p:embeddedFont>
    <p:embeddedFont>
      <p:font typeface="Lustria"/>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iVIsz+e9aeNogVhC9xeFRm/uq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AbrilFatface-regular.fntdata"/><Relationship Id="rId47" Type="http://schemas.openxmlformats.org/officeDocument/2006/relationships/font" Target="fonts/Corben-bold.fntdata"/><Relationship Id="rId49"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Lustria-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b8bc2e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4b8bc2e1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b0f55502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b0f5550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f008980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f00898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f642f6d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f642f6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f642f6d9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f642f6d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f642f6d9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f642f6d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f642f6d9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f642f6d9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f642f6d9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f642f6d9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f642f6d99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f642f6d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b8bc2e103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b8bc2e10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4b8bc2e103_0_12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1a1ee9a5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1a1ee9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1a1ee9a5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1a1ee9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1a1ee9a5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1a1ee9a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0f55502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b0f5550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b0f5550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b0f555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b0f55502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b0f5550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f0089807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f008980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f642f6d9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f642f6d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f0089807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f008980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b8bc2e1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4b8bc2e103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b8bc2e1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34b8bc2e103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b8bc2e103_0_3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b8bc2e10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b8bc2e103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b8bc2e10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b0f55502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b0f5550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7" name="Shape 67"/>
        <p:cNvGrpSpPr/>
        <p:nvPr/>
      </p:nvGrpSpPr>
      <p:grpSpPr>
        <a:xfrm>
          <a:off x="0" y="0"/>
          <a:ext cx="0" cy="0"/>
          <a:chOff x="0" y="0"/>
          <a:chExt cx="0" cy="0"/>
        </a:xfrm>
      </p:grpSpPr>
      <p:sp>
        <p:nvSpPr>
          <p:cNvPr id="68" name="Google Shape;68;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p:nvPr>
            <p:ph idx="2" type="pic"/>
          </p:nvPr>
        </p:nvSpPr>
        <p:spPr>
          <a:xfrm>
            <a:off x="5183188" y="987425"/>
            <a:ext cx="6172200" cy="4873625"/>
          </a:xfrm>
          <a:prstGeom prst="rect">
            <a:avLst/>
          </a:prstGeom>
          <a:noFill/>
          <a:ln>
            <a:noFill/>
          </a:ln>
        </p:spPr>
      </p:sp>
      <p:sp>
        <p:nvSpPr>
          <p:cNvPr id="70" name="Google Shape;70;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4" name="Shape 74"/>
        <p:cNvGrpSpPr/>
        <p:nvPr/>
      </p:nvGrpSpPr>
      <p:grpSpPr>
        <a:xfrm>
          <a:off x="0" y="0"/>
          <a:ext cx="0" cy="0"/>
          <a:chOff x="0" y="0"/>
          <a:chExt cx="0" cy="0"/>
        </a:xfrm>
      </p:grpSpPr>
      <p:sp>
        <p:nvSpPr>
          <p:cNvPr id="75" name="Google Shape;7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0" name="Shape 80"/>
        <p:cNvGrpSpPr/>
        <p:nvPr/>
      </p:nvGrpSpPr>
      <p:grpSpPr>
        <a:xfrm>
          <a:off x="0" y="0"/>
          <a:ext cx="0" cy="0"/>
          <a:chOff x="0" y="0"/>
          <a:chExt cx="0" cy="0"/>
        </a:xfrm>
      </p:grpSpPr>
      <p:sp>
        <p:nvSpPr>
          <p:cNvPr id="81" name="Google Shape;81;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7" name="Shape 17"/>
        <p:cNvGrpSpPr/>
        <p:nvPr/>
      </p:nvGrpSpPr>
      <p:grpSpPr>
        <a:xfrm>
          <a:off x="0" y="0"/>
          <a:ext cx="0" cy="0"/>
          <a:chOff x="0" y="0"/>
          <a:chExt cx="0" cy="0"/>
        </a:xfrm>
      </p:grpSpPr>
      <p:sp>
        <p:nvSpPr>
          <p:cNvPr id="18" name="Google Shape;18;p21"/>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AEABAB"/>
              </a:buClr>
              <a:buSzPts val="2000"/>
              <a:buNone/>
              <a:defRPr sz="2000">
                <a:solidFill>
                  <a:srgbClr val="AEABAB"/>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90000"/>
              </a:lnSpc>
              <a:spcBef>
                <a:spcPts val="500"/>
              </a:spcBef>
              <a:spcAft>
                <a:spcPts val="0"/>
              </a:spcAft>
              <a:buClr>
                <a:srgbClr val="888888"/>
              </a:buClr>
              <a:buSzPts val="1400"/>
              <a:buNone/>
              <a:defRPr sz="1400">
                <a:solidFill>
                  <a:srgbClr val="888888"/>
                </a:solidFill>
              </a:defRPr>
            </a:lvl6pPr>
            <a:lvl7pPr indent="-228600" lvl="6" marL="3200400" algn="l">
              <a:lnSpc>
                <a:spcPct val="90000"/>
              </a:lnSpc>
              <a:spcBef>
                <a:spcPts val="500"/>
              </a:spcBef>
              <a:spcAft>
                <a:spcPts val="0"/>
              </a:spcAft>
              <a:buClr>
                <a:srgbClr val="888888"/>
              </a:buClr>
              <a:buSzPts val="1400"/>
              <a:buNone/>
              <a:defRPr sz="1400">
                <a:solidFill>
                  <a:srgbClr val="888888"/>
                </a:solidFill>
              </a:defRPr>
            </a:lvl7pPr>
            <a:lvl8pPr indent="-228600" lvl="7" marL="3657600" algn="l">
              <a:lnSpc>
                <a:spcPct val="90000"/>
              </a:lnSpc>
              <a:spcBef>
                <a:spcPts val="500"/>
              </a:spcBef>
              <a:spcAft>
                <a:spcPts val="0"/>
              </a:spcAft>
              <a:buClr>
                <a:srgbClr val="888888"/>
              </a:buClr>
              <a:buSzPts val="1400"/>
              <a:buNone/>
              <a:defRPr sz="1400">
                <a:solidFill>
                  <a:srgbClr val="888888"/>
                </a:solidFill>
              </a:defRPr>
            </a:lvl8pPr>
            <a:lvl9pPr indent="-228600" lvl="8" marL="4114800" algn="l">
              <a:lnSpc>
                <a:spcPct val="90000"/>
              </a:lnSpc>
              <a:spcBef>
                <a:spcPts val="500"/>
              </a:spcBef>
              <a:spcAft>
                <a:spcPts val="0"/>
              </a:spcAft>
              <a:buClr>
                <a:srgbClr val="888888"/>
              </a:buClr>
              <a:buSzPts val="1400"/>
              <a:buNone/>
              <a:defRPr sz="1400">
                <a:solidFill>
                  <a:srgbClr val="888888"/>
                </a:solidFill>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3" name="Shape 23"/>
        <p:cNvGrpSpPr/>
        <p:nvPr/>
      </p:nvGrpSpPr>
      <p:grpSpPr>
        <a:xfrm>
          <a:off x="0" y="0"/>
          <a:ext cx="0" cy="0"/>
          <a:chOff x="0" y="0"/>
          <a:chExt cx="0" cy="0"/>
        </a:xfrm>
      </p:grpSpPr>
      <p:sp>
        <p:nvSpPr>
          <p:cNvPr id="24" name="Google Shape;2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 name="Shape 29"/>
        <p:cNvGrpSpPr/>
        <p:nvPr/>
      </p:nvGrpSpPr>
      <p:grpSpPr>
        <a:xfrm>
          <a:off x="0" y="0"/>
          <a:ext cx="0" cy="0"/>
          <a:chOff x="0" y="0"/>
          <a:chExt cx="0" cy="0"/>
        </a:xfrm>
      </p:grpSpPr>
      <p:sp>
        <p:nvSpPr>
          <p:cNvPr id="30" name="Google Shape;30;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5" name="Shape 35"/>
        <p:cNvGrpSpPr/>
        <p:nvPr/>
      </p:nvGrpSpPr>
      <p:grpSpPr>
        <a:xfrm>
          <a:off x="0" y="0"/>
          <a:ext cx="0" cy="0"/>
          <a:chOff x="0" y="0"/>
          <a:chExt cx="0" cy="0"/>
        </a:xfrm>
      </p:grpSpPr>
      <p:sp>
        <p:nvSpPr>
          <p:cNvPr id="36" name="Google Shape;3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2" name="Shape 42"/>
        <p:cNvGrpSpPr/>
        <p:nvPr/>
      </p:nvGrpSpPr>
      <p:grpSpPr>
        <a:xfrm>
          <a:off x="0" y="0"/>
          <a:ext cx="0" cy="0"/>
          <a:chOff x="0" y="0"/>
          <a:chExt cx="0" cy="0"/>
        </a:xfrm>
      </p:grpSpPr>
      <p:sp>
        <p:nvSpPr>
          <p:cNvPr id="43" name="Google Shape;43;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1" name="Shape 51"/>
        <p:cNvGrpSpPr/>
        <p:nvPr/>
      </p:nvGrpSpPr>
      <p:grpSpPr>
        <a:xfrm>
          <a:off x="0" y="0"/>
          <a:ext cx="0" cy="0"/>
          <a:chOff x="0" y="0"/>
          <a:chExt cx="0" cy="0"/>
        </a:xfrm>
      </p:grpSpPr>
      <p:sp>
        <p:nvSpPr>
          <p:cNvPr id="52" name="Google Shape;5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6" name="Shape 56"/>
        <p:cNvGrpSpPr/>
        <p:nvPr/>
      </p:nvGrpSpPr>
      <p:grpSpPr>
        <a:xfrm>
          <a:off x="0" y="0"/>
          <a:ext cx="0" cy="0"/>
          <a:chOff x="0" y="0"/>
          <a:chExt cx="0" cy="0"/>
        </a:xfrm>
      </p:grpSpPr>
      <p:sp>
        <p:nvSpPr>
          <p:cNvPr id="57" name="Google Shape;5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sp>
        <p:nvSpPr>
          <p:cNvPr id="61" name="Google Shape;61;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4b8bc2e103_0_0"/>
          <p:cNvSpPr txBox="1"/>
          <p:nvPr>
            <p:ph type="title"/>
          </p:nvPr>
        </p:nvSpPr>
        <p:spPr>
          <a:xfrm>
            <a:off x="1479750" y="0"/>
            <a:ext cx="9232500" cy="923400"/>
          </a:xfrm>
          <a:prstGeom prst="rect">
            <a:avLst/>
          </a:prstGeom>
          <a:solidFill>
            <a:schemeClr val="dk1"/>
          </a:solidFill>
          <a:ln cap="rnd" cmpd="sng" w="25400">
            <a:solidFill>
              <a:schemeClr val="lt1"/>
            </a:solidFill>
            <a:prstDash val="solid"/>
            <a:round/>
            <a:headEnd len="sm" w="sm" type="none"/>
            <a:tailEnd len="sm" w="sm" type="none"/>
          </a:ln>
          <a:effectLst>
            <a:outerShdw blurRad="25400">
              <a:srgbClr val="000000">
                <a:alpha val="45880"/>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90909"/>
              <a:buFont typeface="Corben"/>
              <a:buNone/>
            </a:pPr>
            <a:r>
              <a:rPr lang="es-US">
                <a:solidFill>
                  <a:schemeClr val="lt1"/>
                </a:solidFill>
                <a:latin typeface="Corben"/>
                <a:ea typeface="Corben"/>
                <a:cs typeface="Corben"/>
                <a:sym typeface="Corben"/>
              </a:rPr>
              <a:t>Jesús Señor de la Creación</a:t>
            </a:r>
            <a:endParaRPr/>
          </a:p>
        </p:txBody>
      </p:sp>
      <p:sp>
        <p:nvSpPr>
          <p:cNvPr id="91" name="Google Shape;91;g34b8bc2e103_0_0"/>
          <p:cNvSpPr txBox="1"/>
          <p:nvPr>
            <p:ph idx="1" type="body"/>
          </p:nvPr>
        </p:nvSpPr>
        <p:spPr>
          <a:xfrm>
            <a:off x="119775" y="1116600"/>
            <a:ext cx="11803500" cy="5640900"/>
          </a:xfrm>
          <a:prstGeom prst="rect">
            <a:avLst/>
          </a:prstGeom>
          <a:solidFill>
            <a:schemeClr val="lt1"/>
          </a:solidFill>
          <a:ln cap="rnd" cmpd="sng" w="15875">
            <a:solidFill>
              <a:schemeClr val="accent2"/>
            </a:solidFill>
            <a:prstDash val="solid"/>
            <a:round/>
            <a:headEnd len="sm" w="sm" type="none"/>
            <a:tailEnd len="sm" w="sm" type="none"/>
          </a:ln>
          <a:effectLst>
            <a:outerShdw blurRad="25400">
              <a:srgbClr val="000000">
                <a:alpha val="45880"/>
              </a:srgbClr>
            </a:outerShdw>
          </a:effectLst>
        </p:spPr>
        <p:txBody>
          <a:bodyPr anchorCtr="0" anchor="t" bIns="45700" lIns="91425" spcFirstLastPara="1" rIns="91425" wrap="square" tIns="45700">
            <a:normAutofit/>
          </a:bodyPr>
          <a:lstStyle/>
          <a:p>
            <a:pPr indent="0" lvl="0" marL="36899" rtl="0" algn="ctr">
              <a:spcBef>
                <a:spcPts val="0"/>
              </a:spcBef>
              <a:spcAft>
                <a:spcPts val="0"/>
              </a:spcAft>
              <a:buSzPts val="2100"/>
              <a:buNone/>
            </a:pPr>
            <a:r>
              <a:rPr lang="es-US" sz="3600">
                <a:solidFill>
                  <a:schemeClr val="dk1"/>
                </a:solidFill>
                <a:latin typeface="Arial Black"/>
                <a:ea typeface="Arial Black"/>
                <a:cs typeface="Arial Black"/>
                <a:sym typeface="Arial Black"/>
              </a:rPr>
              <a:t>Jesús, Señor de la creación, siendo en forma de Dios se despojó de sí mismo. Tomó la semejanza de hombre y siendo puro y sin mancha entre nosotros vivió; y a sí mismo se humilló tomando forma de siervo, hasta su vida entregar y en una cruz terminar.</a:t>
            </a:r>
            <a:endParaRPr sz="3600">
              <a:latin typeface="Arial Black"/>
              <a:ea typeface="Arial Black"/>
              <a:cs typeface="Arial Black"/>
              <a:sym typeface="Arial Black"/>
            </a:endParaRPr>
          </a:p>
          <a:p>
            <a:pPr indent="0" lvl="0" marL="36899" rtl="0" algn="ctr">
              <a:spcBef>
                <a:spcPts val="1200"/>
              </a:spcBef>
              <a:spcAft>
                <a:spcPts val="0"/>
              </a:spcAft>
              <a:buSzPts val="2100"/>
              <a:buNone/>
            </a:pPr>
            <a:r>
              <a:rPr lang="es-US" sz="3600">
                <a:solidFill>
                  <a:schemeClr val="dk1"/>
                </a:solidFill>
                <a:latin typeface="Arial Black"/>
                <a:ea typeface="Arial Black"/>
                <a:cs typeface="Arial Black"/>
                <a:sym typeface="Arial Black"/>
              </a:rPr>
              <a:t>Mas Dios a lo sumo lo exaltó y su nombre engrandeció para que ante su autoridad toda rodilla se doble y toda lengua confiese que Jesús es el Señor</a:t>
            </a:r>
            <a:endParaRPr sz="3600">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g31b0f55502a_0_20"/>
          <p:cNvSpPr txBox="1"/>
          <p:nvPr>
            <p:ph idx="1" type="body"/>
          </p:nvPr>
        </p:nvSpPr>
        <p:spPr>
          <a:xfrm>
            <a:off x="838200" y="256775"/>
            <a:ext cx="10515600" cy="5919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s-US" sz="3600">
                <a:solidFill>
                  <a:schemeClr val="lt1"/>
                </a:solidFill>
                <a:latin typeface="Arial"/>
                <a:ea typeface="Arial"/>
                <a:cs typeface="Arial"/>
                <a:sym typeface="Arial"/>
              </a:rPr>
              <a:t>Sientan nuestras almas noble gratitud, hacia el que nos brinda redención; y a Jesús el Cristo que nos da salud, tributemos nuestra adoración.   </a:t>
            </a:r>
            <a:endParaRPr b="1" i="1" sz="36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i="1" lang="es-US" sz="3600">
                <a:solidFill>
                  <a:schemeClr val="lt1"/>
                </a:solidFill>
                <a:latin typeface="Arial"/>
                <a:ea typeface="Arial"/>
                <a:cs typeface="Arial"/>
                <a:sym typeface="Arial"/>
              </a:rPr>
              <a:t>-Coro ¡Gloria, gloria sea a nuestro Dios! Gloria, sí, cantemos a una voz. Y el cantar de gloria que se oyó en Belén, sea nuestro cántico también.</a:t>
            </a:r>
            <a:endParaRPr b="1" i="1" sz="3600">
              <a:solidFill>
                <a:schemeClr val="lt1"/>
              </a:solidFill>
              <a:latin typeface="Arial"/>
              <a:ea typeface="Arial"/>
              <a:cs typeface="Arial"/>
              <a:sym typeface="Arial"/>
            </a:endParaRPr>
          </a:p>
          <a:p>
            <a:pPr indent="0" lvl="0" marL="0" rtl="0" algn="l">
              <a:spcBef>
                <a:spcPts val="1000"/>
              </a:spcBef>
              <a:spcAft>
                <a:spcPts val="0"/>
              </a:spcAft>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9f00898072_0_0"/>
          <p:cNvSpPr txBox="1"/>
          <p:nvPr>
            <p:ph type="title"/>
          </p:nvPr>
        </p:nvSpPr>
        <p:spPr>
          <a:xfrm>
            <a:off x="2627100" y="0"/>
            <a:ext cx="6937800" cy="726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s-US" sz="4600">
                <a:latin typeface="Arial"/>
                <a:ea typeface="Arial"/>
                <a:cs typeface="Arial"/>
                <a:sym typeface="Arial"/>
              </a:rPr>
              <a:t>Señor, ¿quién entrará?</a:t>
            </a:r>
            <a:endParaRPr b="1" sz="4600">
              <a:latin typeface="Arial"/>
              <a:ea typeface="Arial"/>
              <a:cs typeface="Arial"/>
              <a:sym typeface="Arial"/>
            </a:endParaRPr>
          </a:p>
        </p:txBody>
      </p:sp>
      <p:sp>
        <p:nvSpPr>
          <p:cNvPr id="151" name="Google Shape;151;g29f00898072_0_0"/>
          <p:cNvSpPr txBox="1"/>
          <p:nvPr>
            <p:ph idx="1" type="body"/>
          </p:nvPr>
        </p:nvSpPr>
        <p:spPr>
          <a:xfrm>
            <a:off x="0" y="851775"/>
            <a:ext cx="12192000" cy="6006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s-US" sz="4000">
                <a:latin typeface="Arial"/>
                <a:ea typeface="Arial"/>
                <a:cs typeface="Arial"/>
                <a:sym typeface="Arial"/>
              </a:rPr>
              <a:t>//Señor, ¿quién entrará en tu santuario para adorar?// //El limpio de manos, de corazón puro que no es vanidoso, y sabe amar.//</a:t>
            </a:r>
            <a:endParaRPr b="1" sz="4000">
              <a:latin typeface="Arial"/>
              <a:ea typeface="Arial"/>
              <a:cs typeface="Arial"/>
              <a:sym typeface="Arial"/>
            </a:endParaRPr>
          </a:p>
          <a:p>
            <a:pPr indent="0" lvl="0" marL="0" rtl="0" algn="ctr">
              <a:spcBef>
                <a:spcPts val="1000"/>
              </a:spcBef>
              <a:spcAft>
                <a:spcPts val="0"/>
              </a:spcAft>
              <a:buNone/>
            </a:pPr>
            <a:r>
              <a:rPr b="1" lang="es-US" sz="4000">
                <a:latin typeface="Arial"/>
                <a:ea typeface="Arial"/>
                <a:cs typeface="Arial"/>
                <a:sym typeface="Arial"/>
              </a:rPr>
              <a:t>//Señor, yo quiero entrar en tu santuario para adorar.// //Mis manos oh limpia, mi ser purifica, mi vanidad quita y dame tu amor//</a:t>
            </a:r>
            <a:endParaRPr b="1" sz="4000">
              <a:latin typeface="Arial"/>
              <a:ea typeface="Arial"/>
              <a:cs typeface="Arial"/>
              <a:sym typeface="Arial"/>
            </a:endParaRPr>
          </a:p>
          <a:p>
            <a:pPr indent="0" lvl="0" marL="0" rtl="0" algn="ctr">
              <a:spcBef>
                <a:spcPts val="1000"/>
              </a:spcBef>
              <a:spcAft>
                <a:spcPts val="0"/>
              </a:spcAft>
              <a:buNone/>
            </a:pPr>
            <a:r>
              <a:rPr b="1" lang="es-US" sz="4000">
                <a:latin typeface="Arial"/>
                <a:ea typeface="Arial"/>
                <a:cs typeface="Arial"/>
                <a:sym typeface="Arial"/>
              </a:rPr>
              <a:t>//Señor, ya puedo entrar en tu santuario para adorar.// //Pues tú me has limpiado, me has perdonado, tu Espíritu santo me llena de amor.//</a:t>
            </a:r>
            <a:endParaRPr b="1" sz="4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3"/>
          <p:cNvSpPr txBox="1"/>
          <p:nvPr>
            <p:ph type="title"/>
          </p:nvPr>
        </p:nvSpPr>
        <p:spPr>
          <a:xfrm>
            <a:off x="2834640" y="0"/>
            <a:ext cx="6522720" cy="10491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600"/>
              <a:buFont typeface="Abril Fatface"/>
              <a:buNone/>
            </a:pPr>
            <a:r>
              <a:rPr b="1" lang="es-US" sz="4600">
                <a:latin typeface="Abril Fatface"/>
                <a:ea typeface="Abril Fatface"/>
                <a:cs typeface="Abril Fatface"/>
                <a:sym typeface="Abril Fatface"/>
              </a:rPr>
              <a:t>Hola, ¿Cómo Estás?</a:t>
            </a:r>
            <a:endParaRPr sz="4600">
              <a:latin typeface="Abril Fatface"/>
              <a:ea typeface="Abril Fatface"/>
              <a:cs typeface="Abril Fatface"/>
              <a:sym typeface="Abril Fatface"/>
            </a:endParaRPr>
          </a:p>
        </p:txBody>
      </p:sp>
      <p:sp>
        <p:nvSpPr>
          <p:cNvPr id="157" name="Google Shape;157;p3"/>
          <p:cNvSpPr txBox="1"/>
          <p:nvPr>
            <p:ph idx="1" type="body"/>
          </p:nvPr>
        </p:nvSpPr>
        <p:spPr>
          <a:xfrm>
            <a:off x="0" y="1049147"/>
            <a:ext cx="12192000" cy="580885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b="1" lang="es-US" sz="3800">
                <a:latin typeface="Arial"/>
                <a:ea typeface="Arial"/>
                <a:cs typeface="Arial"/>
                <a:sym typeface="Arial"/>
              </a:rPr>
              <a:t>Hola, ¿cómo estás? Doy gracias a Dios porque estamos aquí alabando su nombre.</a:t>
            </a:r>
            <a:endParaRPr b="1" sz="3800">
              <a:latin typeface="Arial"/>
              <a:ea typeface="Arial"/>
              <a:cs typeface="Arial"/>
              <a:sym typeface="Arial"/>
            </a:endParaRPr>
          </a:p>
          <a:p>
            <a:pPr indent="0" lvl="0" marL="0" rtl="0" algn="ctr">
              <a:lnSpc>
                <a:spcPct val="90000"/>
              </a:lnSpc>
              <a:spcBef>
                <a:spcPts val="1000"/>
              </a:spcBef>
              <a:spcAft>
                <a:spcPts val="0"/>
              </a:spcAft>
              <a:buClr>
                <a:schemeClr val="lt1"/>
              </a:buClr>
              <a:buSzPts val="4000"/>
              <a:buNone/>
            </a:pPr>
            <a:r>
              <a:rPr b="1" lang="es-US" sz="3800">
                <a:latin typeface="Arial"/>
                <a:ea typeface="Arial"/>
                <a:cs typeface="Arial"/>
                <a:sym typeface="Arial"/>
              </a:rPr>
              <a:t>//Bienvenido seas, bienvenido seas a la casa del Señor.// </a:t>
            </a:r>
            <a:endParaRPr sz="3800">
              <a:latin typeface="Arial"/>
              <a:ea typeface="Arial"/>
              <a:cs typeface="Arial"/>
              <a:sym typeface="Arial"/>
            </a:endParaRPr>
          </a:p>
          <a:p>
            <a:pPr indent="0" lvl="0" marL="0" rtl="0" algn="ctr">
              <a:lnSpc>
                <a:spcPct val="90000"/>
              </a:lnSpc>
              <a:spcBef>
                <a:spcPts val="1000"/>
              </a:spcBef>
              <a:spcAft>
                <a:spcPts val="0"/>
              </a:spcAft>
              <a:buClr>
                <a:schemeClr val="lt1"/>
              </a:buClr>
              <a:buSzPts val="4000"/>
              <a:buNone/>
            </a:pPr>
            <a:r>
              <a:rPr b="1" lang="es-US" sz="3800">
                <a:latin typeface="Arial"/>
                <a:ea typeface="Arial"/>
                <a:cs typeface="Arial"/>
                <a:sym typeface="Arial"/>
              </a:rPr>
              <a:t>Hola, ¿cómo estás? Qué hermoso es reunirnos y así compartir el amor del Señor.</a:t>
            </a:r>
            <a:endParaRPr b="1" sz="3800">
              <a:latin typeface="Arial"/>
              <a:ea typeface="Arial"/>
              <a:cs typeface="Arial"/>
              <a:sym typeface="Arial"/>
            </a:endParaRPr>
          </a:p>
          <a:p>
            <a:pPr indent="0" lvl="0" marL="0" rtl="0" algn="ctr">
              <a:lnSpc>
                <a:spcPct val="90000"/>
              </a:lnSpc>
              <a:spcBef>
                <a:spcPts val="1000"/>
              </a:spcBef>
              <a:spcAft>
                <a:spcPts val="0"/>
              </a:spcAft>
              <a:buClr>
                <a:schemeClr val="lt1"/>
              </a:buClr>
              <a:buSzPts val="4000"/>
              <a:buNone/>
            </a:pPr>
            <a:r>
              <a:rPr b="1" lang="es-US" sz="3800">
                <a:latin typeface="Arial"/>
                <a:ea typeface="Arial"/>
                <a:cs typeface="Arial"/>
                <a:sym typeface="Arial"/>
              </a:rPr>
              <a:t>//Bienvenido seas, bienvenido seas a la casa del Señor.//</a:t>
            </a:r>
            <a:br>
              <a:rPr b="1" lang="es-US" sz="3800">
                <a:latin typeface="Arial"/>
                <a:ea typeface="Arial"/>
                <a:cs typeface="Arial"/>
                <a:sym typeface="Arial"/>
              </a:rPr>
            </a:br>
            <a:endParaRPr b="1" sz="3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1f642f6d99_0_0"/>
          <p:cNvSpPr txBox="1"/>
          <p:nvPr>
            <p:ph type="title"/>
          </p:nvPr>
        </p:nvSpPr>
        <p:spPr>
          <a:xfrm>
            <a:off x="2321025" y="83125"/>
            <a:ext cx="7577100" cy="1003500"/>
          </a:xfrm>
          <a:prstGeom prst="rect">
            <a:avLst/>
          </a:prstGeom>
          <a:ln cap="flat" cmpd="sng" w="285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b="1" lang="es-US" sz="4500">
                <a:latin typeface="Arial"/>
                <a:ea typeface="Arial"/>
                <a:cs typeface="Arial"/>
                <a:sym typeface="Arial"/>
              </a:rPr>
              <a:t>Oíd un Son en Alta Esfera</a:t>
            </a:r>
            <a:endParaRPr b="1" sz="4500">
              <a:latin typeface="Arial"/>
              <a:ea typeface="Arial"/>
              <a:cs typeface="Arial"/>
              <a:sym typeface="Arial"/>
            </a:endParaRPr>
          </a:p>
        </p:txBody>
      </p:sp>
      <p:sp>
        <p:nvSpPr>
          <p:cNvPr id="163" name="Google Shape;163;g31f642f6d99_0_0"/>
          <p:cNvSpPr txBox="1"/>
          <p:nvPr>
            <p:ph idx="1" type="body"/>
          </p:nvPr>
        </p:nvSpPr>
        <p:spPr>
          <a:xfrm>
            <a:off x="191025" y="1086625"/>
            <a:ext cx="11837100" cy="5667900"/>
          </a:xfrm>
          <a:prstGeom prst="rect">
            <a:avLst/>
          </a:prstGeom>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b="1" lang="es-US" sz="3800">
                <a:latin typeface="Arial"/>
                <a:ea typeface="Arial"/>
                <a:cs typeface="Arial"/>
                <a:sym typeface="Arial"/>
              </a:rPr>
              <a:t>Oíd un son en alta esfera:</a:t>
            </a:r>
            <a:endParaRPr b="1" sz="38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s-US" sz="3800">
                <a:latin typeface="Arial"/>
                <a:ea typeface="Arial"/>
                <a:cs typeface="Arial"/>
                <a:sym typeface="Arial"/>
              </a:rPr>
              <a:t>¡En los cielos gloria a Dios!</a:t>
            </a:r>
            <a:endParaRPr b="1" sz="38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s-US" sz="3800">
                <a:latin typeface="Arial"/>
                <a:ea typeface="Arial"/>
                <a:cs typeface="Arial"/>
                <a:sym typeface="Arial"/>
              </a:rPr>
              <a:t>¡Al mortal paz en la tierra!</a:t>
            </a:r>
            <a:endParaRPr b="1" sz="38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s-US" sz="3800">
                <a:latin typeface="Arial"/>
                <a:ea typeface="Arial"/>
                <a:cs typeface="Arial"/>
                <a:sym typeface="Arial"/>
              </a:rPr>
              <a:t>Canta la celeste voz.</a:t>
            </a:r>
            <a:endParaRPr b="1" sz="38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s-US" sz="3800">
                <a:latin typeface="Arial"/>
                <a:ea typeface="Arial"/>
                <a:cs typeface="Arial"/>
                <a:sym typeface="Arial"/>
              </a:rPr>
              <a:t>Con los cielos alabemos al eterno rey cantemos, a Jesús que es nuestro bien, con el coro de Belén; Canta la celeste voz: ¡En los cielos gloria a Dios!</a:t>
            </a:r>
            <a:endParaRPr b="1" sz="38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1f642f6d99_0_7"/>
          <p:cNvSpPr txBox="1"/>
          <p:nvPr>
            <p:ph idx="1" type="body"/>
          </p:nvPr>
        </p:nvSpPr>
        <p:spPr>
          <a:xfrm>
            <a:off x="0" y="0"/>
            <a:ext cx="12192000" cy="6723300"/>
          </a:xfrm>
          <a:prstGeom prst="rect">
            <a:avLst/>
          </a:prstGeom>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s-US" sz="3600">
                <a:latin typeface="Arial"/>
                <a:ea typeface="Arial"/>
                <a:cs typeface="Arial"/>
                <a:sym typeface="Arial"/>
              </a:rPr>
              <a:t>El Señor de los señores, el Ungido celestial, por salvar a pecadores toma forma corporal. ¡Gloria al Verbo encarnado, en humanidad velado! Gloria a nuestro Redentor, a Jesús Rey y Señor! Canta la celeste voz: ¡En los cielos gloria a Dios!</a:t>
            </a:r>
            <a:endParaRPr b="1" sz="3600">
              <a:latin typeface="Arial"/>
              <a:ea typeface="Arial"/>
              <a:cs typeface="Arial"/>
              <a:sym typeface="Arial"/>
            </a:endParaRPr>
          </a:p>
          <a:p>
            <a:pPr indent="0" lvl="0" marL="0" rtl="0" algn="ctr">
              <a:lnSpc>
                <a:spcPct val="115000"/>
              </a:lnSpc>
              <a:spcBef>
                <a:spcPts val="0"/>
              </a:spcBef>
              <a:spcAft>
                <a:spcPts val="0"/>
              </a:spcAft>
              <a:buNone/>
            </a:pPr>
            <a:r>
              <a:rPr b="1" lang="es-US" sz="3600">
                <a:latin typeface="Arial"/>
                <a:ea typeface="Arial"/>
                <a:cs typeface="Arial"/>
                <a:sym typeface="Arial"/>
              </a:rPr>
              <a:t>Príncipe de paz eterna Gloria a ti Señor Jesús; Con tu vida y con tu muerte nos ofreces vida y luz. Has tu majestad dejado, a buscarnos te has dignado; para darnos el vivir, a la cruz fuiste a morir. Canta la celeste voz: ¡En los cielos gloria a Dios!</a:t>
            </a:r>
            <a:endParaRPr b="1" sz="3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f642f6d99_0_13"/>
          <p:cNvSpPr txBox="1"/>
          <p:nvPr>
            <p:ph type="title"/>
          </p:nvPr>
        </p:nvSpPr>
        <p:spPr>
          <a:xfrm>
            <a:off x="2015575" y="67625"/>
            <a:ext cx="8094000" cy="1003500"/>
          </a:xfrm>
          <a:prstGeom prst="rect">
            <a:avLst/>
          </a:prstGeom>
          <a:ln cap="flat" cmpd="sng" w="285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50000"/>
              </a:lnSpc>
              <a:spcBef>
                <a:spcPts val="1200"/>
              </a:spcBef>
              <a:spcAft>
                <a:spcPts val="1200"/>
              </a:spcAft>
              <a:buNone/>
            </a:pPr>
            <a:r>
              <a:rPr b="1" lang="es-US" sz="4800">
                <a:latin typeface="Arial"/>
                <a:ea typeface="Arial"/>
                <a:cs typeface="Arial"/>
                <a:sym typeface="Arial"/>
              </a:rPr>
              <a:t>Ángeles Cantando Están</a:t>
            </a:r>
            <a:endParaRPr sz="4800"/>
          </a:p>
        </p:txBody>
      </p:sp>
      <p:sp>
        <p:nvSpPr>
          <p:cNvPr id="174" name="Google Shape;174;g31f642f6d99_0_13"/>
          <p:cNvSpPr txBox="1"/>
          <p:nvPr>
            <p:ph idx="1" type="body"/>
          </p:nvPr>
        </p:nvSpPr>
        <p:spPr>
          <a:xfrm>
            <a:off x="97075" y="1211900"/>
            <a:ext cx="11931000" cy="5480100"/>
          </a:xfrm>
          <a:prstGeom prst="rect">
            <a:avLst/>
          </a:prstGeom>
        </p:spPr>
        <p:txBody>
          <a:bodyPr anchorCtr="0" anchor="t" bIns="45700" lIns="91425" spcFirstLastPara="1" rIns="91425" wrap="square" tIns="45700">
            <a:normAutofit/>
          </a:bodyPr>
          <a:lstStyle/>
          <a:p>
            <a:pPr indent="457200" lvl="0" marL="0" rtl="0" algn="l">
              <a:spcBef>
                <a:spcPts val="1000"/>
              </a:spcBef>
              <a:spcAft>
                <a:spcPts val="0"/>
              </a:spcAft>
              <a:buNone/>
            </a:pPr>
            <a:r>
              <a:rPr b="1" lang="es-US" sz="3600">
                <a:latin typeface="Arial"/>
                <a:ea typeface="Arial"/>
                <a:cs typeface="Arial"/>
                <a:sym typeface="Arial"/>
              </a:rPr>
              <a:t>Ángeles cantando están tan dulcísima canción; Las montañas su eco dan como fiel contestación.</a:t>
            </a:r>
            <a:endParaRPr b="1" sz="3600">
              <a:latin typeface="Arial"/>
              <a:ea typeface="Arial"/>
              <a:cs typeface="Arial"/>
              <a:sym typeface="Arial"/>
            </a:endParaRPr>
          </a:p>
          <a:p>
            <a:pPr indent="0" lvl="0" marL="0" rtl="0" algn="ctr">
              <a:spcBef>
                <a:spcPts val="1000"/>
              </a:spcBef>
              <a:spcAft>
                <a:spcPts val="0"/>
              </a:spcAft>
              <a:buNone/>
            </a:pPr>
            <a:r>
              <a:rPr b="1" lang="es-US" sz="3600">
                <a:latin typeface="Arial"/>
                <a:ea typeface="Arial"/>
                <a:cs typeface="Arial"/>
                <a:sym typeface="Arial"/>
              </a:rPr>
              <a:t>	-Coro- Gloria, in excelsis Deo. Gloria, in excelsis Deo.</a:t>
            </a:r>
            <a:endParaRPr b="1" sz="3600">
              <a:latin typeface="Arial"/>
              <a:ea typeface="Arial"/>
              <a:cs typeface="Arial"/>
              <a:sym typeface="Arial"/>
            </a:endParaRPr>
          </a:p>
          <a:p>
            <a:pPr indent="457200" lvl="0" marL="0" rtl="0" algn="l">
              <a:spcBef>
                <a:spcPts val="1000"/>
              </a:spcBef>
              <a:spcAft>
                <a:spcPts val="0"/>
              </a:spcAft>
              <a:buNone/>
            </a:pPr>
            <a:r>
              <a:rPr b="1" lang="es-US" sz="3600">
                <a:latin typeface="Arial"/>
                <a:ea typeface="Arial"/>
                <a:cs typeface="Arial"/>
                <a:sym typeface="Arial"/>
              </a:rPr>
              <a:t>Los pastores sin cesar sus loores dan a Dios; cuán glorioso es el cantar de su melodiosa voz.   -Coro- </a:t>
            </a:r>
            <a:endParaRPr b="1" sz="3600">
              <a:latin typeface="Arial"/>
              <a:ea typeface="Arial"/>
              <a:cs typeface="Arial"/>
              <a:sym typeface="Arial"/>
            </a:endParaRPr>
          </a:p>
          <a:p>
            <a:pPr indent="457200" lvl="0" marL="0" rtl="0" algn="l">
              <a:spcBef>
                <a:spcPts val="1000"/>
              </a:spcBef>
              <a:spcAft>
                <a:spcPts val="0"/>
              </a:spcAft>
              <a:buNone/>
            </a:pPr>
            <a:r>
              <a:t/>
            </a:r>
            <a:endParaRPr b="1" sz="3600">
              <a:latin typeface="Arial"/>
              <a:ea typeface="Arial"/>
              <a:cs typeface="Arial"/>
              <a:sym typeface="Arial"/>
            </a:endParaRPr>
          </a:p>
          <a:p>
            <a:pPr indent="457200" lvl="0" marL="0" rtl="0" algn="l">
              <a:spcBef>
                <a:spcPts val="1000"/>
              </a:spcBef>
              <a:spcAft>
                <a:spcPts val="0"/>
              </a:spcAft>
              <a:buNone/>
            </a:pPr>
            <a:r>
              <a:rPr b="1" lang="es-US" sz="3600">
                <a:latin typeface="Arial"/>
                <a:ea typeface="Arial"/>
                <a:cs typeface="Arial"/>
                <a:sym typeface="Arial"/>
              </a:rPr>
              <a:t>¡Oh! Venid pronto a Belén para contemplar con fe a Jesús autor del bien, al recién nacido Rey.  -Coro- </a:t>
            </a:r>
            <a:endParaRPr b="1" sz="36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f642f6d99_0_29"/>
          <p:cNvSpPr txBox="1"/>
          <p:nvPr>
            <p:ph type="title"/>
          </p:nvPr>
        </p:nvSpPr>
        <p:spPr>
          <a:xfrm>
            <a:off x="3724350" y="83300"/>
            <a:ext cx="4743300" cy="940800"/>
          </a:xfrm>
          <a:prstGeom prst="rect">
            <a:avLst/>
          </a:prstGeom>
          <a:ln cap="flat" cmpd="sng" w="28575">
            <a:solidFill>
              <a:srgbClr val="000000"/>
            </a:solidFill>
            <a:prstDash val="dashDot"/>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b="1" lang="es-US">
                <a:latin typeface="Arial"/>
                <a:ea typeface="Arial"/>
                <a:cs typeface="Arial"/>
                <a:sym typeface="Arial"/>
              </a:rPr>
              <a:t>Santa la Noche</a:t>
            </a:r>
            <a:endParaRPr b="1">
              <a:latin typeface="Arial"/>
              <a:ea typeface="Arial"/>
              <a:cs typeface="Arial"/>
              <a:sym typeface="Arial"/>
            </a:endParaRPr>
          </a:p>
        </p:txBody>
      </p:sp>
      <p:sp>
        <p:nvSpPr>
          <p:cNvPr id="180" name="Google Shape;180;g31f642f6d99_0_29"/>
          <p:cNvSpPr txBox="1"/>
          <p:nvPr>
            <p:ph idx="1" type="body"/>
          </p:nvPr>
        </p:nvSpPr>
        <p:spPr>
          <a:xfrm>
            <a:off x="459300" y="1305850"/>
            <a:ext cx="11273400" cy="4180500"/>
          </a:xfrm>
          <a:prstGeom prst="rect">
            <a:avLst/>
          </a:prstGeom>
        </p:spPr>
        <p:txBody>
          <a:bodyPr anchorCtr="0" anchor="t" bIns="45700" lIns="91425" spcFirstLastPara="1" rIns="91425" wrap="square" tIns="45700">
            <a:normAutofit/>
          </a:bodyPr>
          <a:lstStyle/>
          <a:p>
            <a:pPr indent="457200" lvl="0" marL="0" rtl="0" algn="ctr">
              <a:spcBef>
                <a:spcPts val="1000"/>
              </a:spcBef>
              <a:spcAft>
                <a:spcPts val="0"/>
              </a:spcAft>
              <a:buNone/>
            </a:pPr>
            <a:r>
              <a:rPr b="1" lang="es-US" sz="3600">
                <a:latin typeface="Arial"/>
                <a:ea typeface="Arial"/>
                <a:cs typeface="Arial"/>
                <a:sym typeface="Arial"/>
              </a:rPr>
              <a:t>Santa la noche, hermosas las estrellas, la noche que nació el Señor. El mundo envuelto estuvo en sus querellas hasta que Dios nos mandó al Salvador. Una esperanza todo el mundo siente, la luz de un nuevo día sin igual; con gratitud postrados adoradle; oíd de los alto la voz angelical; ¡oíd, cantad! Nació el Salvador.</a:t>
            </a:r>
            <a:endParaRPr b="1" sz="36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1f642f6d99_0_34"/>
          <p:cNvSpPr txBox="1"/>
          <p:nvPr>
            <p:ph idx="1" type="body"/>
          </p:nvPr>
        </p:nvSpPr>
        <p:spPr>
          <a:xfrm>
            <a:off x="65750" y="115875"/>
            <a:ext cx="12056400" cy="6545100"/>
          </a:xfrm>
          <a:prstGeom prst="rect">
            <a:avLst/>
          </a:prstGeom>
        </p:spPr>
        <p:txBody>
          <a:bodyPr anchorCtr="0" anchor="t" bIns="45700" lIns="91425" spcFirstLastPara="1" rIns="91425" wrap="square" tIns="45700">
            <a:normAutofit lnSpcReduction="10000"/>
          </a:bodyPr>
          <a:lstStyle/>
          <a:p>
            <a:pPr indent="457200" lvl="0" marL="0" rtl="0" algn="ctr">
              <a:spcBef>
                <a:spcPts val="1000"/>
              </a:spcBef>
              <a:spcAft>
                <a:spcPts val="0"/>
              </a:spcAft>
              <a:buNone/>
            </a:pPr>
            <a:r>
              <a:rPr b="1" lang="es-US" sz="3600">
                <a:latin typeface="Arial"/>
                <a:ea typeface="Arial"/>
                <a:cs typeface="Arial"/>
                <a:sym typeface="Arial"/>
              </a:rPr>
              <a:t>Hoy por la fe llegamos al pesebre a contemplar al bendito Jesús. Como también los magos del oriente llegaron guiados por célica luz. Fue por nacer así humildemente que nuestras pruebas sabe comprender; hoy Emanuel es “Dios ya con nosotros”; Cantemos al rey, a Jesús el Salvador; ¡Regocijad! Nació el Redentor.</a:t>
            </a:r>
            <a:endParaRPr b="1" sz="3600">
              <a:latin typeface="Arial"/>
              <a:ea typeface="Arial"/>
              <a:cs typeface="Arial"/>
              <a:sym typeface="Arial"/>
            </a:endParaRPr>
          </a:p>
          <a:p>
            <a:pPr indent="457200" lvl="0" marL="0" rtl="0" algn="ctr">
              <a:spcBef>
                <a:spcPts val="1000"/>
              </a:spcBef>
              <a:spcAft>
                <a:spcPts val="0"/>
              </a:spcAft>
              <a:buNone/>
            </a:pPr>
            <a:r>
              <a:rPr b="1" lang="es-US" sz="3600">
                <a:latin typeface="Arial"/>
                <a:ea typeface="Arial"/>
                <a:cs typeface="Arial"/>
                <a:sym typeface="Arial"/>
              </a:rPr>
              <a:t>Nos enseñó a amarnos tiernamente, nos dio su ley de amor y su paz. Libra al esclavo que en cadenas gime, y a Su nombre huirá Satanás. Con cánticos de gozo alabemos al rey de reyes, nuestro Salvador; Hoy con amor cantemos reverentes; Alcemos la voz proclamando su poder, ¡Dad gloria a Dios! Amén, por siempre amén. </a:t>
            </a:r>
            <a:endParaRPr b="1" sz="36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f642f6d99_0_39"/>
          <p:cNvSpPr txBox="1"/>
          <p:nvPr>
            <p:ph type="title"/>
          </p:nvPr>
        </p:nvSpPr>
        <p:spPr>
          <a:xfrm>
            <a:off x="2965050" y="83275"/>
            <a:ext cx="6261900" cy="893700"/>
          </a:xfrm>
          <a:prstGeom prst="rect">
            <a:avLst/>
          </a:prstGeom>
          <a:ln cap="flat" cmpd="sng" w="28575">
            <a:solidFill>
              <a:srgbClr val="000000"/>
            </a:solidFill>
            <a:prstDash val="dashDot"/>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b="1" lang="es-US">
                <a:latin typeface="Arial"/>
                <a:ea typeface="Arial"/>
                <a:cs typeface="Arial"/>
                <a:sym typeface="Arial"/>
              </a:rPr>
              <a:t>Allá en el Pesebre</a:t>
            </a:r>
            <a:endParaRPr b="1">
              <a:latin typeface="Arial"/>
              <a:ea typeface="Arial"/>
              <a:cs typeface="Arial"/>
              <a:sym typeface="Arial"/>
            </a:endParaRPr>
          </a:p>
        </p:txBody>
      </p:sp>
      <p:sp>
        <p:nvSpPr>
          <p:cNvPr id="191" name="Google Shape;191;g31f642f6d99_0_39"/>
          <p:cNvSpPr txBox="1"/>
          <p:nvPr>
            <p:ph idx="1" type="body"/>
          </p:nvPr>
        </p:nvSpPr>
        <p:spPr>
          <a:xfrm>
            <a:off x="112725" y="1117950"/>
            <a:ext cx="12079200" cy="55740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b="1" lang="es-US" sz="3600">
                <a:latin typeface="Arial"/>
                <a:ea typeface="Arial"/>
                <a:cs typeface="Arial"/>
                <a:sym typeface="Arial"/>
              </a:rPr>
              <a:t>Allá en el pesebre do nace Jesús, la cuna de paja nos vierte gran luz; estrellas lejanas del cielo al mirar se inclinan gozosas su lumbre a prestar.</a:t>
            </a:r>
            <a:endParaRPr b="1" sz="3600">
              <a:latin typeface="Arial"/>
              <a:ea typeface="Arial"/>
              <a:cs typeface="Arial"/>
              <a:sym typeface="Arial"/>
            </a:endParaRPr>
          </a:p>
          <a:p>
            <a:pPr indent="0" lvl="0" marL="0" rtl="0" algn="ctr">
              <a:spcBef>
                <a:spcPts val="1000"/>
              </a:spcBef>
              <a:spcAft>
                <a:spcPts val="0"/>
              </a:spcAft>
              <a:buClr>
                <a:schemeClr val="dk1"/>
              </a:buClr>
              <a:buSzPts val="1100"/>
              <a:buFont typeface="Arial"/>
              <a:buNone/>
            </a:pPr>
            <a:r>
              <a:rPr b="1" lang="es-US" sz="3600">
                <a:latin typeface="Arial"/>
                <a:ea typeface="Arial"/>
                <a:cs typeface="Arial"/>
                <a:sym typeface="Arial"/>
              </a:rPr>
              <a:t>Pastores del campo teniendo temor, cercados de luz y de gran resplandor, acuden a prisa buscando a  Jesús, nacido en pesebre, del mundo la luz.</a:t>
            </a:r>
            <a:endParaRPr b="1" sz="3600">
              <a:latin typeface="Arial"/>
              <a:ea typeface="Arial"/>
              <a:cs typeface="Arial"/>
              <a:sym typeface="Arial"/>
            </a:endParaRPr>
          </a:p>
          <a:p>
            <a:pPr indent="0" lvl="0" marL="0" rtl="0" algn="ctr">
              <a:spcBef>
                <a:spcPts val="1000"/>
              </a:spcBef>
              <a:spcAft>
                <a:spcPts val="0"/>
              </a:spcAft>
              <a:buNone/>
            </a:pPr>
            <a:r>
              <a:rPr b="1" lang="es-US" sz="3600">
                <a:latin typeface="Arial"/>
                <a:ea typeface="Arial"/>
                <a:cs typeface="Arial"/>
                <a:sym typeface="Arial"/>
              </a:rPr>
              <a:t>Oh Cristo pedimos hoy tu bendición, rogamos que atiendas a nuestra oración; a todos oh Cristo nos muestras amor, nosotros te amamos mi buen Salvador</a:t>
            </a:r>
            <a:endParaRPr b="1" sz="36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4"/>
          <p:cNvSpPr txBox="1"/>
          <p:nvPr>
            <p:ph type="title"/>
          </p:nvPr>
        </p:nvSpPr>
        <p:spPr>
          <a:xfrm>
            <a:off x="910300" y="6075"/>
            <a:ext cx="10563900" cy="781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orben"/>
              <a:buNone/>
            </a:pPr>
            <a:r>
              <a:rPr lang="es-US">
                <a:latin typeface="Corben"/>
                <a:ea typeface="Corben"/>
                <a:cs typeface="Corben"/>
                <a:sym typeface="Corben"/>
              </a:rPr>
              <a:t>Te Exaltaré mi Dios mi Rey 90</a:t>
            </a:r>
            <a:endParaRPr/>
          </a:p>
        </p:txBody>
      </p:sp>
      <p:sp>
        <p:nvSpPr>
          <p:cNvPr id="197" name="Google Shape;197;p4"/>
          <p:cNvSpPr txBox="1"/>
          <p:nvPr>
            <p:ph idx="1" type="body"/>
          </p:nvPr>
        </p:nvSpPr>
        <p:spPr>
          <a:xfrm>
            <a:off x="105675" y="877825"/>
            <a:ext cx="11980800" cy="598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None/>
            </a:pPr>
            <a:r>
              <a:rPr b="1" lang="es-US" sz="3900">
                <a:latin typeface="Arial"/>
                <a:ea typeface="Arial"/>
                <a:cs typeface="Arial"/>
                <a:sym typeface="Arial"/>
              </a:rPr>
              <a:t>Te exaltaré, mi Dios, mi Rey, y bendeciré tu Nombre eternamente y para siempre, cada día te bendeciré.</a:t>
            </a:r>
            <a:endParaRPr b="1" sz="3900">
              <a:latin typeface="Arial"/>
              <a:ea typeface="Arial"/>
              <a:cs typeface="Arial"/>
              <a:sym typeface="Arial"/>
            </a:endParaRPr>
          </a:p>
          <a:p>
            <a:pPr indent="0" lvl="0" marL="457200" rtl="0" algn="ctr">
              <a:lnSpc>
                <a:spcPct val="90000"/>
              </a:lnSpc>
              <a:spcBef>
                <a:spcPts val="1000"/>
              </a:spcBef>
              <a:spcAft>
                <a:spcPts val="0"/>
              </a:spcAft>
              <a:buNone/>
            </a:pPr>
            <a:r>
              <a:rPr b="1" lang="es-US" sz="3900">
                <a:latin typeface="Arial"/>
                <a:ea typeface="Arial"/>
                <a:cs typeface="Arial"/>
                <a:sym typeface="Arial"/>
              </a:rPr>
              <a:t>-Coro:- </a:t>
            </a:r>
            <a:r>
              <a:rPr b="1" lang="es-US" sz="3900">
                <a:latin typeface="Arial"/>
                <a:ea typeface="Arial"/>
                <a:cs typeface="Arial"/>
                <a:sym typeface="Arial"/>
              </a:rPr>
              <a:t>Y alabaré tu Nombre eternamente y para siempre. Grande es Jehová, y digno de suprema alabanza, y su grandeza es inescrutable, cada día te bendeciré.</a:t>
            </a:r>
            <a:endParaRPr b="1" sz="3900">
              <a:latin typeface="Arial"/>
              <a:ea typeface="Arial"/>
              <a:cs typeface="Arial"/>
              <a:sym typeface="Arial"/>
            </a:endParaRPr>
          </a:p>
          <a:p>
            <a:pPr indent="0" lvl="0" marL="0" rtl="0" algn="ctr">
              <a:lnSpc>
                <a:spcPct val="90000"/>
              </a:lnSpc>
              <a:spcBef>
                <a:spcPts val="1000"/>
              </a:spcBef>
              <a:spcAft>
                <a:spcPts val="0"/>
              </a:spcAft>
              <a:buClr>
                <a:schemeClr val="lt1"/>
              </a:buClr>
              <a:buSzPts val="3600"/>
              <a:buNone/>
            </a:pPr>
            <a:r>
              <a:rPr b="1" lang="es-US" sz="3900">
                <a:latin typeface="Arial"/>
                <a:ea typeface="Arial"/>
                <a:cs typeface="Arial"/>
                <a:sym typeface="Arial"/>
              </a:rPr>
              <a:t>Generación a generación celebrarán tus obras, y anunciarán tus poderosos hechos cada día te bendeciré. -Coro-</a:t>
            </a:r>
            <a:endParaRPr b="1" sz="3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4b8bc2e103_0_124"/>
          <p:cNvSpPr txBox="1"/>
          <p:nvPr>
            <p:ph type="title"/>
          </p:nvPr>
        </p:nvSpPr>
        <p:spPr>
          <a:xfrm>
            <a:off x="2991761" y="136525"/>
            <a:ext cx="6208500" cy="965700"/>
          </a:xfrm>
          <a:prstGeom prst="rect">
            <a:avLst/>
          </a:prstGeom>
          <a:solidFill>
            <a:srgbClr val="000000"/>
          </a:solidFill>
        </p:spPr>
        <p:txBody>
          <a:bodyPr anchorCtr="0" anchor="ctr" bIns="45700" lIns="91425" spcFirstLastPara="1" rIns="91425" wrap="square" tIns="45700">
            <a:normAutofit/>
          </a:bodyPr>
          <a:lstStyle/>
          <a:p>
            <a:pPr indent="0" lvl="0" marL="0" rtl="0" algn="ctr">
              <a:spcBef>
                <a:spcPts val="0"/>
              </a:spcBef>
              <a:spcAft>
                <a:spcPts val="0"/>
              </a:spcAft>
              <a:buNone/>
            </a:pPr>
            <a:r>
              <a:rPr lang="es-US">
                <a:solidFill>
                  <a:schemeClr val="lt1"/>
                </a:solidFill>
                <a:latin typeface="Arial Black"/>
                <a:ea typeface="Arial Black"/>
                <a:cs typeface="Arial Black"/>
                <a:sym typeface="Arial Black"/>
              </a:rPr>
              <a:t>Quiero Alabarte</a:t>
            </a:r>
            <a:endParaRPr>
              <a:solidFill>
                <a:schemeClr val="lt1"/>
              </a:solidFill>
              <a:latin typeface="Arial Black"/>
              <a:ea typeface="Arial Black"/>
              <a:cs typeface="Arial Black"/>
              <a:sym typeface="Arial Black"/>
            </a:endParaRPr>
          </a:p>
        </p:txBody>
      </p:sp>
      <p:sp>
        <p:nvSpPr>
          <p:cNvPr id="98" name="Google Shape;98;g34b8bc2e103_0_124"/>
          <p:cNvSpPr txBox="1"/>
          <p:nvPr/>
        </p:nvSpPr>
        <p:spPr>
          <a:xfrm>
            <a:off x="0" y="1193875"/>
            <a:ext cx="121920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US" sz="3600">
                <a:latin typeface="Arial Black"/>
                <a:ea typeface="Arial Black"/>
                <a:cs typeface="Arial Black"/>
                <a:sym typeface="Arial Black"/>
              </a:rPr>
              <a:t>     Quiero alabarte, más y más aún, quiero alabarte, más y más aún. Buscar tu voluntad, tu gracia conocer, quiero alabarte.</a:t>
            </a:r>
            <a:endParaRPr b="1" sz="3600">
              <a:latin typeface="Arial Black"/>
              <a:ea typeface="Arial Black"/>
              <a:cs typeface="Arial Black"/>
              <a:sym typeface="Arial Black"/>
            </a:endParaRPr>
          </a:p>
          <a:p>
            <a:pPr indent="0" lvl="0" marL="0" rtl="0" algn="l">
              <a:spcBef>
                <a:spcPts val="0"/>
              </a:spcBef>
              <a:spcAft>
                <a:spcPts val="0"/>
              </a:spcAft>
              <a:buNone/>
            </a:pPr>
            <a:r>
              <a:rPr b="1" lang="es-US" sz="3600">
                <a:solidFill>
                  <a:schemeClr val="dk1"/>
                </a:solidFill>
                <a:latin typeface="Arial Black"/>
                <a:ea typeface="Arial Black"/>
                <a:cs typeface="Arial Black"/>
                <a:sym typeface="Arial Black"/>
              </a:rPr>
              <a:t>     Quiero amarte, más y más aún, quiero amarte, más y más aún. Buscar tu voluntad, tu gracia conocer, quiero amarte.</a:t>
            </a:r>
            <a:endParaRPr b="1" sz="3600">
              <a:solidFill>
                <a:schemeClr val="dk1"/>
              </a:solidFill>
              <a:latin typeface="Arial Black"/>
              <a:ea typeface="Arial Black"/>
              <a:cs typeface="Arial Black"/>
              <a:sym typeface="Arial Black"/>
            </a:endParaRPr>
          </a:p>
          <a:p>
            <a:pPr indent="0" lvl="0" marL="0" rtl="0" algn="l">
              <a:spcBef>
                <a:spcPts val="0"/>
              </a:spcBef>
              <a:spcAft>
                <a:spcPts val="0"/>
              </a:spcAft>
              <a:buClr>
                <a:schemeClr val="dk1"/>
              </a:buClr>
              <a:buSzPts val="1100"/>
              <a:buFont typeface="Arial"/>
              <a:buNone/>
            </a:pPr>
            <a:r>
              <a:rPr b="1" lang="es-US" sz="3600">
                <a:solidFill>
                  <a:schemeClr val="dk1"/>
                </a:solidFill>
                <a:latin typeface="Arial Black"/>
                <a:ea typeface="Arial Black"/>
                <a:cs typeface="Arial Black"/>
                <a:sym typeface="Arial Black"/>
              </a:rPr>
              <a:t>     Quiero servirte, más y más aún, quiero servirte, más y más aún. Buscar tu voluntad, tu gracia conocer, quiero servirte.</a:t>
            </a:r>
            <a:endParaRPr b="1" sz="3600">
              <a:solidFill>
                <a:schemeClr val="dk1"/>
              </a:solidFill>
              <a:latin typeface="Arial Black"/>
              <a:ea typeface="Arial Black"/>
              <a:cs typeface="Arial Black"/>
              <a:sym typeface="Arial Black"/>
            </a:endParaRPr>
          </a:p>
          <a:p>
            <a:pPr indent="0" lvl="0" marL="0" rtl="0" algn="l">
              <a:spcBef>
                <a:spcPts val="0"/>
              </a:spcBef>
              <a:spcAft>
                <a:spcPts val="0"/>
              </a:spcAft>
              <a:buNone/>
            </a:pPr>
            <a:r>
              <a:t/>
            </a:r>
            <a:endParaRPr b="1" sz="3600">
              <a:latin typeface="Arial Black"/>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g2a1a1ee9a5c_0_0"/>
          <p:cNvSpPr txBox="1"/>
          <p:nvPr>
            <p:ph type="title"/>
          </p:nvPr>
        </p:nvSpPr>
        <p:spPr>
          <a:xfrm>
            <a:off x="1543200" y="0"/>
            <a:ext cx="9105600" cy="996900"/>
          </a:xfrm>
          <a:prstGeom prst="rect">
            <a:avLst/>
          </a:prstGeom>
          <a:solidFill>
            <a:schemeClr val="lt1"/>
          </a:solidFill>
        </p:spPr>
        <p:txBody>
          <a:bodyPr anchorCtr="0" anchor="ctr" bIns="45700" lIns="91425" spcFirstLastPara="1" rIns="91425" wrap="square" tIns="45700">
            <a:noAutofit/>
          </a:bodyPr>
          <a:lstStyle/>
          <a:p>
            <a:pPr indent="0" lvl="0" marL="0" rtl="0" algn="ctr">
              <a:lnSpc>
                <a:spcPct val="115000"/>
              </a:lnSpc>
              <a:spcBef>
                <a:spcPts val="1200"/>
              </a:spcBef>
              <a:spcAft>
                <a:spcPts val="0"/>
              </a:spcAft>
              <a:buNone/>
            </a:pPr>
            <a:r>
              <a:rPr b="1" lang="es-US" sz="4800">
                <a:latin typeface="Trebuchet MS"/>
                <a:ea typeface="Trebuchet MS"/>
                <a:cs typeface="Trebuchet MS"/>
                <a:sym typeface="Trebuchet MS"/>
              </a:rPr>
              <a:t>Oh Ven, Bendito Emanuel</a:t>
            </a:r>
            <a:endParaRPr sz="4600">
              <a:latin typeface="Trebuchet MS"/>
              <a:ea typeface="Trebuchet MS"/>
              <a:cs typeface="Trebuchet MS"/>
              <a:sym typeface="Trebuchet MS"/>
            </a:endParaRPr>
          </a:p>
        </p:txBody>
      </p:sp>
      <p:sp>
        <p:nvSpPr>
          <p:cNvPr id="203" name="Google Shape;203;g2a1a1ee9a5c_0_0"/>
          <p:cNvSpPr txBox="1"/>
          <p:nvPr>
            <p:ph idx="1" type="body"/>
          </p:nvPr>
        </p:nvSpPr>
        <p:spPr>
          <a:xfrm>
            <a:off x="214350" y="1180575"/>
            <a:ext cx="11763300" cy="5142000"/>
          </a:xfrm>
          <a:prstGeom prst="rect">
            <a:avLst/>
          </a:prstGeom>
        </p:spPr>
        <p:txBody>
          <a:bodyPr anchorCtr="0" anchor="t" bIns="45700" lIns="91425" spcFirstLastPara="1" rIns="91425" wrap="square" tIns="45700">
            <a:noAutofit/>
          </a:bodyPr>
          <a:lstStyle/>
          <a:p>
            <a:pPr indent="0" lvl="0" marL="0" rtl="0" algn="ctr">
              <a:lnSpc>
                <a:spcPct val="115000"/>
              </a:lnSpc>
              <a:spcBef>
                <a:spcPts val="1200"/>
              </a:spcBef>
              <a:spcAft>
                <a:spcPts val="0"/>
              </a:spcAft>
              <a:buClr>
                <a:schemeClr val="dk1"/>
              </a:buClr>
              <a:buSzPts val="1100"/>
              <a:buFont typeface="Arial"/>
              <a:buNone/>
            </a:pPr>
            <a:r>
              <a:rPr b="1" lang="es-US" sz="4100">
                <a:latin typeface="Arial"/>
                <a:ea typeface="Arial"/>
                <a:cs typeface="Arial"/>
                <a:sym typeface="Arial"/>
              </a:rPr>
              <a:t>Oh ven, oh ven, bendito Emanuel de la maldad rescata a Israel, que llora triste desolación y espera ansiosa su liberación.</a:t>
            </a:r>
            <a:endParaRPr b="1" sz="41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lang="es-US" sz="4100">
                <a:latin typeface="Arial"/>
                <a:ea typeface="Arial"/>
                <a:cs typeface="Arial"/>
                <a:sym typeface="Arial"/>
              </a:rPr>
              <a:t> </a:t>
            </a:r>
            <a:endParaRPr b="1" sz="41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i="1" lang="es-US" sz="4100">
                <a:latin typeface="Arial"/>
                <a:ea typeface="Arial"/>
                <a:cs typeface="Arial"/>
                <a:sym typeface="Arial"/>
              </a:rPr>
              <a:t>Coro: ¡Cantad! ¡Cantad! Pues vuestro Emanuel vendrá a ti muy pronto, Israel.</a:t>
            </a:r>
            <a:endParaRPr b="1" i="1" sz="4100">
              <a:latin typeface="Arial"/>
              <a:ea typeface="Arial"/>
              <a:cs typeface="Arial"/>
              <a:sym typeface="Arial"/>
            </a:endParaRPr>
          </a:p>
          <a:p>
            <a:pPr indent="0" lvl="0" marL="0" rtl="0" algn="l">
              <a:spcBef>
                <a:spcPts val="1000"/>
              </a:spcBef>
              <a:spcAft>
                <a:spcPts val="0"/>
              </a:spcAft>
              <a:buNone/>
            </a:pPr>
            <a:r>
              <a:t/>
            </a:r>
            <a:endParaRPr sz="3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g2a1a1ee9a5c_0_7"/>
          <p:cNvSpPr txBox="1"/>
          <p:nvPr>
            <p:ph idx="1" type="body"/>
          </p:nvPr>
        </p:nvSpPr>
        <p:spPr>
          <a:xfrm>
            <a:off x="103350" y="77400"/>
            <a:ext cx="11985300" cy="67032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None/>
            </a:pPr>
            <a:r>
              <a:rPr b="1" lang="es-US" sz="4000">
                <a:latin typeface="Arial"/>
                <a:ea typeface="Arial"/>
                <a:cs typeface="Arial"/>
                <a:sym typeface="Arial"/>
              </a:rPr>
              <a:t>Oh ven Sabiduría celestial, y líbranos del mal a cada cual; corrígenos y haznos saber, que con tu ayuda hemos de vencer.</a:t>
            </a:r>
            <a:endParaRPr b="1" sz="4000">
              <a:latin typeface="Arial"/>
              <a:ea typeface="Arial"/>
              <a:cs typeface="Arial"/>
              <a:sym typeface="Arial"/>
            </a:endParaRPr>
          </a:p>
          <a:p>
            <a:pPr indent="0" lvl="0" marL="0" rtl="0" algn="ctr">
              <a:lnSpc>
                <a:spcPct val="115000"/>
              </a:lnSpc>
              <a:spcBef>
                <a:spcPts val="1200"/>
              </a:spcBef>
              <a:spcAft>
                <a:spcPts val="0"/>
              </a:spcAft>
              <a:buNone/>
            </a:pPr>
            <a:r>
              <a:rPr b="1" i="1" lang="es-US" sz="4000">
                <a:latin typeface="Arial"/>
                <a:ea typeface="Arial"/>
                <a:cs typeface="Arial"/>
                <a:sym typeface="Arial"/>
              </a:rPr>
              <a:t>-</a:t>
            </a:r>
            <a:r>
              <a:rPr b="1" i="1" lang="es-US" sz="4000">
                <a:latin typeface="Arial"/>
                <a:ea typeface="Arial"/>
                <a:cs typeface="Arial"/>
                <a:sym typeface="Arial"/>
              </a:rPr>
              <a:t>Coro: ¡Cantad! ¡Cantad! Pues vuestro Emanuel vendrá a ti muy pronto, Israel.</a:t>
            </a:r>
            <a:endParaRPr b="1" i="1" sz="4000">
              <a:latin typeface="Arial"/>
              <a:ea typeface="Arial"/>
              <a:cs typeface="Arial"/>
              <a:sym typeface="Arial"/>
            </a:endParaRPr>
          </a:p>
          <a:p>
            <a:pPr indent="0" lvl="0" marL="0" rtl="0" algn="ctr">
              <a:lnSpc>
                <a:spcPct val="115000"/>
              </a:lnSpc>
              <a:spcBef>
                <a:spcPts val="1200"/>
              </a:spcBef>
              <a:spcAft>
                <a:spcPts val="0"/>
              </a:spcAft>
              <a:buNone/>
            </a:pPr>
            <a:r>
              <a:rPr b="1" lang="es-US" sz="4000">
                <a:latin typeface="Arial"/>
                <a:ea typeface="Arial"/>
                <a:cs typeface="Arial"/>
                <a:sym typeface="Arial"/>
              </a:rPr>
              <a:t>Oh ven, oh ven, glorioso Rey de Sión, y ten tu trono en cada corazón. Disipa toda la oscuridad, y enséñanos tu Santa voluntad.   </a:t>
            </a:r>
            <a:r>
              <a:rPr b="1" i="1" lang="es-US" sz="4000">
                <a:latin typeface="Arial"/>
                <a:ea typeface="Arial"/>
                <a:cs typeface="Arial"/>
                <a:sym typeface="Arial"/>
              </a:rPr>
              <a:t>-Coro-</a:t>
            </a:r>
            <a:endParaRPr i="1" sz="4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g2a1a1ee9a5c_0_19"/>
          <p:cNvSpPr txBox="1"/>
          <p:nvPr>
            <p:ph idx="1" type="body"/>
          </p:nvPr>
        </p:nvSpPr>
        <p:spPr>
          <a:xfrm>
            <a:off x="142425" y="145525"/>
            <a:ext cx="11889300" cy="65175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None/>
            </a:pPr>
            <a:r>
              <a:rPr b="1" lang="es-US" sz="4000">
                <a:latin typeface="Arial"/>
                <a:ea typeface="Arial"/>
                <a:cs typeface="Arial"/>
                <a:sym typeface="Arial"/>
              </a:rPr>
              <a:t>Oh ven, Mesías victorioso, ven de nuevo a este mundo a  reinar; destruye para siempre el mal y reina aquí en gloria celestial. </a:t>
            </a:r>
            <a:endParaRPr b="1" sz="40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i="1" lang="es-US" sz="4000">
                <a:latin typeface="Arial"/>
                <a:ea typeface="Arial"/>
                <a:cs typeface="Arial"/>
                <a:sym typeface="Arial"/>
              </a:rPr>
              <a:t>Coro: ¡Cantad! ¡Cantad! Pues vuestro Emanuel vendrá a ti muy pronto, Israel.</a:t>
            </a:r>
            <a:endParaRPr b="1" sz="4000">
              <a:latin typeface="Arial"/>
              <a:ea typeface="Arial"/>
              <a:cs typeface="Arial"/>
              <a:sym typeface="Arial"/>
            </a:endParaRPr>
          </a:p>
          <a:p>
            <a:pPr indent="0" lvl="0" marL="0" rtl="0" algn="l">
              <a:spcBef>
                <a:spcPts val="1000"/>
              </a:spcBef>
              <a:spcAft>
                <a:spcPts val="0"/>
              </a:spcAft>
              <a:buNone/>
            </a:pPr>
            <a:r>
              <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31b0f55502a_0_25"/>
          <p:cNvSpPr txBox="1"/>
          <p:nvPr>
            <p:ph type="title"/>
          </p:nvPr>
        </p:nvSpPr>
        <p:spPr>
          <a:xfrm>
            <a:off x="4407650" y="145925"/>
            <a:ext cx="3000900" cy="878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s-US" sz="4600">
                <a:latin typeface="Arial"/>
                <a:ea typeface="Arial"/>
                <a:cs typeface="Arial"/>
                <a:sym typeface="Arial"/>
              </a:rPr>
              <a:t>Emanuel</a:t>
            </a:r>
            <a:endParaRPr b="1" sz="4600">
              <a:latin typeface="Arial"/>
              <a:ea typeface="Arial"/>
              <a:cs typeface="Arial"/>
              <a:sym typeface="Arial"/>
            </a:endParaRPr>
          </a:p>
        </p:txBody>
      </p:sp>
      <p:sp>
        <p:nvSpPr>
          <p:cNvPr id="219" name="Google Shape;219;g31b0f55502a_0_25"/>
          <p:cNvSpPr txBox="1"/>
          <p:nvPr>
            <p:ph idx="1" type="body"/>
          </p:nvPr>
        </p:nvSpPr>
        <p:spPr>
          <a:xfrm>
            <a:off x="838200" y="1196250"/>
            <a:ext cx="10515600" cy="49806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s-US" sz="4000">
                <a:latin typeface="Arial"/>
                <a:ea typeface="Arial"/>
                <a:cs typeface="Arial"/>
                <a:sym typeface="Arial"/>
              </a:rPr>
              <a:t>Dios nos amó, a su Hijo dio, y lo nombró nuestro Emanuel. La profecía fue en él cumplida; Dios con nosotros, nuestro Emanuel.</a:t>
            </a:r>
            <a:endParaRPr b="1" sz="4000">
              <a:latin typeface="Arial"/>
              <a:ea typeface="Arial"/>
              <a:cs typeface="Arial"/>
              <a:sym typeface="Arial"/>
            </a:endParaRPr>
          </a:p>
          <a:p>
            <a:pPr indent="0" lvl="0" marL="0" rtl="0" algn="ctr">
              <a:spcBef>
                <a:spcPts val="1000"/>
              </a:spcBef>
              <a:spcAft>
                <a:spcPts val="0"/>
              </a:spcAft>
              <a:buNone/>
            </a:pPr>
            <a:r>
              <a:rPr b="1" lang="es-US" sz="4000">
                <a:latin typeface="Arial"/>
                <a:ea typeface="Arial"/>
                <a:cs typeface="Arial"/>
                <a:sym typeface="Arial"/>
              </a:rPr>
              <a:t>Dios descendió y se encarnó; Jesús nació, nuestro Emanuel. Vino a salvarnos, vino a redimirnos; Dios con nosotros, nuestro Emanuel. </a:t>
            </a:r>
            <a:endParaRPr b="1" sz="4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1b0f55502a_0_0"/>
          <p:cNvSpPr txBox="1"/>
          <p:nvPr>
            <p:ph type="title"/>
          </p:nvPr>
        </p:nvSpPr>
        <p:spPr>
          <a:xfrm>
            <a:off x="3429000" y="0"/>
            <a:ext cx="5334000" cy="69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US">
                <a:latin typeface="Arial"/>
                <a:ea typeface="Arial"/>
                <a:cs typeface="Arial"/>
                <a:sym typeface="Arial"/>
              </a:rPr>
              <a:t>Vengan a la Mesa</a:t>
            </a:r>
            <a:endParaRPr b="1">
              <a:latin typeface="Arial"/>
              <a:ea typeface="Arial"/>
              <a:cs typeface="Arial"/>
              <a:sym typeface="Arial"/>
            </a:endParaRPr>
          </a:p>
        </p:txBody>
      </p:sp>
      <p:sp>
        <p:nvSpPr>
          <p:cNvPr id="225" name="Google Shape;225;g31b0f55502a_0_0"/>
          <p:cNvSpPr txBox="1"/>
          <p:nvPr>
            <p:ph idx="1" type="body"/>
          </p:nvPr>
        </p:nvSpPr>
        <p:spPr>
          <a:xfrm>
            <a:off x="0" y="789150"/>
            <a:ext cx="12192000" cy="6068700"/>
          </a:xfrm>
          <a:prstGeom prst="rect">
            <a:avLst/>
          </a:prstGeom>
        </p:spPr>
        <p:txBody>
          <a:bodyPr anchorCtr="0" anchor="t" bIns="45700" lIns="91425" spcFirstLastPara="1" rIns="91425" wrap="square" tIns="45700">
            <a:noAutofit/>
          </a:bodyPr>
          <a:lstStyle/>
          <a:p>
            <a:pPr indent="0" lvl="0" marL="45720" rtl="0" algn="ctr">
              <a:spcBef>
                <a:spcPts val="0"/>
              </a:spcBef>
              <a:spcAft>
                <a:spcPts val="0"/>
              </a:spcAft>
              <a:buClr>
                <a:schemeClr val="dk1"/>
              </a:buClr>
              <a:buSzPts val="2400"/>
              <a:buFont typeface="Arial"/>
              <a:buNone/>
            </a:pPr>
            <a:r>
              <a:rPr b="1" i="1" lang="es-US" sz="3800">
                <a:latin typeface="Arial"/>
                <a:ea typeface="Arial"/>
                <a:cs typeface="Arial"/>
                <a:sym typeface="Arial"/>
              </a:rPr>
              <a:t>-Coro- Vengan a la mesa, vengan a celebrar, vengan con gran gozo, vengan a adorar.</a:t>
            </a:r>
            <a:endParaRPr b="1" i="1" sz="3800">
              <a:solidFill>
                <a:srgbClr val="A6B727"/>
              </a:solidFill>
              <a:latin typeface="Arial"/>
              <a:ea typeface="Arial"/>
              <a:cs typeface="Arial"/>
              <a:sym typeface="Arial"/>
            </a:endParaRPr>
          </a:p>
          <a:p>
            <a:pPr indent="0" lvl="0" marL="45720" rtl="0" algn="just">
              <a:spcBef>
                <a:spcPts val="1400"/>
              </a:spcBef>
              <a:spcAft>
                <a:spcPts val="0"/>
              </a:spcAft>
              <a:buClr>
                <a:schemeClr val="dk1"/>
              </a:buClr>
              <a:buSzPts val="2400"/>
              <a:buFont typeface="Arial"/>
              <a:buNone/>
            </a:pPr>
            <a:r>
              <a:rPr b="1" lang="es-US" sz="3800">
                <a:latin typeface="Arial"/>
                <a:ea typeface="Arial"/>
                <a:cs typeface="Arial"/>
                <a:sym typeface="Arial"/>
              </a:rPr>
              <a:t>Cristo extiende su mano con tierna invitación, Él nos convida a la cena de la conmemoración    </a:t>
            </a:r>
            <a:r>
              <a:rPr b="1" i="1" lang="es-US" sz="3800">
                <a:latin typeface="Arial"/>
                <a:ea typeface="Arial"/>
                <a:cs typeface="Arial"/>
                <a:sym typeface="Arial"/>
              </a:rPr>
              <a:t>-Coro-</a:t>
            </a:r>
            <a:endParaRPr b="1" i="1" sz="3800">
              <a:solidFill>
                <a:srgbClr val="A6B727"/>
              </a:solidFill>
              <a:latin typeface="Arial"/>
              <a:ea typeface="Arial"/>
              <a:cs typeface="Arial"/>
              <a:sym typeface="Arial"/>
            </a:endParaRPr>
          </a:p>
          <a:p>
            <a:pPr indent="0" lvl="0" marL="45720" rtl="0" algn="just">
              <a:spcBef>
                <a:spcPts val="1400"/>
              </a:spcBef>
              <a:spcAft>
                <a:spcPts val="0"/>
              </a:spcAft>
              <a:buClr>
                <a:schemeClr val="dk1"/>
              </a:buClr>
              <a:buSzPts val="2400"/>
              <a:buFont typeface="Arial"/>
              <a:buNone/>
            </a:pPr>
            <a:r>
              <a:rPr b="1" lang="es-US" sz="3800">
                <a:latin typeface="Arial"/>
                <a:ea typeface="Arial"/>
                <a:cs typeface="Arial"/>
                <a:sym typeface="Arial"/>
              </a:rPr>
              <a:t>Juntos tomemos la cena con gratitud al Señor. Cristo Jesús nos dio vida, es nuestro gran Salvador.   </a:t>
            </a:r>
            <a:r>
              <a:rPr b="1" i="1" lang="es-US" sz="3800">
                <a:latin typeface="Arial"/>
                <a:ea typeface="Arial"/>
                <a:cs typeface="Arial"/>
                <a:sym typeface="Arial"/>
              </a:rPr>
              <a:t>-Coro-</a:t>
            </a:r>
            <a:endParaRPr b="1" i="1" sz="3800">
              <a:solidFill>
                <a:srgbClr val="A6B727"/>
              </a:solidFill>
              <a:latin typeface="Arial"/>
              <a:ea typeface="Arial"/>
              <a:cs typeface="Arial"/>
              <a:sym typeface="Arial"/>
            </a:endParaRPr>
          </a:p>
          <a:p>
            <a:pPr indent="0" lvl="0" marL="45720" rtl="0" algn="just">
              <a:spcBef>
                <a:spcPts val="1400"/>
              </a:spcBef>
              <a:spcAft>
                <a:spcPts val="0"/>
              </a:spcAft>
              <a:buClr>
                <a:schemeClr val="dk1"/>
              </a:buClr>
              <a:buSzPts val="1100"/>
              <a:buFont typeface="Arial"/>
              <a:buNone/>
            </a:pPr>
            <a:r>
              <a:rPr b="1" lang="es-US" sz="3800">
                <a:latin typeface="Arial"/>
                <a:ea typeface="Arial"/>
                <a:cs typeface="Arial"/>
                <a:sym typeface="Arial"/>
              </a:rPr>
              <a:t>Somos un cuerpo en Cristo, con su amor nos unió. Hoy compartimos con gozo, hijos de un solo Dios. </a:t>
            </a:r>
            <a:endParaRPr b="1" sz="38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1b0f55502a_0_5"/>
          <p:cNvSpPr txBox="1"/>
          <p:nvPr>
            <p:ph idx="1" type="body"/>
          </p:nvPr>
        </p:nvSpPr>
        <p:spPr>
          <a:xfrm>
            <a:off x="838200" y="616900"/>
            <a:ext cx="10515600" cy="5559900"/>
          </a:xfrm>
          <a:prstGeom prst="rect">
            <a:avLst/>
          </a:prstGeom>
        </p:spPr>
        <p:txBody>
          <a:bodyPr anchorCtr="0" anchor="t" bIns="45700" lIns="91425" spcFirstLastPara="1" rIns="91425" wrap="square" tIns="45700">
            <a:normAutofit/>
          </a:bodyPr>
          <a:lstStyle/>
          <a:p>
            <a:pPr indent="0" lvl="0" marL="45720" rtl="0" algn="just">
              <a:spcBef>
                <a:spcPts val="1400"/>
              </a:spcBef>
              <a:spcAft>
                <a:spcPts val="0"/>
              </a:spcAft>
              <a:buNone/>
            </a:pPr>
            <a:r>
              <a:t/>
            </a:r>
            <a:endParaRPr b="1" sz="3800">
              <a:latin typeface="Arial"/>
              <a:ea typeface="Arial"/>
              <a:cs typeface="Arial"/>
              <a:sym typeface="Arial"/>
            </a:endParaRPr>
          </a:p>
          <a:p>
            <a:pPr indent="0" lvl="0" marL="45720" rtl="0" algn="ctr">
              <a:spcBef>
                <a:spcPts val="0"/>
              </a:spcBef>
              <a:spcAft>
                <a:spcPts val="0"/>
              </a:spcAft>
              <a:buClr>
                <a:schemeClr val="dk1"/>
              </a:buClr>
              <a:buSzPts val="1100"/>
              <a:buFont typeface="Arial"/>
              <a:buNone/>
            </a:pPr>
            <a:r>
              <a:rPr b="1" i="1" lang="es-US" sz="3800">
                <a:latin typeface="Arial"/>
                <a:ea typeface="Arial"/>
                <a:cs typeface="Arial"/>
                <a:sym typeface="Arial"/>
              </a:rPr>
              <a:t>-Coro- Vengan a la mesa, vengan a celebrar, vengan con gran gozo, vengan a adorar.</a:t>
            </a:r>
            <a:endParaRPr b="1" sz="3800">
              <a:latin typeface="Arial"/>
              <a:ea typeface="Arial"/>
              <a:cs typeface="Arial"/>
              <a:sym typeface="Arial"/>
            </a:endParaRPr>
          </a:p>
          <a:p>
            <a:pPr indent="0" lvl="0" marL="45720" rtl="0" algn="just">
              <a:spcBef>
                <a:spcPts val="1400"/>
              </a:spcBef>
              <a:spcAft>
                <a:spcPts val="0"/>
              </a:spcAft>
              <a:buClr>
                <a:schemeClr val="dk1"/>
              </a:buClr>
              <a:buSzPts val="1100"/>
              <a:buFont typeface="Arial"/>
              <a:buNone/>
            </a:pPr>
            <a:r>
              <a:rPr b="1" lang="es-US" sz="3800">
                <a:latin typeface="Arial"/>
                <a:ea typeface="Arial"/>
                <a:cs typeface="Arial"/>
                <a:sym typeface="Arial"/>
              </a:rPr>
              <a:t>Vengan a la mesa, vengan a celebrar, vengan con gran gozo, vengan a adorar.</a:t>
            </a:r>
            <a:endParaRPr b="1" sz="3800">
              <a:solidFill>
                <a:srgbClr val="A6B727"/>
              </a:solidFill>
              <a:latin typeface="Arial"/>
              <a:ea typeface="Arial"/>
              <a:cs typeface="Arial"/>
              <a:sym typeface="Arial"/>
            </a:endParaRPr>
          </a:p>
          <a:p>
            <a:pPr indent="0" lvl="0" marL="0" rtl="0" algn="l">
              <a:spcBef>
                <a:spcPts val="1000"/>
              </a:spcBef>
              <a:spcAft>
                <a:spcPts val="0"/>
              </a:spcAft>
              <a:buNone/>
            </a:pPr>
            <a:r>
              <a:t/>
            </a:r>
            <a:endParaRPr sz="3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title"/>
          </p:nvPr>
        </p:nvSpPr>
        <p:spPr>
          <a:xfrm>
            <a:off x="3186684" y="0"/>
            <a:ext cx="5818632" cy="9272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Abril Fatface"/>
              <a:buNone/>
            </a:pPr>
            <a:r>
              <a:rPr lang="es-US" sz="4500">
                <a:latin typeface="Abril Fatface"/>
                <a:ea typeface="Abril Fatface"/>
                <a:cs typeface="Abril Fatface"/>
                <a:sym typeface="Abril Fatface"/>
              </a:rPr>
              <a:t>Bendeciré al Señor</a:t>
            </a:r>
            <a:endParaRPr sz="4500">
              <a:latin typeface="Abril Fatface"/>
              <a:ea typeface="Abril Fatface"/>
              <a:cs typeface="Abril Fatface"/>
              <a:sym typeface="Abril Fatface"/>
            </a:endParaRPr>
          </a:p>
        </p:txBody>
      </p:sp>
      <p:sp>
        <p:nvSpPr>
          <p:cNvPr id="236" name="Google Shape;236;p1"/>
          <p:cNvSpPr txBox="1"/>
          <p:nvPr>
            <p:ph idx="1" type="body"/>
          </p:nvPr>
        </p:nvSpPr>
        <p:spPr>
          <a:xfrm>
            <a:off x="85344" y="927226"/>
            <a:ext cx="12021312" cy="5827141"/>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None/>
            </a:pPr>
            <a:r>
              <a:rPr b="1" lang="es-US" sz="4000">
                <a:solidFill>
                  <a:schemeClr val="lt1"/>
                </a:solidFill>
                <a:latin typeface="Arial"/>
                <a:ea typeface="Arial"/>
                <a:cs typeface="Arial"/>
                <a:sym typeface="Arial"/>
              </a:rPr>
              <a:t>Bendeciré al Señor en todo tiempo, su alabanza en mi boca estará. En el Señor se gloriará mi alma, lo oirán los mansos y se alegrarán.</a:t>
            </a:r>
            <a:endParaRPr sz="4000">
              <a:latin typeface="Arial"/>
              <a:ea typeface="Arial"/>
              <a:cs typeface="Arial"/>
              <a:sym typeface="Arial"/>
            </a:endParaRPr>
          </a:p>
          <a:p>
            <a:pPr indent="0" lvl="0" marL="0" rtl="0" algn="ctr">
              <a:lnSpc>
                <a:spcPct val="90000"/>
              </a:lnSpc>
              <a:spcBef>
                <a:spcPts val="1000"/>
              </a:spcBef>
              <a:spcAft>
                <a:spcPts val="0"/>
              </a:spcAft>
              <a:buClr>
                <a:schemeClr val="lt1"/>
              </a:buClr>
              <a:buSzPts val="4000"/>
              <a:buNone/>
            </a:pPr>
            <a:r>
              <a:rPr b="1" lang="es-US" sz="4000">
                <a:solidFill>
                  <a:schemeClr val="lt1"/>
                </a:solidFill>
                <a:latin typeface="Arial"/>
                <a:ea typeface="Arial"/>
                <a:cs typeface="Arial"/>
                <a:sym typeface="Arial"/>
              </a:rPr>
              <a:t>Engrandeced al Señor conmigo, y exaltemos a una su nombre. Busqué al Señor y Él me oyó, y de todos mis temores me libró</a:t>
            </a:r>
            <a:endParaRPr b="1" sz="40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16"/>
          <p:cNvSpPr txBox="1"/>
          <p:nvPr>
            <p:ph type="title"/>
          </p:nvPr>
        </p:nvSpPr>
        <p:spPr>
          <a:xfrm>
            <a:off x="426300" y="59350"/>
            <a:ext cx="11664300" cy="713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orben"/>
              <a:buNone/>
            </a:pPr>
            <a:r>
              <a:rPr lang="es-US">
                <a:solidFill>
                  <a:schemeClr val="lt1"/>
                </a:solidFill>
                <a:latin typeface="Corben"/>
                <a:ea typeface="Corben"/>
                <a:cs typeface="Corben"/>
                <a:sym typeface="Corben"/>
              </a:rPr>
              <a:t>Quiero Cantar una Linda Canción</a:t>
            </a:r>
            <a:endParaRPr/>
          </a:p>
        </p:txBody>
      </p:sp>
      <p:sp>
        <p:nvSpPr>
          <p:cNvPr id="242" name="Google Shape;242;p16"/>
          <p:cNvSpPr txBox="1"/>
          <p:nvPr>
            <p:ph idx="1" type="body"/>
          </p:nvPr>
        </p:nvSpPr>
        <p:spPr>
          <a:xfrm>
            <a:off x="0" y="973128"/>
            <a:ext cx="12192000" cy="57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Quiero cantar una linda canción de un hombre que me transformó, quiero cantar una linda canción de aquel que mi vida cambió.</a:t>
            </a:r>
            <a:endParaRPr b="1" sz="3200"/>
          </a:p>
          <a:p>
            <a:pPr indent="0" lvl="0" marL="0" rtl="0" algn="ctr">
              <a:lnSpc>
                <a:spcPct val="90000"/>
              </a:lnSpc>
              <a:spcBef>
                <a:spcPts val="1000"/>
              </a:spcBef>
              <a:spcAft>
                <a:spcPts val="0"/>
              </a:spcAft>
              <a:buClr>
                <a:schemeClr val="lt1"/>
              </a:buClr>
              <a:buSzPts val="2800"/>
              <a:buNone/>
            </a:pPr>
            <a:r>
              <a:rPr b="1" lang="es-US" sz="3200">
                <a:solidFill>
                  <a:schemeClr val="lt1"/>
                </a:solidFill>
                <a:latin typeface="Arial"/>
                <a:ea typeface="Arial"/>
                <a:cs typeface="Arial"/>
                <a:sym typeface="Arial"/>
              </a:rPr>
              <a:t>Es mi amigo Jesús, es mi amigo Jesús. Él es Dios, Él es rey, es amor y verdad. Sólo en él encontré, esa paz que busqué. Sólo en Él encontré la felicidad.</a:t>
            </a:r>
            <a:endParaRPr b="1" sz="3200"/>
          </a:p>
          <a:p>
            <a:pPr indent="0" lvl="0" marL="0" rtl="0" algn="ctr">
              <a:lnSpc>
                <a:spcPct val="90000"/>
              </a:lnSpc>
              <a:spcBef>
                <a:spcPts val="1000"/>
              </a:spcBef>
              <a:spcAft>
                <a:spcPts val="0"/>
              </a:spcAft>
              <a:buClr>
                <a:schemeClr val="lt1"/>
              </a:buClr>
              <a:buSzPts val="2800"/>
              <a:buNone/>
            </a:pPr>
            <a:r>
              <a:rPr b="1" lang="es-US" sz="3200">
                <a:solidFill>
                  <a:schemeClr val="lt1"/>
                </a:solidFill>
                <a:latin typeface="Arial"/>
                <a:ea typeface="Arial"/>
                <a:cs typeface="Arial"/>
                <a:sym typeface="Arial"/>
              </a:rPr>
              <a:t>Cuando Jesús a mi vida llegó esa paz y ese gozo me dio. Quiero que sepas que tú también puedes gozar siempre de su amor.</a:t>
            </a:r>
            <a:endParaRPr b="1" sz="3200"/>
          </a:p>
          <a:p>
            <a:pPr indent="0" lvl="0" marL="0" rtl="0" algn="ctr">
              <a:lnSpc>
                <a:spcPct val="90000"/>
              </a:lnSpc>
              <a:spcBef>
                <a:spcPts val="1000"/>
              </a:spcBef>
              <a:spcAft>
                <a:spcPts val="0"/>
              </a:spcAft>
              <a:buClr>
                <a:schemeClr val="lt1"/>
              </a:buClr>
              <a:buSzPts val="2800"/>
              <a:buNone/>
            </a:pPr>
            <a:r>
              <a:rPr b="1" lang="es-US" sz="3200">
                <a:solidFill>
                  <a:schemeClr val="lt1"/>
                </a:solidFill>
                <a:latin typeface="Arial"/>
                <a:ea typeface="Arial"/>
                <a:cs typeface="Arial"/>
                <a:sym typeface="Arial"/>
              </a:rPr>
              <a:t>Si creyeres en él, si confiares también, su amor te dará y con él vivirás. Como yo cantarás esta linda canción, y amor llevarás a la humanidad.</a:t>
            </a:r>
            <a:endParaRPr b="1"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9f00898072_0_5"/>
          <p:cNvSpPr txBox="1"/>
          <p:nvPr>
            <p:ph type="title"/>
          </p:nvPr>
        </p:nvSpPr>
        <p:spPr>
          <a:xfrm>
            <a:off x="2081400" y="0"/>
            <a:ext cx="8029200" cy="10650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s-US" sz="4600">
                <a:latin typeface="Abril Fatface"/>
                <a:ea typeface="Abril Fatface"/>
                <a:cs typeface="Abril Fatface"/>
                <a:sym typeface="Abril Fatface"/>
              </a:rPr>
              <a:t>AMARTE SOLO A TI, SEÑOR</a:t>
            </a:r>
            <a:endParaRPr/>
          </a:p>
        </p:txBody>
      </p:sp>
      <p:sp>
        <p:nvSpPr>
          <p:cNvPr id="248" name="Google Shape;248;g29f00898072_0_5"/>
          <p:cNvSpPr txBox="1"/>
          <p:nvPr>
            <p:ph idx="1" type="body"/>
          </p:nvPr>
        </p:nvSpPr>
        <p:spPr>
          <a:xfrm>
            <a:off x="0" y="959500"/>
            <a:ext cx="12192000" cy="5898600"/>
          </a:xfrm>
          <a:prstGeom prst="rect">
            <a:avLst/>
          </a:prstGeom>
          <a:solidFill>
            <a:schemeClr val="dk1"/>
          </a:solidFill>
        </p:spPr>
        <p:txBody>
          <a:bodyPr anchorCtr="0" anchor="t" bIns="45700" lIns="91425" spcFirstLastPara="1" rIns="91425" wrap="square" tIns="45700">
            <a:normAutofit lnSpcReduction="10000"/>
          </a:bodyPr>
          <a:lstStyle/>
          <a:p>
            <a:pPr indent="0" lvl="0" marL="36899" rtl="0" algn="ctr">
              <a:lnSpc>
                <a:spcPct val="100000"/>
              </a:lnSpc>
              <a:spcBef>
                <a:spcPts val="0"/>
              </a:spcBef>
              <a:spcAft>
                <a:spcPts val="0"/>
              </a:spcAft>
              <a:buClr>
                <a:schemeClr val="dk1"/>
              </a:buClr>
              <a:buSzPts val="2240"/>
              <a:buFont typeface="Arial"/>
              <a:buNone/>
            </a:pPr>
            <a:r>
              <a:rPr lang="es-US" sz="3200">
                <a:solidFill>
                  <a:schemeClr val="lt1"/>
                </a:solidFill>
                <a:latin typeface="Corben"/>
                <a:ea typeface="Corben"/>
                <a:cs typeface="Corben"/>
                <a:sym typeface="Corben"/>
              </a:rPr>
              <a:t>Amarte solo a ti Señor, amarte solo a ti Señor, amarte solo a ti Señor, y hacer tu voluntad.</a:t>
            </a:r>
            <a:endParaRPr sz="2000">
              <a:solidFill>
                <a:srgbClr val="DADADA"/>
              </a:solidFill>
              <a:latin typeface="Lustria"/>
              <a:ea typeface="Lustria"/>
              <a:cs typeface="Lustria"/>
              <a:sym typeface="Lustria"/>
            </a:endParaRPr>
          </a:p>
          <a:p>
            <a:pPr indent="0" lvl="0" marL="36899" rtl="0" algn="ctr">
              <a:lnSpc>
                <a:spcPct val="100000"/>
              </a:lnSpc>
              <a:spcBef>
                <a:spcPts val="1240"/>
              </a:spcBef>
              <a:spcAft>
                <a:spcPts val="0"/>
              </a:spcAft>
              <a:buClr>
                <a:schemeClr val="dk1"/>
              </a:buClr>
              <a:buSzPts val="2240"/>
              <a:buFont typeface="Arial"/>
              <a:buNone/>
            </a:pPr>
            <a:r>
              <a:rPr lang="es-US" sz="3200">
                <a:solidFill>
                  <a:schemeClr val="lt1"/>
                </a:solidFill>
                <a:latin typeface="Corben"/>
                <a:ea typeface="Corben"/>
                <a:cs typeface="Corben"/>
                <a:sym typeface="Corben"/>
              </a:rPr>
              <a:t>/Seguir tu caminar Señor, seguir sin desmayar Señor, seguir hasta el final, Señor, y no mirar atrás./</a:t>
            </a:r>
            <a:endParaRPr sz="2000">
              <a:solidFill>
                <a:srgbClr val="DADADA"/>
              </a:solidFill>
              <a:latin typeface="Lustria"/>
              <a:ea typeface="Lustria"/>
              <a:cs typeface="Lustria"/>
              <a:sym typeface="Lustria"/>
            </a:endParaRPr>
          </a:p>
          <a:p>
            <a:pPr indent="0" lvl="0" marL="36899" rtl="0" algn="ctr">
              <a:lnSpc>
                <a:spcPct val="100000"/>
              </a:lnSpc>
              <a:spcBef>
                <a:spcPts val="1240"/>
              </a:spcBef>
              <a:spcAft>
                <a:spcPts val="0"/>
              </a:spcAft>
              <a:buClr>
                <a:schemeClr val="dk1"/>
              </a:buClr>
              <a:buSzPts val="2240"/>
              <a:buFont typeface="Arial"/>
              <a:buNone/>
            </a:pPr>
            <a:r>
              <a:rPr lang="es-US" sz="3200">
                <a:solidFill>
                  <a:schemeClr val="lt1"/>
                </a:solidFill>
                <a:latin typeface="Corben"/>
                <a:ea typeface="Corben"/>
                <a:cs typeface="Corben"/>
                <a:sym typeface="Corben"/>
              </a:rPr>
              <a:t>Confiar tan solo en ti, Señor, confiar tan solo en ti, Señor, confiar tan solo en ti, Señor, y hacer tu voluntad.</a:t>
            </a:r>
            <a:endParaRPr sz="2000">
              <a:solidFill>
                <a:srgbClr val="DADADA"/>
              </a:solidFill>
              <a:latin typeface="Lustria"/>
              <a:ea typeface="Lustria"/>
              <a:cs typeface="Lustria"/>
              <a:sym typeface="Lustria"/>
            </a:endParaRPr>
          </a:p>
          <a:p>
            <a:pPr indent="0" lvl="0" marL="36899" rtl="0" algn="ctr">
              <a:lnSpc>
                <a:spcPct val="100000"/>
              </a:lnSpc>
              <a:spcBef>
                <a:spcPts val="1240"/>
              </a:spcBef>
              <a:spcAft>
                <a:spcPts val="0"/>
              </a:spcAft>
              <a:buClr>
                <a:schemeClr val="dk1"/>
              </a:buClr>
              <a:buSzPts val="2240"/>
              <a:buFont typeface="Arial"/>
              <a:buNone/>
            </a:pPr>
            <a:r>
              <a:rPr lang="es-US" sz="3200">
                <a:solidFill>
                  <a:schemeClr val="lt1"/>
                </a:solidFill>
                <a:latin typeface="Corben"/>
                <a:ea typeface="Corben"/>
                <a:cs typeface="Corben"/>
                <a:sym typeface="Corben"/>
              </a:rPr>
              <a:t>/Seguir tu caminar, Señor, seguir sin desmayar, Señor, seguir hasta el final, Señor, y no mirar atrás./</a:t>
            </a:r>
            <a:endParaRPr sz="2000">
              <a:solidFill>
                <a:srgbClr val="DADADA"/>
              </a:solidFill>
              <a:latin typeface="Lustria"/>
              <a:ea typeface="Lustria"/>
              <a:cs typeface="Lustria"/>
              <a:sym typeface="Lustria"/>
            </a:endParaRPr>
          </a:p>
          <a:p>
            <a:pPr indent="0" lvl="0" marL="0" rtl="0" algn="ctr">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
          <p:cNvSpPr txBox="1"/>
          <p:nvPr>
            <p:ph idx="1" type="body"/>
          </p:nvPr>
        </p:nvSpPr>
        <p:spPr>
          <a:xfrm>
            <a:off x="251012" y="842682"/>
            <a:ext cx="11734800" cy="588981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300"/>
              <a:buNone/>
            </a:pPr>
            <a:r>
              <a:rPr b="1" lang="es-US" sz="3600">
                <a:solidFill>
                  <a:schemeClr val="lt1"/>
                </a:solidFill>
                <a:latin typeface="Arial"/>
                <a:ea typeface="Arial"/>
                <a:cs typeface="Arial"/>
                <a:sym typeface="Arial"/>
              </a:rPr>
              <a:t>Muchas veces he pensado, de problemas tan cargado, me pregunto ¿por qué hay tanta prueba y dolor? Pero en cada circunstancia Dios me da más de su gracia, y me muestra que soy más que vencedor. </a:t>
            </a:r>
            <a:endParaRPr sz="3600">
              <a:latin typeface="Arial"/>
              <a:ea typeface="Arial"/>
              <a:cs typeface="Arial"/>
              <a:sym typeface="Arial"/>
            </a:endParaRPr>
          </a:p>
          <a:p>
            <a:pPr indent="0" lvl="0" marL="0" rtl="0" algn="ctr">
              <a:lnSpc>
                <a:spcPct val="90000"/>
              </a:lnSpc>
              <a:spcBef>
                <a:spcPts val="1200"/>
              </a:spcBef>
              <a:spcAft>
                <a:spcPts val="0"/>
              </a:spcAft>
              <a:buClr>
                <a:schemeClr val="lt1"/>
              </a:buClr>
              <a:buSzPts val="3300"/>
              <a:buNone/>
            </a:pPr>
            <a:r>
              <a:rPr b="1" i="1" lang="es-US" sz="3600">
                <a:solidFill>
                  <a:schemeClr val="lt1"/>
                </a:solidFill>
                <a:latin typeface="Arial"/>
                <a:ea typeface="Arial"/>
                <a:cs typeface="Arial"/>
                <a:sym typeface="Arial"/>
              </a:rPr>
              <a:t>¡Vencedor, (yo soy) Vencedor! Yo en Cristo he confiado, mi fe está en Dios. ¡Vencedor, (yo soy) Vencedor!  Sí ahora yo soy más que vencedor.</a:t>
            </a:r>
            <a:endParaRPr b="1" i="1" sz="3600">
              <a:solidFill>
                <a:schemeClr val="lt1"/>
              </a:solidFill>
              <a:latin typeface="Arial"/>
              <a:ea typeface="Arial"/>
              <a:cs typeface="Arial"/>
              <a:sym typeface="Arial"/>
            </a:endParaRPr>
          </a:p>
        </p:txBody>
      </p:sp>
      <p:sp>
        <p:nvSpPr>
          <p:cNvPr id="254" name="Google Shape;254;p5"/>
          <p:cNvSpPr txBox="1"/>
          <p:nvPr>
            <p:ph type="title"/>
          </p:nvPr>
        </p:nvSpPr>
        <p:spPr>
          <a:xfrm>
            <a:off x="3908612" y="0"/>
            <a:ext cx="3947739" cy="61417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bril Fatface"/>
              <a:buNone/>
            </a:pPr>
            <a:r>
              <a:rPr lang="es-US" sz="4600" cap="none">
                <a:solidFill>
                  <a:schemeClr val="lt1"/>
                </a:solidFill>
                <a:latin typeface="Abril Fatface"/>
                <a:ea typeface="Abril Fatface"/>
                <a:cs typeface="Abril Fatface"/>
                <a:sym typeface="Abril Fatface"/>
              </a:rPr>
              <a:t>Vencedor</a:t>
            </a:r>
            <a:endParaRPr sz="4600" cap="none">
              <a:latin typeface="Abril Fatface"/>
              <a:ea typeface="Abril Fatface"/>
              <a:cs typeface="Abril Fatface"/>
              <a:sym typeface="Abril Fatfac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1f642f6d99_0_23"/>
          <p:cNvSpPr txBox="1"/>
          <p:nvPr>
            <p:ph type="title"/>
          </p:nvPr>
        </p:nvSpPr>
        <p:spPr>
          <a:xfrm>
            <a:off x="3632550" y="130275"/>
            <a:ext cx="4926900" cy="1325700"/>
          </a:xfrm>
          <a:prstGeom prst="rect">
            <a:avLst/>
          </a:prstGeom>
          <a:ln cap="flat" cmpd="sng" w="28575">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b="1" lang="es-US" sz="4800">
                <a:latin typeface="Arial"/>
                <a:ea typeface="Arial"/>
                <a:cs typeface="Arial"/>
                <a:sym typeface="Arial"/>
              </a:rPr>
              <a:t>Rey Exaltado</a:t>
            </a:r>
            <a:endParaRPr b="1" sz="4800">
              <a:latin typeface="Arial"/>
              <a:ea typeface="Arial"/>
              <a:cs typeface="Arial"/>
              <a:sym typeface="Arial"/>
            </a:endParaRPr>
          </a:p>
        </p:txBody>
      </p:sp>
      <p:sp>
        <p:nvSpPr>
          <p:cNvPr id="104" name="Google Shape;104;g31f642f6d99_0_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Clr>
                <a:schemeClr val="dk1"/>
              </a:buClr>
              <a:buSzPts val="1100"/>
              <a:buFont typeface="Arial"/>
              <a:buNone/>
            </a:pPr>
            <a:r>
              <a:rPr b="1" lang="es-US" sz="3800">
                <a:latin typeface="Arial"/>
                <a:ea typeface="Arial"/>
                <a:cs typeface="Arial"/>
                <a:sym typeface="Arial"/>
              </a:rPr>
              <a:t>Rey exaltado en gloria es Cristo Jesús y le alabo. Rey exaltado por siempre es Cristo y yo le alabaré.</a:t>
            </a:r>
            <a:endParaRPr b="1" sz="3800">
              <a:latin typeface="Arial"/>
              <a:ea typeface="Arial"/>
              <a:cs typeface="Arial"/>
              <a:sym typeface="Arial"/>
            </a:endParaRPr>
          </a:p>
          <a:p>
            <a:pPr indent="0" lvl="0" marL="0" rtl="0" algn="ctr">
              <a:spcBef>
                <a:spcPts val="1000"/>
              </a:spcBef>
              <a:spcAft>
                <a:spcPts val="0"/>
              </a:spcAft>
              <a:buNone/>
            </a:pPr>
            <a:r>
              <a:rPr b="1" lang="es-US" sz="3800">
                <a:latin typeface="Arial"/>
                <a:ea typeface="Arial"/>
                <a:cs typeface="Arial"/>
                <a:sym typeface="Arial"/>
              </a:rPr>
              <a:t>Él es Señor, por siempre Él reinará; la creación su nombre proclamará. Rey exaltado en gloria es Cristo Jesús.</a:t>
            </a:r>
            <a:endParaRPr b="1" sz="3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9f00898072_0_10"/>
          <p:cNvSpPr txBox="1"/>
          <p:nvPr>
            <p:ph idx="1" type="body"/>
          </p:nvPr>
        </p:nvSpPr>
        <p:spPr>
          <a:xfrm>
            <a:off x="0" y="-25"/>
            <a:ext cx="12192000" cy="5993400"/>
          </a:xfrm>
          <a:prstGeom prst="rect">
            <a:avLst/>
          </a:prstGeom>
          <a:solidFill>
            <a:schemeClr val="dk1"/>
          </a:solidFill>
        </p:spPr>
        <p:txBody>
          <a:bodyPr anchorCtr="0" anchor="t" bIns="45700" lIns="91425" spcFirstLastPara="1" rIns="91425" wrap="square" tIns="45700">
            <a:normAutofit/>
          </a:bodyPr>
          <a:lstStyle/>
          <a:p>
            <a:pPr indent="0" lvl="0" marL="0" rtl="0" algn="ctr">
              <a:spcBef>
                <a:spcPts val="1200"/>
              </a:spcBef>
              <a:spcAft>
                <a:spcPts val="0"/>
              </a:spcAft>
              <a:buClr>
                <a:schemeClr val="lt1"/>
              </a:buClr>
              <a:buSzPts val="3300"/>
              <a:buFont typeface="Arial"/>
              <a:buNone/>
            </a:pPr>
            <a:r>
              <a:rPr b="1" lang="es-US" sz="3600">
                <a:solidFill>
                  <a:schemeClr val="lt1"/>
                </a:solidFill>
                <a:latin typeface="Arial"/>
                <a:ea typeface="Arial"/>
                <a:cs typeface="Arial"/>
                <a:sym typeface="Arial"/>
              </a:rPr>
              <a:t>En el mundo agitado, de la multitud rodeado, nadie ve mi soledad y llanto Señor; mas en cada hora oscura tu Espíritu asegura que contigo yo soy más que vencedor.  </a:t>
            </a:r>
            <a:endParaRPr b="1" i="1" sz="3600">
              <a:solidFill>
                <a:schemeClr val="lt1"/>
              </a:solidFill>
              <a:latin typeface="Arial"/>
              <a:ea typeface="Arial"/>
              <a:cs typeface="Arial"/>
              <a:sym typeface="Arial"/>
            </a:endParaRPr>
          </a:p>
          <a:p>
            <a:pPr indent="0" lvl="0" marL="0" rtl="0" algn="ctr">
              <a:spcBef>
                <a:spcPts val="1200"/>
              </a:spcBef>
              <a:spcAft>
                <a:spcPts val="0"/>
              </a:spcAft>
              <a:buNone/>
            </a:pPr>
            <a:r>
              <a:rPr b="1" i="1" lang="es-US" sz="3600">
                <a:solidFill>
                  <a:schemeClr val="lt1"/>
                </a:solidFill>
                <a:latin typeface="Arial"/>
                <a:ea typeface="Arial"/>
                <a:cs typeface="Arial"/>
                <a:sym typeface="Arial"/>
              </a:rPr>
              <a:t>¡Vencedor, (yo soy) Vencedor! Yo en Cristo he confiado, mi fe está en Dios. ¡Vencedor, (yo soy) Vencedor!  Sí ahora yo soy más que vencedor.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
          <p:cNvSpPr txBox="1"/>
          <p:nvPr>
            <p:ph idx="1" type="body"/>
          </p:nvPr>
        </p:nvSpPr>
        <p:spPr>
          <a:xfrm>
            <a:off x="277906" y="385482"/>
            <a:ext cx="11707906" cy="560789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300"/>
              <a:buNone/>
            </a:pPr>
            <a:r>
              <a:rPr b="1" lang="es-US" sz="3600">
                <a:solidFill>
                  <a:schemeClr val="lt1"/>
                </a:solidFill>
                <a:latin typeface="Arial"/>
                <a:ea typeface="Arial"/>
                <a:cs typeface="Arial"/>
                <a:sym typeface="Arial"/>
              </a:rPr>
              <a:t>Gracias doy por las victorias, gracias doy por las derrotas, a Dios gracias por el duelo abrumador. A través de los problemas veo sus misericordias, y en todo yo soy más que vencedor.</a:t>
            </a:r>
            <a:endParaRPr sz="3600">
              <a:latin typeface="Arial"/>
              <a:ea typeface="Arial"/>
              <a:cs typeface="Arial"/>
              <a:sym typeface="Arial"/>
            </a:endParaRPr>
          </a:p>
          <a:p>
            <a:pPr indent="0" lvl="0" marL="0" rtl="0" algn="ctr">
              <a:lnSpc>
                <a:spcPct val="90000"/>
              </a:lnSpc>
              <a:spcBef>
                <a:spcPts val="1200"/>
              </a:spcBef>
              <a:spcAft>
                <a:spcPts val="0"/>
              </a:spcAft>
              <a:buClr>
                <a:schemeClr val="lt1"/>
              </a:buClr>
              <a:buSzPts val="3300"/>
              <a:buNone/>
            </a:pPr>
            <a:r>
              <a:rPr b="1" i="1" lang="es-US" sz="3600">
                <a:solidFill>
                  <a:schemeClr val="lt1"/>
                </a:solidFill>
                <a:latin typeface="Arial"/>
                <a:ea typeface="Arial"/>
                <a:cs typeface="Arial"/>
                <a:sym typeface="Arial"/>
              </a:rPr>
              <a:t>¡Vencedor, (yo soy) Vencedor! Yo en Cristo he confiado, mi fe está en Dios. ¡Vencedor, (yo soy) Vencedor!  Sí ahora yo soy más que vencedor.</a:t>
            </a:r>
            <a:endParaRPr sz="3600">
              <a:latin typeface="Arial"/>
              <a:ea typeface="Arial"/>
              <a:cs typeface="Arial"/>
              <a:sym typeface="Arial"/>
            </a:endParaRPr>
          </a:p>
          <a:p>
            <a:pPr indent="0" lvl="0" marL="0" rtl="0" algn="ctr">
              <a:lnSpc>
                <a:spcPct val="90000"/>
              </a:lnSpc>
              <a:spcBef>
                <a:spcPts val="1200"/>
              </a:spcBef>
              <a:spcAft>
                <a:spcPts val="0"/>
              </a:spcAft>
              <a:buClr>
                <a:srgbClr val="AEABAB"/>
              </a:buClr>
              <a:buSzPts val="3300"/>
              <a:buNone/>
            </a:pPr>
            <a:r>
              <a:t/>
            </a:r>
            <a:endParaRPr b="1" i="1" sz="36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txBox="1"/>
          <p:nvPr>
            <p:ph type="title"/>
          </p:nvPr>
        </p:nvSpPr>
        <p:spPr>
          <a:xfrm>
            <a:off x="903514" y="0"/>
            <a:ext cx="9575400" cy="896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s-US">
                <a:latin typeface="Arial"/>
                <a:ea typeface="Arial"/>
                <a:cs typeface="Arial"/>
                <a:sym typeface="Arial"/>
              </a:rPr>
              <a:t>Santo, Santo, Grande Eterno Dios</a:t>
            </a:r>
            <a:endParaRPr b="1">
              <a:latin typeface="Arial"/>
              <a:ea typeface="Arial"/>
              <a:cs typeface="Arial"/>
              <a:sym typeface="Arial"/>
            </a:endParaRPr>
          </a:p>
        </p:txBody>
      </p:sp>
      <p:sp>
        <p:nvSpPr>
          <p:cNvPr id="270" name="Google Shape;270;p7"/>
          <p:cNvSpPr txBox="1"/>
          <p:nvPr>
            <p:ph idx="1" type="body"/>
          </p:nvPr>
        </p:nvSpPr>
        <p:spPr>
          <a:xfrm>
            <a:off x="0" y="896400"/>
            <a:ext cx="12192000" cy="5701800"/>
          </a:xfrm>
          <a:prstGeom prst="rect">
            <a:avLst/>
          </a:prstGeom>
          <a:solidFill>
            <a:srgbClr val="000000"/>
          </a:solid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Clr>
                <a:srgbClr val="FFFFFF"/>
              </a:buClr>
              <a:buSzPts val="3400"/>
              <a:buNone/>
            </a:pPr>
            <a:r>
              <a:rPr b="1" lang="es-US" sz="3400">
                <a:solidFill>
                  <a:srgbClr val="FFFFFF"/>
                </a:solidFill>
              </a:rPr>
              <a:t>   ¡Santo, santo, grande eterno Dios! Con alegría hoy te alabamos; Rey de reyes, grande capitán, todopoderoso guerrero. Honor y gloria, luz y dominio, tributaremos todos a Ti. </a:t>
            </a:r>
            <a:endParaRPr b="1" sz="3400">
              <a:solidFill>
                <a:srgbClr val="FFFFFF"/>
              </a:solidFill>
            </a:endParaRPr>
          </a:p>
          <a:p>
            <a:pPr indent="457200" lvl="0" marL="0" rtl="0" algn="l">
              <a:lnSpc>
                <a:spcPct val="90000"/>
              </a:lnSpc>
              <a:spcBef>
                <a:spcPts val="1000"/>
              </a:spcBef>
              <a:spcAft>
                <a:spcPts val="0"/>
              </a:spcAft>
              <a:buClr>
                <a:srgbClr val="FFFFFF"/>
              </a:buClr>
              <a:buSzPts val="3400"/>
              <a:buNone/>
            </a:pPr>
            <a:r>
              <a:rPr b="1" i="1" lang="es-US" sz="3400">
                <a:solidFill>
                  <a:srgbClr val="FFFFFF"/>
                </a:solidFill>
              </a:rPr>
              <a:t>-Coro: ¡Santo, santo eres tú Señor! ¡Dios de las batallas, glorioso!</a:t>
            </a:r>
            <a:endParaRPr b="1" i="1" sz="3400">
              <a:solidFill>
                <a:srgbClr val="FFFFFF"/>
              </a:solidFill>
            </a:endParaRPr>
          </a:p>
          <a:p>
            <a:pPr indent="0" lvl="0" marL="0" rtl="0" algn="l">
              <a:lnSpc>
                <a:spcPct val="90000"/>
              </a:lnSpc>
              <a:spcBef>
                <a:spcPts val="1000"/>
              </a:spcBef>
              <a:spcAft>
                <a:spcPts val="0"/>
              </a:spcAft>
              <a:buClr>
                <a:srgbClr val="FFFFFF"/>
              </a:buClr>
              <a:buSzPts val="3400"/>
              <a:buNone/>
            </a:pPr>
            <a:r>
              <a:rPr b="1" lang="es-US" sz="3400">
                <a:solidFill>
                  <a:srgbClr val="FFFFFF"/>
                </a:solidFill>
              </a:rPr>
              <a:t>   Alabadle cielos tierra y mar, toda su iglesia, sus mensajeros. Alabanzas cantos de loor, hoy unidos elevaremos. Juez majestuoso y reverendo, fuego y vida eres, Señor.  -</a:t>
            </a:r>
            <a:r>
              <a:rPr b="1" i="1" lang="es-US" sz="3400">
                <a:solidFill>
                  <a:srgbClr val="FFFFFF"/>
                </a:solidFill>
              </a:rPr>
              <a:t>Coro</a:t>
            </a:r>
            <a:r>
              <a:rPr b="1" lang="es-US" sz="3400">
                <a:solidFill>
                  <a:srgbClr val="FFFFFF"/>
                </a:solidFill>
              </a:rPr>
              <a:t>.-</a:t>
            </a:r>
            <a:endParaRPr b="1" sz="3400">
              <a:solidFill>
                <a:srgbClr val="FFFFFF"/>
              </a:solidFill>
            </a:endParaRPr>
          </a:p>
          <a:p>
            <a:pPr indent="0" lvl="0" marL="0" rtl="0" algn="l">
              <a:lnSpc>
                <a:spcPct val="90000"/>
              </a:lnSpc>
              <a:spcBef>
                <a:spcPts val="1000"/>
              </a:spcBef>
              <a:spcAft>
                <a:spcPts val="0"/>
              </a:spcAft>
              <a:buClr>
                <a:srgbClr val="FFFFFF"/>
              </a:buClr>
              <a:buSzPts val="3400"/>
              <a:buNone/>
            </a:pPr>
            <a:r>
              <a:rPr b="1" lang="es-US" sz="3400">
                <a:solidFill>
                  <a:srgbClr val="FFFFFF"/>
                </a:solidFill>
              </a:rPr>
              <a:t>   Rey de siglos, sólo eterno Dios, veraz y justo, incomprensible; inmortal autor de todo bien, eres tú el Anciano de días. Y para siempre entonaremos el canto eterno de redención.  -</a:t>
            </a:r>
            <a:r>
              <a:rPr b="1" i="1" lang="es-US" sz="3400">
                <a:solidFill>
                  <a:srgbClr val="FFFFFF"/>
                </a:solidFill>
              </a:rPr>
              <a:t>Coro</a:t>
            </a:r>
            <a:r>
              <a:rPr b="1" lang="es-US" sz="3400">
                <a:solidFill>
                  <a:srgbClr val="FFFFFF"/>
                </a:solidFill>
              </a:rPr>
              <a:t>.-</a:t>
            </a:r>
            <a:endParaRPr b="1" sz="34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p8"/>
          <p:cNvSpPr txBox="1"/>
          <p:nvPr>
            <p:ph type="title"/>
          </p:nvPr>
        </p:nvSpPr>
        <p:spPr>
          <a:xfrm>
            <a:off x="1238300" y="0"/>
            <a:ext cx="9005700" cy="808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orben"/>
              <a:buNone/>
            </a:pPr>
            <a:r>
              <a:rPr b="1" lang="es-US">
                <a:solidFill>
                  <a:schemeClr val="lt1"/>
                </a:solidFill>
                <a:latin typeface="Corben"/>
                <a:ea typeface="Corben"/>
                <a:cs typeface="Corben"/>
                <a:sym typeface="Corben"/>
              </a:rPr>
              <a:t>Somos uno en Espíritu</a:t>
            </a:r>
            <a:endParaRPr b="1"/>
          </a:p>
        </p:txBody>
      </p:sp>
      <p:sp>
        <p:nvSpPr>
          <p:cNvPr id="276" name="Google Shape;276;p8"/>
          <p:cNvSpPr txBox="1"/>
          <p:nvPr>
            <p:ph idx="1" type="body"/>
          </p:nvPr>
        </p:nvSpPr>
        <p:spPr>
          <a:xfrm>
            <a:off x="112646" y="808325"/>
            <a:ext cx="12112200" cy="59412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1000"/>
              </a:spcBef>
              <a:spcAft>
                <a:spcPts val="0"/>
              </a:spcAft>
              <a:buClr>
                <a:schemeClr val="lt1"/>
              </a:buClr>
              <a:buSzPts val="3200"/>
              <a:buNone/>
            </a:pPr>
            <a:r>
              <a:rPr b="1" lang="es-US" sz="3200">
                <a:solidFill>
                  <a:schemeClr val="lt1"/>
                </a:solidFill>
                <a:latin typeface="Times New Roman"/>
                <a:ea typeface="Times New Roman"/>
                <a:cs typeface="Times New Roman"/>
                <a:sym typeface="Times New Roman"/>
              </a:rPr>
              <a:t>//Somos uno en Espíritu y en el Señor// y rogamos que un día sea total nuestra unión  </a:t>
            </a:r>
            <a:endParaRPr b="1" sz="32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ts val="3200"/>
              <a:buNone/>
            </a:pPr>
            <a:r>
              <a:rPr b="1" lang="es-US" sz="3200">
                <a:solidFill>
                  <a:schemeClr val="lt1"/>
                </a:solidFill>
                <a:latin typeface="Times New Roman"/>
                <a:ea typeface="Times New Roman"/>
                <a:cs typeface="Times New Roman"/>
                <a:sym typeface="Times New Roman"/>
              </a:rPr>
              <a:t>	</a:t>
            </a:r>
            <a:r>
              <a:rPr b="1" i="1" lang="es-US" sz="3200">
                <a:solidFill>
                  <a:schemeClr val="lt1"/>
                </a:solidFill>
                <a:latin typeface="Times New Roman"/>
                <a:ea typeface="Times New Roman"/>
                <a:cs typeface="Times New Roman"/>
                <a:sym typeface="Times New Roman"/>
              </a:rPr>
              <a:t>-Coro: Y que somos cristianos lo sabrán, lo sabrán porque unidos estamos en amor.</a:t>
            </a:r>
            <a:endParaRPr b="1" i="1" sz="32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ts val="3200"/>
              <a:buNone/>
            </a:pPr>
            <a:r>
              <a:rPr b="1" lang="es-US" sz="3200">
                <a:solidFill>
                  <a:schemeClr val="lt1"/>
                </a:solidFill>
                <a:latin typeface="Times New Roman"/>
                <a:ea typeface="Times New Roman"/>
                <a:cs typeface="Times New Roman"/>
                <a:sym typeface="Times New Roman"/>
              </a:rPr>
              <a:t>	//Trabajemos unidos lado a lado en amor// Ayudando al vecino como Cristo enseñó.  </a:t>
            </a:r>
            <a:r>
              <a:rPr b="1" i="1" lang="es-US" sz="3200">
                <a:solidFill>
                  <a:schemeClr val="lt1"/>
                </a:solidFill>
                <a:latin typeface="Times New Roman"/>
                <a:ea typeface="Times New Roman"/>
                <a:cs typeface="Times New Roman"/>
                <a:sym typeface="Times New Roman"/>
              </a:rPr>
              <a:t>-Coro-</a:t>
            </a:r>
            <a:endParaRPr b="1" i="1" sz="32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ts val="3200"/>
              <a:buNone/>
            </a:pPr>
            <a:r>
              <a:rPr b="1" lang="es-US" sz="3200">
                <a:solidFill>
                  <a:schemeClr val="lt1"/>
                </a:solidFill>
                <a:latin typeface="Times New Roman"/>
                <a:ea typeface="Times New Roman"/>
                <a:cs typeface="Times New Roman"/>
                <a:sym typeface="Times New Roman"/>
              </a:rPr>
              <a:t>	//Marcharemos tomados de la mano en unión// Anunciando que en esta tiera vive y obra Dios. </a:t>
            </a:r>
            <a:r>
              <a:rPr b="1" i="1" lang="es-US" sz="3200">
                <a:solidFill>
                  <a:schemeClr val="lt1"/>
                </a:solidFill>
                <a:latin typeface="Times New Roman"/>
                <a:ea typeface="Times New Roman"/>
                <a:cs typeface="Times New Roman"/>
                <a:sym typeface="Times New Roman"/>
              </a:rPr>
              <a:t>-Coro-</a:t>
            </a:r>
            <a:endParaRPr b="1" i="1" sz="32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ts val="3200"/>
              <a:buNone/>
            </a:pPr>
            <a:r>
              <a:rPr b="1" lang="es-US" sz="3200">
                <a:solidFill>
                  <a:schemeClr val="lt1"/>
                </a:solidFill>
                <a:latin typeface="Times New Roman"/>
                <a:ea typeface="Times New Roman"/>
                <a:cs typeface="Times New Roman"/>
                <a:sym typeface="Times New Roman"/>
              </a:rPr>
              <a:t>	Gloria al Padre que es fuente de toda bendición; Gloria a Cristo su Hijo que nos da salvación, y al Espiritu Santo que nos une en comunión.</a:t>
            </a:r>
            <a:r>
              <a:rPr b="1" i="1" lang="es-US" sz="3200">
                <a:solidFill>
                  <a:schemeClr val="lt1"/>
                </a:solidFill>
                <a:latin typeface="Times New Roman"/>
                <a:ea typeface="Times New Roman"/>
                <a:cs typeface="Times New Roman"/>
                <a:sym typeface="Times New Roman"/>
              </a:rPr>
              <a:t>  -Coro-</a:t>
            </a:r>
            <a:endParaRPr b="1" i="1" sz="3200">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9"/>
          <p:cNvSpPr txBox="1"/>
          <p:nvPr>
            <p:ph type="title"/>
          </p:nvPr>
        </p:nvSpPr>
        <p:spPr>
          <a:xfrm>
            <a:off x="3609900" y="0"/>
            <a:ext cx="4972200" cy="91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orben"/>
              <a:buNone/>
            </a:pPr>
            <a:r>
              <a:rPr b="1" lang="es-US" sz="4450">
                <a:solidFill>
                  <a:schemeClr val="lt1"/>
                </a:solidFill>
                <a:latin typeface="Corben"/>
                <a:ea typeface="Corben"/>
                <a:cs typeface="Corben"/>
                <a:sym typeface="Corben"/>
              </a:rPr>
              <a:t>Eterno Rey</a:t>
            </a:r>
            <a:endParaRPr b="1" sz="4450"/>
          </a:p>
        </p:txBody>
      </p:sp>
      <p:sp>
        <p:nvSpPr>
          <p:cNvPr id="282" name="Google Shape;282;p9"/>
          <p:cNvSpPr txBox="1"/>
          <p:nvPr>
            <p:ph idx="1" type="body"/>
          </p:nvPr>
        </p:nvSpPr>
        <p:spPr>
          <a:xfrm>
            <a:off x="0" y="919270"/>
            <a:ext cx="12192000" cy="53940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1000"/>
              </a:spcBef>
              <a:spcAft>
                <a:spcPts val="0"/>
              </a:spcAft>
              <a:buClr>
                <a:schemeClr val="lt1"/>
              </a:buClr>
              <a:buSzPts val="2800"/>
              <a:buNone/>
            </a:pPr>
            <a:r>
              <a:rPr b="1" lang="es-US" sz="3300">
                <a:solidFill>
                  <a:schemeClr val="lt1"/>
                </a:solidFill>
                <a:latin typeface="Arial"/>
                <a:ea typeface="Arial"/>
                <a:cs typeface="Arial"/>
                <a:sym typeface="Arial"/>
              </a:rPr>
              <a:t>Eterno Rey, celebraremos tu gloria; Oh Padre Dios, recordaremos la historia de tu amor y bondad; nos salvaste en verdad. A ti alabaremos por siempre y siempre. Amén.</a:t>
            </a:r>
            <a:endParaRPr b="1" sz="3300">
              <a:solidFill>
                <a:schemeClr val="lt1"/>
              </a:solidFill>
              <a:latin typeface="Arial"/>
              <a:ea typeface="Arial"/>
              <a:cs typeface="Arial"/>
              <a:sym typeface="Arial"/>
            </a:endParaRPr>
          </a:p>
          <a:p>
            <a:pPr indent="457200" lvl="0" marL="0" rtl="0" algn="l">
              <a:lnSpc>
                <a:spcPct val="90000"/>
              </a:lnSpc>
              <a:spcBef>
                <a:spcPts val="1000"/>
              </a:spcBef>
              <a:spcAft>
                <a:spcPts val="0"/>
              </a:spcAft>
              <a:buClr>
                <a:schemeClr val="lt1"/>
              </a:buClr>
              <a:buSzPts val="2800"/>
              <a:buNone/>
            </a:pPr>
            <a:r>
              <a:rPr b="1" lang="es-US" sz="3300">
                <a:solidFill>
                  <a:schemeClr val="lt1"/>
                </a:solidFill>
                <a:latin typeface="Arial"/>
                <a:ea typeface="Arial"/>
                <a:cs typeface="Arial"/>
                <a:sym typeface="Arial"/>
              </a:rPr>
              <a:t>Gran salvador celebraremos tu gloria; buen redentor ensalzaremos la victoria que ganaste Jesús al morir en la cruz. A ti alabaremos por siempre y siempre. Amén. </a:t>
            </a:r>
            <a:endParaRPr b="1" sz="3300">
              <a:solidFill>
                <a:schemeClr val="lt1"/>
              </a:solidFill>
              <a:latin typeface="Arial"/>
              <a:ea typeface="Arial"/>
              <a:cs typeface="Arial"/>
              <a:sym typeface="Arial"/>
            </a:endParaRPr>
          </a:p>
          <a:p>
            <a:pPr indent="457200" lvl="0" marL="0" rtl="0" algn="l">
              <a:lnSpc>
                <a:spcPct val="90000"/>
              </a:lnSpc>
              <a:spcBef>
                <a:spcPts val="1000"/>
              </a:spcBef>
              <a:spcAft>
                <a:spcPts val="0"/>
              </a:spcAft>
              <a:buClr>
                <a:schemeClr val="lt1"/>
              </a:buClr>
              <a:buSzPts val="2800"/>
              <a:buNone/>
            </a:pPr>
            <a:r>
              <a:rPr b="1" lang="es-US" sz="3300">
                <a:solidFill>
                  <a:schemeClr val="lt1"/>
                </a:solidFill>
                <a:latin typeface="Arial"/>
                <a:ea typeface="Arial"/>
                <a:cs typeface="Arial"/>
                <a:sym typeface="Arial"/>
              </a:rPr>
              <a:t>Espíritu, celebraremos tu gloria; consolador loamos tu gran misericordia; nos das gozo y solaz, nos cobija tu paz. A ti alabaremos por siempre y siempre. Amén.</a:t>
            </a:r>
            <a:endParaRPr b="1" sz="33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6" name="Shape 286"/>
        <p:cNvGrpSpPr/>
        <p:nvPr/>
      </p:nvGrpSpPr>
      <p:grpSpPr>
        <a:xfrm>
          <a:off x="0" y="0"/>
          <a:ext cx="0" cy="0"/>
          <a:chOff x="0" y="0"/>
          <a:chExt cx="0" cy="0"/>
        </a:xfrm>
      </p:grpSpPr>
      <p:sp>
        <p:nvSpPr>
          <p:cNvPr id="287" name="Google Shape;287;p10"/>
          <p:cNvSpPr txBox="1"/>
          <p:nvPr>
            <p:ph type="title"/>
          </p:nvPr>
        </p:nvSpPr>
        <p:spPr>
          <a:xfrm>
            <a:off x="3835200" y="0"/>
            <a:ext cx="4521600" cy="73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orben"/>
              <a:buNone/>
            </a:pPr>
            <a:r>
              <a:rPr b="1" lang="es-US">
                <a:solidFill>
                  <a:schemeClr val="lt1"/>
                </a:solidFill>
                <a:latin typeface="Arial"/>
                <a:ea typeface="Arial"/>
                <a:cs typeface="Arial"/>
                <a:sym typeface="Arial"/>
              </a:rPr>
              <a:t>Sublime Gracia</a:t>
            </a:r>
            <a:r>
              <a:rPr b="1" lang="es-US" sz="4450">
                <a:solidFill>
                  <a:schemeClr val="lt1"/>
                </a:solidFill>
                <a:latin typeface="Arial"/>
                <a:ea typeface="Arial"/>
                <a:cs typeface="Arial"/>
                <a:sym typeface="Arial"/>
              </a:rPr>
              <a:t> </a:t>
            </a:r>
            <a:endParaRPr b="1" sz="4450">
              <a:latin typeface="Arial"/>
              <a:ea typeface="Arial"/>
              <a:cs typeface="Arial"/>
              <a:sym typeface="Arial"/>
            </a:endParaRPr>
          </a:p>
        </p:txBody>
      </p:sp>
      <p:sp>
        <p:nvSpPr>
          <p:cNvPr id="288" name="Google Shape;288;p10"/>
          <p:cNvSpPr txBox="1"/>
          <p:nvPr>
            <p:ph idx="1" type="body"/>
          </p:nvPr>
        </p:nvSpPr>
        <p:spPr>
          <a:xfrm>
            <a:off x="0" y="951150"/>
            <a:ext cx="12192000" cy="49557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Clr>
                <a:schemeClr val="lt1"/>
              </a:buClr>
              <a:buSzPts val="3200"/>
              <a:buNone/>
            </a:pPr>
            <a:r>
              <a:rPr b="1" lang="es-US" sz="3200">
                <a:solidFill>
                  <a:schemeClr val="lt1"/>
                </a:solidFill>
                <a:latin typeface="Arial"/>
                <a:ea typeface="Arial"/>
                <a:cs typeface="Arial"/>
                <a:sym typeface="Arial"/>
              </a:rPr>
              <a:t>Sublime gracia del Señor, que un infeliz salvó; fui ciego más hoy miro yo, perdido y él me halló.</a:t>
            </a:r>
            <a:endParaRPr b="1" sz="3200">
              <a:solidFill>
                <a:schemeClr val="lt1"/>
              </a:solidFill>
              <a:latin typeface="Arial"/>
              <a:ea typeface="Arial"/>
              <a:cs typeface="Arial"/>
              <a:sym typeface="Arial"/>
            </a:endParaRPr>
          </a:p>
          <a:p>
            <a:pPr indent="457200" lvl="0" marL="0" rtl="0" algn="l">
              <a:lnSpc>
                <a:spcPct val="90000"/>
              </a:lnSpc>
              <a:spcBef>
                <a:spcPts val="1000"/>
              </a:spcBef>
              <a:spcAft>
                <a:spcPts val="0"/>
              </a:spcAft>
              <a:buClr>
                <a:schemeClr val="lt1"/>
              </a:buClr>
              <a:buSzPts val="3200"/>
              <a:buNone/>
            </a:pPr>
            <a:r>
              <a:rPr b="1" lang="es-US" sz="3200">
                <a:solidFill>
                  <a:schemeClr val="lt1"/>
                </a:solidFill>
                <a:latin typeface="Arial"/>
                <a:ea typeface="Arial"/>
                <a:cs typeface="Arial"/>
                <a:sym typeface="Arial"/>
              </a:rPr>
              <a:t>Su gracia me enseñó a temer, mis dudas ahuyentó. ¡Oh cuán precioso fue a mi ser cuando él me transformó!</a:t>
            </a:r>
            <a:endParaRPr b="1" sz="3200">
              <a:solidFill>
                <a:schemeClr val="lt1"/>
              </a:solidFill>
              <a:latin typeface="Arial"/>
              <a:ea typeface="Arial"/>
              <a:cs typeface="Arial"/>
              <a:sym typeface="Arial"/>
            </a:endParaRPr>
          </a:p>
          <a:p>
            <a:pPr indent="457200" lvl="0" marL="0" rtl="0" algn="l">
              <a:lnSpc>
                <a:spcPct val="90000"/>
              </a:lnSpc>
              <a:spcBef>
                <a:spcPts val="1000"/>
              </a:spcBef>
              <a:spcAft>
                <a:spcPts val="0"/>
              </a:spcAft>
              <a:buClr>
                <a:schemeClr val="lt1"/>
              </a:buClr>
              <a:buSzPts val="3200"/>
              <a:buNone/>
            </a:pPr>
            <a:r>
              <a:rPr b="1" lang="es-US" sz="3200">
                <a:solidFill>
                  <a:schemeClr val="lt1"/>
                </a:solidFill>
                <a:latin typeface="Arial"/>
                <a:ea typeface="Arial"/>
                <a:cs typeface="Arial"/>
                <a:sym typeface="Arial"/>
              </a:rPr>
              <a:t>En los peligros o aflicción que yo he tenido aquí, su gracia siempre me libró y me guiará feliz.</a:t>
            </a:r>
            <a:endParaRPr b="1" sz="3200">
              <a:solidFill>
                <a:schemeClr val="lt1"/>
              </a:solidFill>
              <a:latin typeface="Arial"/>
              <a:ea typeface="Arial"/>
              <a:cs typeface="Arial"/>
              <a:sym typeface="Arial"/>
            </a:endParaRPr>
          </a:p>
          <a:p>
            <a:pPr indent="457200" lvl="0" marL="0" rtl="0" algn="l">
              <a:lnSpc>
                <a:spcPct val="90000"/>
              </a:lnSpc>
              <a:spcBef>
                <a:spcPts val="1000"/>
              </a:spcBef>
              <a:spcAft>
                <a:spcPts val="0"/>
              </a:spcAft>
              <a:buClr>
                <a:schemeClr val="lt1"/>
              </a:buClr>
              <a:buSzPts val="3200"/>
              <a:buNone/>
            </a:pPr>
            <a:r>
              <a:rPr b="1" lang="es-US" sz="3200">
                <a:solidFill>
                  <a:schemeClr val="lt1"/>
                </a:solidFill>
                <a:latin typeface="Arial"/>
                <a:ea typeface="Arial"/>
                <a:cs typeface="Arial"/>
                <a:sym typeface="Arial"/>
              </a:rPr>
              <a:t>Y cuando en Sion por siglos mil brillando esté cual sol, yo cantaré por siempre allí su amor que me salvó.</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11"/>
          <p:cNvSpPr txBox="1"/>
          <p:nvPr>
            <p:ph type="title"/>
          </p:nvPr>
        </p:nvSpPr>
        <p:spPr>
          <a:xfrm>
            <a:off x="3795600" y="0"/>
            <a:ext cx="4600800" cy="906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orben"/>
              <a:buNone/>
            </a:pPr>
            <a:r>
              <a:rPr b="1" lang="es-US" sz="4600">
                <a:solidFill>
                  <a:schemeClr val="lt1"/>
                </a:solidFill>
                <a:latin typeface="Impact"/>
                <a:ea typeface="Impact"/>
                <a:cs typeface="Impact"/>
                <a:sym typeface="Impact"/>
              </a:rPr>
              <a:t>Castillo Fuerte</a:t>
            </a:r>
            <a:endParaRPr b="1" sz="4600">
              <a:latin typeface="Impact"/>
              <a:ea typeface="Impact"/>
              <a:cs typeface="Impact"/>
              <a:sym typeface="Impact"/>
            </a:endParaRPr>
          </a:p>
        </p:txBody>
      </p:sp>
      <p:sp>
        <p:nvSpPr>
          <p:cNvPr id="294" name="Google Shape;294;p11"/>
          <p:cNvSpPr txBox="1"/>
          <p:nvPr>
            <p:ph idx="1" type="body"/>
          </p:nvPr>
        </p:nvSpPr>
        <p:spPr>
          <a:xfrm>
            <a:off x="0" y="843706"/>
            <a:ext cx="12192000" cy="60144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Castillo fuerte es nuestro Dios, defensa y buen escudo. Con su poder nos librará en este trance agudo. Con furia y con afán acósanos Satán; por armas deja ver astucia y gran poder, cual él no hay en la Tierra. </a:t>
            </a:r>
            <a:endParaRPr b="1" sz="3200">
              <a:solidFill>
                <a:schemeClr val="lt1"/>
              </a:solidFill>
              <a:latin typeface="Arial"/>
              <a:ea typeface="Arial"/>
              <a:cs typeface="Arial"/>
              <a:sym typeface="Arial"/>
            </a:endParaRPr>
          </a:p>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Nuestro valor es nada aquí, con él todo es perdido; más por nosotros pugnará de Dios el Escogido. Es nuestro Rey Jesús, el que venció en la cruz, Señor y salvador, y siendo Él sólo Dios, Él triunfa en la batalla.</a:t>
            </a:r>
            <a:endParaRPr b="1" sz="3200">
              <a:solidFill>
                <a:schemeClr val="lt1"/>
              </a:solidFill>
              <a:latin typeface="Arial"/>
              <a:ea typeface="Arial"/>
              <a:cs typeface="Arial"/>
              <a:sym typeface="Arial"/>
            </a:endParaRPr>
          </a:p>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Aunque estén demonios mil prontos a devorarnos, no temeremos porque Dios sabrá cómo ampararnos. Que muestre su vigor, Satán y su furor, dañarnos no podrá, pues condenado es ya por la Palabra Santa.</a:t>
            </a:r>
            <a:endParaRPr b="1" sz="32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12"/>
          <p:cNvSpPr txBox="1"/>
          <p:nvPr>
            <p:ph idx="1" type="body"/>
          </p:nvPr>
        </p:nvSpPr>
        <p:spPr>
          <a:xfrm>
            <a:off x="0" y="391874"/>
            <a:ext cx="12192000" cy="28821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Esa Palabra del Señor que el mundo no apetece, por el Espíritu de Dios, muy firme permanece. Nos pueden despojar de bienes y hogar, el cuerpo destruir, mas siempre ha de existir de Dios el Reino eterno.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3" name="Shape 303"/>
        <p:cNvGrpSpPr/>
        <p:nvPr/>
      </p:nvGrpSpPr>
      <p:grpSpPr>
        <a:xfrm>
          <a:off x="0" y="0"/>
          <a:ext cx="0" cy="0"/>
          <a:chOff x="0" y="0"/>
          <a:chExt cx="0" cy="0"/>
        </a:xfrm>
      </p:grpSpPr>
      <p:sp>
        <p:nvSpPr>
          <p:cNvPr id="304" name="Google Shape;304;p13"/>
          <p:cNvSpPr txBox="1"/>
          <p:nvPr>
            <p:ph type="title"/>
          </p:nvPr>
        </p:nvSpPr>
        <p:spPr>
          <a:xfrm>
            <a:off x="3795600" y="0"/>
            <a:ext cx="4600800" cy="843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orben"/>
              <a:buNone/>
            </a:pPr>
            <a:r>
              <a:rPr lang="es-US" sz="4600">
                <a:solidFill>
                  <a:schemeClr val="lt1"/>
                </a:solidFill>
                <a:latin typeface="Impact"/>
                <a:ea typeface="Impact"/>
                <a:cs typeface="Impact"/>
                <a:sym typeface="Impact"/>
              </a:rPr>
              <a:t>Noble sostén</a:t>
            </a:r>
            <a:endParaRPr sz="4600">
              <a:latin typeface="Impact"/>
              <a:ea typeface="Impact"/>
              <a:cs typeface="Impact"/>
              <a:sym typeface="Impact"/>
            </a:endParaRPr>
          </a:p>
        </p:txBody>
      </p:sp>
      <p:sp>
        <p:nvSpPr>
          <p:cNvPr id="305" name="Google Shape;305;p13"/>
          <p:cNvSpPr txBox="1"/>
          <p:nvPr>
            <p:ph idx="1" type="body"/>
          </p:nvPr>
        </p:nvSpPr>
        <p:spPr>
          <a:xfrm>
            <a:off x="0" y="843706"/>
            <a:ext cx="12192000" cy="60144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Noble sostén de la esperanza mía, fuente bendita de vida eterna. Tan sólo el alma que en tus fuerzas fía, tiene paz, tiene paz.</a:t>
            </a:r>
            <a:endParaRPr b="1" sz="3200">
              <a:solidFill>
                <a:schemeClr val="lt1"/>
              </a:solidFill>
              <a:latin typeface="Arial"/>
              <a:ea typeface="Arial"/>
              <a:cs typeface="Arial"/>
              <a:sym typeface="Arial"/>
            </a:endParaRPr>
          </a:p>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	</a:t>
            </a:r>
            <a:r>
              <a:rPr b="1" i="1" lang="es-US" sz="3200">
                <a:solidFill>
                  <a:schemeClr val="lt1"/>
                </a:solidFill>
                <a:latin typeface="Arial"/>
                <a:ea typeface="Arial"/>
                <a:cs typeface="Arial"/>
                <a:sym typeface="Arial"/>
              </a:rPr>
              <a:t>-Coro: Mi sostén es Jesús, nunca en la lucha desmayar podré; Mi sostén es Jesús el Señor, nunca en la lucha desmayar podré.</a:t>
            </a:r>
            <a:endParaRPr b="1" i="1" sz="3200">
              <a:solidFill>
                <a:schemeClr val="lt1"/>
              </a:solidFill>
              <a:latin typeface="Arial"/>
              <a:ea typeface="Arial"/>
              <a:cs typeface="Arial"/>
              <a:sym typeface="Arial"/>
            </a:endParaRPr>
          </a:p>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Yo soy muy débil, pero en ti soy fuerte; nunca en la lucha desmayar podré; si tú estás conmigo ni a la misma muerte temeré, temeré. </a:t>
            </a:r>
            <a:r>
              <a:rPr b="1" i="1" lang="es-US" sz="3200">
                <a:solidFill>
                  <a:schemeClr val="lt1"/>
                </a:solidFill>
                <a:latin typeface="Arial"/>
                <a:ea typeface="Arial"/>
                <a:cs typeface="Arial"/>
                <a:sym typeface="Arial"/>
              </a:rPr>
              <a:t> -Coro-</a:t>
            </a:r>
            <a:endParaRPr b="1" i="1" sz="3200">
              <a:solidFill>
                <a:schemeClr val="lt1"/>
              </a:solidFill>
              <a:latin typeface="Arial"/>
              <a:ea typeface="Arial"/>
              <a:cs typeface="Arial"/>
              <a:sym typeface="Arial"/>
            </a:endParaRPr>
          </a:p>
          <a:p>
            <a:pPr indent="457200" lvl="0" marL="0" rtl="0" algn="l">
              <a:lnSpc>
                <a:spcPct val="90000"/>
              </a:lnSpc>
              <a:spcBef>
                <a:spcPts val="0"/>
              </a:spcBef>
              <a:spcAft>
                <a:spcPts val="0"/>
              </a:spcAft>
              <a:buClr>
                <a:schemeClr val="lt1"/>
              </a:buClr>
              <a:buSzPts val="2800"/>
              <a:buNone/>
            </a:pPr>
            <a:r>
              <a:rPr b="1" lang="es-US" sz="3200">
                <a:solidFill>
                  <a:schemeClr val="lt1"/>
                </a:solidFill>
                <a:latin typeface="Arial"/>
                <a:ea typeface="Arial"/>
                <a:cs typeface="Arial"/>
                <a:sym typeface="Arial"/>
              </a:rPr>
              <a:t>Dura es la lucha, difícil la tarea, mas tú me dotas de tu gran poder; mi espíritu renuevas con la idea nueva de vencer, de vencer.  Alelú, alelú nunca en la lucha desmayar podré, alelú, aleluya, nunca en la lucha desmayar podré.</a:t>
            </a:r>
            <a:endParaRPr b="1" sz="32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sp>
        <p:nvSpPr>
          <p:cNvPr id="310" name="Google Shape;310;p14"/>
          <p:cNvSpPr txBox="1"/>
          <p:nvPr>
            <p:ph type="title"/>
          </p:nvPr>
        </p:nvSpPr>
        <p:spPr>
          <a:xfrm>
            <a:off x="2943202" y="-63168"/>
            <a:ext cx="6305596" cy="87135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orben"/>
              <a:buNone/>
            </a:pPr>
            <a:r>
              <a:rPr lang="es-US">
                <a:solidFill>
                  <a:schemeClr val="lt1"/>
                </a:solidFill>
                <a:latin typeface="Corben"/>
                <a:ea typeface="Corben"/>
                <a:cs typeface="Corben"/>
                <a:sym typeface="Corben"/>
              </a:rPr>
              <a:t>Himno al Padre  28</a:t>
            </a:r>
            <a:endParaRPr/>
          </a:p>
        </p:txBody>
      </p:sp>
      <p:sp>
        <p:nvSpPr>
          <p:cNvPr id="311" name="Google Shape;311;p14"/>
          <p:cNvSpPr txBox="1"/>
          <p:nvPr>
            <p:ph idx="1" type="body"/>
          </p:nvPr>
        </p:nvSpPr>
        <p:spPr>
          <a:xfrm>
            <a:off x="79930" y="968043"/>
            <a:ext cx="12191999" cy="57816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lang="es-US" sz="3200">
                <a:solidFill>
                  <a:schemeClr val="lt1"/>
                </a:solidFill>
                <a:latin typeface="Arial"/>
                <a:ea typeface="Arial"/>
                <a:cs typeface="Arial"/>
                <a:sym typeface="Arial"/>
              </a:rPr>
              <a:t>Cantadle a una voz, Omnipotente Dios, su nombre es Elohim, el trino creador; Jehová es el gran “YO SOY”, y eterno es el Olam, postraos todos a sus pies es nuestro redentor.</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Cantadle con amor, altísimo Señor,  su nombre es Adonai del mundo dueño y rey; El Dios de bendición, nos cuida El Shaddai; Oh alabadle sin temor ovejas de su grey.</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Cantadle con fervor supremo y fiel pastor, su nombre es El Elyon, el gran gobernador; El sempiterno ser, nos guia con amor, load a Jehová Jireh, de Sion sustentador.</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Dad cánticos a Dios el padre en alta voz, y al Hijo el Salvador, mil salmos entonad; con himnos ensalzad al Santo Espíritu; tres veces santo el trino Dios, servidle con lealtad.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4b8bc2e103_0_187"/>
          <p:cNvSpPr txBox="1"/>
          <p:nvPr>
            <p:ph type="title"/>
          </p:nvPr>
        </p:nvSpPr>
        <p:spPr>
          <a:xfrm>
            <a:off x="3316500" y="0"/>
            <a:ext cx="6211200" cy="905700"/>
          </a:xfrm>
          <a:prstGeom prst="rect">
            <a:avLst/>
          </a:prstGeom>
          <a:solidFill>
            <a:schemeClr val="dk1"/>
          </a:solidFill>
          <a:ln cap="rnd"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200"/>
              <a:buFont typeface="Corben"/>
              <a:buNone/>
            </a:pPr>
            <a:r>
              <a:rPr lang="es-US">
                <a:solidFill>
                  <a:schemeClr val="lt1"/>
                </a:solidFill>
                <a:latin typeface="Corben"/>
                <a:ea typeface="Corben"/>
                <a:cs typeface="Corben"/>
                <a:sym typeface="Corben"/>
              </a:rPr>
              <a:t>Lamentaciones</a:t>
            </a:r>
            <a:endParaRPr/>
          </a:p>
        </p:txBody>
      </p:sp>
      <p:sp>
        <p:nvSpPr>
          <p:cNvPr id="110" name="Google Shape;110;g34b8bc2e103_0_187"/>
          <p:cNvSpPr txBox="1"/>
          <p:nvPr>
            <p:ph idx="1" type="body"/>
          </p:nvPr>
        </p:nvSpPr>
        <p:spPr>
          <a:xfrm>
            <a:off x="135150" y="1004050"/>
            <a:ext cx="11921700" cy="5656800"/>
          </a:xfrm>
          <a:prstGeom prst="rect">
            <a:avLst/>
          </a:prstGeom>
          <a:solidFill>
            <a:schemeClr val="lt1"/>
          </a:solidFill>
          <a:ln cap="rnd" cmpd="sng" w="190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SzPts val="2560"/>
              <a:buNone/>
            </a:pPr>
            <a:r>
              <a:rPr b="1" lang="es-US" sz="3600">
                <a:solidFill>
                  <a:schemeClr val="dk1"/>
                </a:solidFill>
                <a:latin typeface="Arial Black"/>
                <a:ea typeface="Arial Black"/>
                <a:cs typeface="Arial Black"/>
                <a:sym typeface="Arial Black"/>
              </a:rPr>
              <a:t>Escudriñemos nuestros caminos y volvamos a Jehová. Levantemos nuestras manos al Señor</a:t>
            </a:r>
            <a:endParaRPr b="1" sz="3600">
              <a:latin typeface="Arial Black"/>
              <a:ea typeface="Arial Black"/>
              <a:cs typeface="Arial Black"/>
              <a:sym typeface="Arial Black"/>
            </a:endParaRPr>
          </a:p>
          <a:p>
            <a:pPr indent="0" lvl="0" marL="0" rtl="0" algn="ctr">
              <a:spcBef>
                <a:spcPts val="0"/>
              </a:spcBef>
              <a:spcAft>
                <a:spcPts val="0"/>
              </a:spcAft>
              <a:buSzPts val="2560"/>
              <a:buNone/>
            </a:pPr>
            <a:r>
              <a:rPr b="1" lang="es-US" sz="3600">
                <a:solidFill>
                  <a:schemeClr val="dk1"/>
                </a:solidFill>
                <a:latin typeface="Arial Black"/>
                <a:ea typeface="Arial Black"/>
                <a:cs typeface="Arial Black"/>
                <a:sym typeface="Arial Black"/>
              </a:rPr>
              <a:t>Levantemos nuestras manos al Dios de los cielos y volvamos a Jehová nuestro Dios.</a:t>
            </a:r>
            <a:endParaRPr b="1" sz="3600">
              <a:solidFill>
                <a:schemeClr val="dk1"/>
              </a:solidFill>
              <a:latin typeface="Arial Black"/>
              <a:ea typeface="Arial Black"/>
              <a:cs typeface="Arial Black"/>
              <a:sym typeface="Arial Black"/>
            </a:endParaRPr>
          </a:p>
          <a:p>
            <a:pPr indent="0" lvl="0" marL="0" rtl="0" algn="ctr">
              <a:spcBef>
                <a:spcPts val="0"/>
              </a:spcBef>
              <a:spcAft>
                <a:spcPts val="0"/>
              </a:spcAft>
              <a:buSzPts val="2560"/>
              <a:buNone/>
            </a:pPr>
            <a:r>
              <a:t/>
            </a:r>
            <a:endParaRPr b="1" sz="3600">
              <a:solidFill>
                <a:schemeClr val="dk1"/>
              </a:solidFill>
              <a:latin typeface="Arial Black"/>
              <a:ea typeface="Arial Black"/>
              <a:cs typeface="Arial Black"/>
              <a:sym typeface="Arial Black"/>
            </a:endParaRPr>
          </a:p>
          <a:p>
            <a:pPr indent="0" lvl="0" marL="0" rtl="0" algn="ctr">
              <a:spcBef>
                <a:spcPts val="0"/>
              </a:spcBef>
              <a:spcAft>
                <a:spcPts val="0"/>
              </a:spcAft>
              <a:buSzPts val="2560"/>
              <a:buNone/>
            </a:pPr>
            <a:r>
              <a:rPr b="1" lang="es-US" sz="3600">
                <a:solidFill>
                  <a:schemeClr val="dk1"/>
                </a:solidFill>
                <a:latin typeface="Arial Black"/>
                <a:ea typeface="Arial Black"/>
                <a:cs typeface="Arial Black"/>
                <a:sym typeface="Arial Black"/>
              </a:rPr>
              <a:t>Por la bondad de Jehová, no hemos sido consumidos porque nunca decayó su bondad.</a:t>
            </a:r>
            <a:endParaRPr sz="3600">
              <a:latin typeface="Arial Black"/>
              <a:ea typeface="Arial Black"/>
              <a:cs typeface="Arial Black"/>
              <a:sym typeface="Arial Black"/>
            </a:endParaRPr>
          </a:p>
          <a:p>
            <a:pPr indent="0" lvl="0" marL="0" rtl="0" algn="ctr">
              <a:spcBef>
                <a:spcPts val="0"/>
              </a:spcBef>
              <a:spcAft>
                <a:spcPts val="0"/>
              </a:spcAft>
              <a:buSzPts val="2560"/>
              <a:buNone/>
            </a:pPr>
            <a:r>
              <a:rPr b="1" lang="es-US" sz="3600">
                <a:solidFill>
                  <a:schemeClr val="dk1"/>
                </a:solidFill>
                <a:latin typeface="Arial Black"/>
                <a:ea typeface="Arial Black"/>
                <a:cs typeface="Arial Black"/>
                <a:sym typeface="Arial Black"/>
              </a:rPr>
              <a:t>Levantemos nuestras manos al Dios de los cielos y volvamos a Jehová nuestro Dios.</a:t>
            </a:r>
            <a:endParaRPr sz="3600">
              <a:latin typeface="Arial Black"/>
              <a:ea typeface="Arial Black"/>
              <a:cs typeface="Arial Black"/>
              <a:sym typeface="Arial Black"/>
            </a:endParaRPr>
          </a:p>
          <a:p>
            <a:pPr indent="0" lvl="0" marL="0" rtl="0" algn="ctr">
              <a:spcBef>
                <a:spcPts val="0"/>
              </a:spcBef>
              <a:spcAft>
                <a:spcPts val="0"/>
              </a:spcAft>
              <a:buSzPts val="2560"/>
              <a:buNone/>
            </a:pPr>
            <a:r>
              <a:t/>
            </a:r>
            <a:endParaRPr b="1" sz="3600">
              <a:latin typeface="Arial Black"/>
              <a:ea typeface="Arial Black"/>
              <a:cs typeface="Arial Black"/>
              <a:sym typeface="Arial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5" name="Shape 315"/>
        <p:cNvGrpSpPr/>
        <p:nvPr/>
      </p:nvGrpSpPr>
      <p:grpSpPr>
        <a:xfrm>
          <a:off x="0" y="0"/>
          <a:ext cx="0" cy="0"/>
          <a:chOff x="0" y="0"/>
          <a:chExt cx="0" cy="0"/>
        </a:xfrm>
      </p:grpSpPr>
      <p:sp>
        <p:nvSpPr>
          <p:cNvPr id="316" name="Google Shape;316;p15"/>
          <p:cNvSpPr txBox="1"/>
          <p:nvPr>
            <p:ph type="title"/>
          </p:nvPr>
        </p:nvSpPr>
        <p:spPr>
          <a:xfrm>
            <a:off x="3328799" y="0"/>
            <a:ext cx="5534400" cy="906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orben"/>
              <a:buNone/>
            </a:pPr>
            <a:r>
              <a:rPr lang="es-US">
                <a:solidFill>
                  <a:schemeClr val="lt1"/>
                </a:solidFill>
                <a:latin typeface="Corben"/>
                <a:ea typeface="Corben"/>
                <a:cs typeface="Corben"/>
                <a:sym typeface="Corben"/>
              </a:rPr>
              <a:t>Bienvenido 635</a:t>
            </a:r>
            <a:endParaRPr/>
          </a:p>
        </p:txBody>
      </p:sp>
      <p:sp>
        <p:nvSpPr>
          <p:cNvPr id="317" name="Google Shape;317;p15"/>
          <p:cNvSpPr txBox="1"/>
          <p:nvPr>
            <p:ph idx="1" type="body"/>
          </p:nvPr>
        </p:nvSpPr>
        <p:spPr>
          <a:xfrm>
            <a:off x="0" y="843706"/>
            <a:ext cx="12192000" cy="60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s-US">
                <a:solidFill>
                  <a:schemeClr val="lt1"/>
                </a:solidFill>
                <a:latin typeface="Arial"/>
                <a:ea typeface="Arial"/>
                <a:cs typeface="Arial"/>
                <a:sym typeface="Arial"/>
              </a:rPr>
              <a:t>Con gran gozo y placer nos volvemos hoy a ver; nuestras manos otra vez estrechamos. Se contenta el corazón ensanchándose de amor; todos a una voz a Dios gracias damos.</a:t>
            </a:r>
            <a:endParaRPr/>
          </a:p>
          <a:p>
            <a:pPr indent="0" lvl="0" marL="0" rtl="0" algn="l">
              <a:lnSpc>
                <a:spcPct val="90000"/>
              </a:lnSpc>
              <a:spcBef>
                <a:spcPts val="1000"/>
              </a:spcBef>
              <a:spcAft>
                <a:spcPts val="0"/>
              </a:spcAft>
              <a:buClr>
                <a:schemeClr val="lt1"/>
              </a:buClr>
              <a:buSzPts val="2800"/>
              <a:buNone/>
            </a:pPr>
            <a:r>
              <a:rPr lang="es-US">
                <a:solidFill>
                  <a:schemeClr val="lt1"/>
                </a:solidFill>
                <a:latin typeface="Arial"/>
                <a:ea typeface="Arial"/>
                <a:cs typeface="Arial"/>
                <a:sym typeface="Arial"/>
              </a:rPr>
              <a:t>   -Coro- ¡Bienvenido! ¡Bienvenido! Los hermanos hoy aquí nos gozamos en decir ¡Bienvenido! ¡Bienvenido!  Al volvernos a reunir ¡Bienvenido! </a:t>
            </a:r>
            <a:endParaRPr/>
          </a:p>
          <a:p>
            <a:pPr indent="0" lvl="0" marL="0" rtl="0" algn="l">
              <a:lnSpc>
                <a:spcPct val="90000"/>
              </a:lnSpc>
              <a:spcBef>
                <a:spcPts val="1000"/>
              </a:spcBef>
              <a:spcAft>
                <a:spcPts val="0"/>
              </a:spcAft>
              <a:buClr>
                <a:schemeClr val="lt1"/>
              </a:buClr>
              <a:buSzPts val="2800"/>
              <a:buNone/>
            </a:pPr>
            <a:r>
              <a:rPr lang="es-US">
                <a:solidFill>
                  <a:schemeClr val="lt1"/>
                </a:solidFill>
                <a:latin typeface="Arial"/>
                <a:ea typeface="Arial"/>
                <a:cs typeface="Arial"/>
                <a:sym typeface="Arial"/>
              </a:rPr>
              <a:t>Hasta aquí Dios te ayudó, ni un momento te dejó , y a nosotros te volvió ¡Bienvenido! El Señor te acompañó, su presencia te amparó, del peligro te guardó, ¡Bienvenido! </a:t>
            </a:r>
            <a:endParaRPr/>
          </a:p>
          <a:p>
            <a:pPr indent="0" lvl="0" marL="0" rtl="0" algn="l">
              <a:lnSpc>
                <a:spcPct val="90000"/>
              </a:lnSpc>
              <a:spcBef>
                <a:spcPts val="1000"/>
              </a:spcBef>
              <a:spcAft>
                <a:spcPts val="0"/>
              </a:spcAft>
              <a:buClr>
                <a:schemeClr val="lt1"/>
              </a:buClr>
              <a:buSzPts val="2800"/>
              <a:buNone/>
            </a:pPr>
            <a:r>
              <a:rPr lang="es-US">
                <a:solidFill>
                  <a:schemeClr val="lt1"/>
                </a:solidFill>
                <a:latin typeface="Arial"/>
                <a:ea typeface="Arial"/>
                <a:cs typeface="Arial"/>
                <a:sym typeface="Arial"/>
              </a:rPr>
              <a:t>   -Coro-</a:t>
            </a:r>
            <a:endParaRPr/>
          </a:p>
          <a:p>
            <a:pPr indent="0" lvl="0" marL="0" rtl="0" algn="l">
              <a:lnSpc>
                <a:spcPct val="90000"/>
              </a:lnSpc>
              <a:spcBef>
                <a:spcPts val="1000"/>
              </a:spcBef>
              <a:spcAft>
                <a:spcPts val="0"/>
              </a:spcAft>
              <a:buClr>
                <a:schemeClr val="lt1"/>
              </a:buClr>
              <a:buSzPts val="2800"/>
              <a:buNone/>
            </a:pPr>
            <a:r>
              <a:rPr lang="es-US">
                <a:solidFill>
                  <a:schemeClr val="lt1"/>
                </a:solidFill>
                <a:latin typeface="Arial"/>
                <a:ea typeface="Arial"/>
                <a:cs typeface="Arial"/>
                <a:sym typeface="Arial"/>
              </a:rPr>
              <a:t>Dios nos guarde en este amor, para que de corazón consagrados al Señor le alabemos en la eterna reunión do no habrá separación, ni tristeza ni aflicción: ¡Bienvenido!    -Coro-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17"/>
          <p:cNvSpPr txBox="1"/>
          <p:nvPr>
            <p:ph type="title"/>
          </p:nvPr>
        </p:nvSpPr>
        <p:spPr>
          <a:xfrm>
            <a:off x="2388133" y="87001"/>
            <a:ext cx="7415734" cy="59403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orben"/>
              <a:buNone/>
            </a:pPr>
            <a:r>
              <a:rPr lang="es-US">
                <a:solidFill>
                  <a:schemeClr val="lt1"/>
                </a:solidFill>
                <a:latin typeface="Corben"/>
                <a:ea typeface="Corben"/>
                <a:cs typeface="Corben"/>
                <a:sym typeface="Corben"/>
              </a:rPr>
              <a:t>Hazme un Instrumento 423</a:t>
            </a:r>
            <a:endParaRPr/>
          </a:p>
        </p:txBody>
      </p:sp>
      <p:sp>
        <p:nvSpPr>
          <p:cNvPr id="323" name="Google Shape;323;p17"/>
          <p:cNvSpPr txBox="1"/>
          <p:nvPr>
            <p:ph idx="1" type="body"/>
          </p:nvPr>
        </p:nvSpPr>
        <p:spPr>
          <a:xfrm>
            <a:off x="0" y="875344"/>
            <a:ext cx="12192000" cy="5982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rPr lang="es-US" sz="3200">
                <a:solidFill>
                  <a:schemeClr val="lt1"/>
                </a:solidFill>
                <a:latin typeface="Arial"/>
                <a:ea typeface="Arial"/>
                <a:cs typeface="Arial"/>
                <a:sym typeface="Arial"/>
              </a:rPr>
              <a:t>Hazme un instrumento de tu paz; donde haya odio lleve tu amor, donde haya heridas lleve tu perdón, donde haya dudas fe en ti.</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Hazme un instrumento de tu paz; que lleve tu esperanza por doquier, donde hay tinieblas lleve yo tu luz, donde hay tristeza gozo en ti.</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Maestro yo quisiera aprender a no ser consolado sino consolar, ser comprendido sino comprender, ser amado tanto como amar.</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Hazme un instrumento de tu paz; pues tu perdón disfruto al perdonar, tu bendición recibo yo al dar, y vivo al morir en ti.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18"/>
          <p:cNvSpPr txBox="1"/>
          <p:nvPr>
            <p:ph type="title"/>
          </p:nvPr>
        </p:nvSpPr>
        <p:spPr>
          <a:xfrm>
            <a:off x="942575" y="0"/>
            <a:ext cx="9613800" cy="789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orben"/>
              <a:buNone/>
            </a:pPr>
            <a:r>
              <a:rPr lang="es-US">
                <a:solidFill>
                  <a:schemeClr val="lt1"/>
                </a:solidFill>
                <a:latin typeface="Corben"/>
                <a:ea typeface="Corben"/>
                <a:cs typeface="Corben"/>
                <a:sym typeface="Corben"/>
              </a:rPr>
              <a:t>Grande es tu Fidelidad  59</a:t>
            </a:r>
            <a:endParaRPr/>
          </a:p>
        </p:txBody>
      </p:sp>
      <p:sp>
        <p:nvSpPr>
          <p:cNvPr id="329" name="Google Shape;329;p18"/>
          <p:cNvSpPr txBox="1"/>
          <p:nvPr>
            <p:ph idx="1" type="body"/>
          </p:nvPr>
        </p:nvSpPr>
        <p:spPr>
          <a:xfrm>
            <a:off x="142097" y="825944"/>
            <a:ext cx="11962867" cy="59333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rPr lang="es-US" sz="3200">
                <a:solidFill>
                  <a:schemeClr val="lt1"/>
                </a:solidFill>
                <a:latin typeface="Arial"/>
                <a:ea typeface="Arial"/>
                <a:cs typeface="Arial"/>
                <a:sym typeface="Arial"/>
              </a:rPr>
              <a:t>Oh Dios Eterno, tu misericordia, ni una sombra de duda tendrá; tu compasión y bondad nunca fallan y por lo siglos el mismo serás.</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   -Coro- ¡Oh tu fidelidad! ¡Oh tu fidelidad! Cada momento la veo en mí. Nada me falta, pues todo provees, ¡Grande Señor es tu fidelidad!</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La noche oscura , el sol y la luna, las estaciones del año también, unen su canto cual fieles criaturas, porque eres bueno por siempre eres fiel.   -Coro-</a:t>
            </a:r>
            <a:endParaRPr/>
          </a:p>
          <a:p>
            <a:pPr indent="0" lvl="0" marL="0" rtl="0" algn="l">
              <a:lnSpc>
                <a:spcPct val="90000"/>
              </a:lnSpc>
              <a:spcBef>
                <a:spcPts val="1000"/>
              </a:spcBef>
              <a:spcAft>
                <a:spcPts val="0"/>
              </a:spcAft>
              <a:buClr>
                <a:schemeClr val="lt1"/>
              </a:buClr>
              <a:buSzPts val="3200"/>
              <a:buNone/>
            </a:pPr>
            <a:r>
              <a:rPr lang="es-US" sz="3200">
                <a:solidFill>
                  <a:schemeClr val="lt1"/>
                </a:solidFill>
                <a:latin typeface="Arial"/>
                <a:ea typeface="Arial"/>
                <a:cs typeface="Arial"/>
                <a:sym typeface="Arial"/>
              </a:rPr>
              <a:t>Tú me perdonas, me impartes el gozo, tierno me guías por sendas de paz; eres mi fuerza, mi fe, mi reposo, y por lo siglos mi Padre serás.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4b8bc2e103_0_254"/>
          <p:cNvSpPr txBox="1"/>
          <p:nvPr>
            <p:ph type="title"/>
          </p:nvPr>
        </p:nvSpPr>
        <p:spPr>
          <a:xfrm>
            <a:off x="3064052" y="0"/>
            <a:ext cx="6063900" cy="793500"/>
          </a:xfrm>
          <a:prstGeom prst="rect">
            <a:avLst/>
          </a:prstGeom>
          <a:solidFill>
            <a:schemeClr val="lt1"/>
          </a:solidFill>
          <a:ln cap="rnd" cmpd="sng" w="15875">
            <a:solidFill>
              <a:schemeClr val="accent1"/>
            </a:solidFill>
            <a:prstDash val="solid"/>
            <a:round/>
            <a:headEnd len="sm" w="sm" type="none"/>
            <a:tailEnd len="sm" w="sm" type="none"/>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orben"/>
              <a:buNone/>
            </a:pPr>
            <a:r>
              <a:rPr lang="es-US" sz="3800">
                <a:solidFill>
                  <a:schemeClr val="dk1"/>
                </a:solidFill>
                <a:latin typeface="Corben"/>
                <a:ea typeface="Corben"/>
                <a:cs typeface="Corben"/>
                <a:sym typeface="Corben"/>
              </a:rPr>
              <a:t>Somos un Cuerpo</a:t>
            </a:r>
            <a:endParaRPr sz="3800"/>
          </a:p>
        </p:txBody>
      </p:sp>
      <p:sp>
        <p:nvSpPr>
          <p:cNvPr id="116" name="Google Shape;116;g34b8bc2e103_0_254"/>
          <p:cNvSpPr txBox="1"/>
          <p:nvPr>
            <p:ph idx="1" type="body"/>
          </p:nvPr>
        </p:nvSpPr>
        <p:spPr>
          <a:xfrm>
            <a:off x="820272" y="1317558"/>
            <a:ext cx="10542600" cy="4330200"/>
          </a:xfrm>
          <a:prstGeom prst="rect">
            <a:avLst/>
          </a:prstGeom>
          <a:solidFill>
            <a:schemeClr val="dk1"/>
          </a:solidFill>
          <a:ln cap="rnd" cmpd="sng" w="25400">
            <a:solidFill>
              <a:schemeClr val="lt1"/>
            </a:solidFill>
            <a:prstDash val="solid"/>
            <a:round/>
            <a:headEnd len="sm" w="sm" type="none"/>
            <a:tailEnd len="sm" w="sm" type="none"/>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ctr">
              <a:spcBef>
                <a:spcPts val="0"/>
              </a:spcBef>
              <a:spcAft>
                <a:spcPts val="0"/>
              </a:spcAft>
              <a:buSzPts val="2800"/>
              <a:buNone/>
            </a:pPr>
            <a:r>
              <a:rPr b="1" lang="es-US" sz="4000">
                <a:solidFill>
                  <a:schemeClr val="lt1"/>
                </a:solidFill>
                <a:latin typeface="Arial Black"/>
                <a:ea typeface="Arial Black"/>
                <a:cs typeface="Arial Black"/>
                <a:sym typeface="Arial Black"/>
              </a:rPr>
              <a:t>Somos un cuerpo en Cristo, Aleluya</a:t>
            </a:r>
            <a:endParaRPr/>
          </a:p>
          <a:p>
            <a:pPr indent="0" lvl="0" marL="0" rtl="0" algn="ctr">
              <a:spcBef>
                <a:spcPts val="1400"/>
              </a:spcBef>
              <a:spcAft>
                <a:spcPts val="0"/>
              </a:spcAft>
              <a:buSzPts val="2800"/>
              <a:buNone/>
            </a:pPr>
            <a:r>
              <a:rPr b="1" lang="es-US" sz="4000">
                <a:solidFill>
                  <a:schemeClr val="lt1"/>
                </a:solidFill>
                <a:latin typeface="Arial Black"/>
                <a:ea typeface="Arial Black"/>
                <a:cs typeface="Arial Black"/>
                <a:sym typeface="Arial Black"/>
              </a:rPr>
              <a:t>Somos un cuerpo en Cristo, Aleluya</a:t>
            </a:r>
            <a:endParaRPr/>
          </a:p>
          <a:p>
            <a:pPr indent="0" lvl="0" marL="0" rtl="0" algn="ctr">
              <a:spcBef>
                <a:spcPts val="1400"/>
              </a:spcBef>
              <a:spcAft>
                <a:spcPts val="0"/>
              </a:spcAft>
              <a:buSzPts val="2800"/>
              <a:buNone/>
            </a:pPr>
            <a:r>
              <a:rPr b="1" lang="es-US" sz="4000">
                <a:solidFill>
                  <a:schemeClr val="lt1"/>
                </a:solidFill>
                <a:latin typeface="Arial Black"/>
                <a:ea typeface="Arial Black"/>
                <a:cs typeface="Arial Black"/>
                <a:sym typeface="Arial Black"/>
              </a:rPr>
              <a:t>Cuando estamos juntos entre nosotros Jesús está, cuando estamos juntos, hay poder y autoridad en su nombre.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4b8bc2e103_0_316"/>
          <p:cNvSpPr txBox="1"/>
          <p:nvPr>
            <p:ph type="title"/>
          </p:nvPr>
        </p:nvSpPr>
        <p:spPr>
          <a:xfrm>
            <a:off x="3074550" y="0"/>
            <a:ext cx="6042900" cy="906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US">
                <a:latin typeface="Arial Black"/>
                <a:ea typeface="Arial Black"/>
                <a:cs typeface="Arial Black"/>
                <a:sym typeface="Arial Black"/>
              </a:rPr>
              <a:t>Hosanna en el Cielo</a:t>
            </a:r>
            <a:endParaRPr>
              <a:latin typeface="Arial Black"/>
              <a:ea typeface="Arial Black"/>
              <a:cs typeface="Arial Black"/>
              <a:sym typeface="Arial Black"/>
            </a:endParaRPr>
          </a:p>
        </p:txBody>
      </p:sp>
      <p:sp>
        <p:nvSpPr>
          <p:cNvPr id="122" name="Google Shape;122;g34b8bc2e103_0_316"/>
          <p:cNvSpPr txBox="1"/>
          <p:nvPr>
            <p:ph idx="1" type="body"/>
          </p:nvPr>
        </p:nvSpPr>
        <p:spPr>
          <a:xfrm>
            <a:off x="948450" y="1290475"/>
            <a:ext cx="10295100" cy="53124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s-US" sz="3800">
                <a:latin typeface="Arial Black"/>
                <a:ea typeface="Arial Black"/>
                <a:cs typeface="Arial Black"/>
                <a:sym typeface="Arial Black"/>
              </a:rPr>
              <a:t>Santo, santo, santo es el Señor; Dios del universo, santo es el Señor.</a:t>
            </a:r>
            <a:endParaRPr sz="3800">
              <a:latin typeface="Arial Black"/>
              <a:ea typeface="Arial Black"/>
              <a:cs typeface="Arial Black"/>
              <a:sym typeface="Arial Black"/>
            </a:endParaRPr>
          </a:p>
          <a:p>
            <a:pPr indent="0" lvl="0" marL="0" rtl="0" algn="ctr">
              <a:spcBef>
                <a:spcPts val="1000"/>
              </a:spcBef>
              <a:spcAft>
                <a:spcPts val="0"/>
              </a:spcAft>
              <a:buNone/>
            </a:pPr>
            <a:r>
              <a:rPr lang="es-US" sz="3800">
                <a:latin typeface="Arial Black"/>
                <a:ea typeface="Arial Black"/>
                <a:cs typeface="Arial Black"/>
                <a:sym typeface="Arial Black"/>
              </a:rPr>
              <a:t>Santo, santo, santo, santo es el Señor, Dios del universo, santo es el Señor.</a:t>
            </a:r>
            <a:endParaRPr sz="3800">
              <a:latin typeface="Arial Black"/>
              <a:ea typeface="Arial Black"/>
              <a:cs typeface="Arial Black"/>
              <a:sym typeface="Arial Black"/>
            </a:endParaRPr>
          </a:p>
          <a:p>
            <a:pPr indent="0" lvl="0" marL="0" rtl="0" algn="ctr">
              <a:spcBef>
                <a:spcPts val="1000"/>
              </a:spcBef>
              <a:spcAft>
                <a:spcPts val="0"/>
              </a:spcAft>
              <a:buNone/>
            </a:pPr>
            <a:r>
              <a:rPr lang="es-US" sz="3800">
                <a:latin typeface="Arial Black"/>
                <a:ea typeface="Arial Black"/>
                <a:cs typeface="Arial Black"/>
                <a:sym typeface="Arial Black"/>
              </a:rPr>
              <a:t>//Hosanna en el cielo, hosanna en la Tierra, bendito el que viene en el nombre del Señor.//</a:t>
            </a:r>
            <a:endParaRPr sz="3800">
              <a:latin typeface="Arial Black"/>
              <a:ea typeface="Arial Black"/>
              <a:cs typeface="Arial Black"/>
              <a:sym typeface="Arial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4b8bc2e103_0_249"/>
          <p:cNvSpPr txBox="1"/>
          <p:nvPr>
            <p:ph type="title"/>
          </p:nvPr>
        </p:nvSpPr>
        <p:spPr>
          <a:xfrm>
            <a:off x="2994300" y="0"/>
            <a:ext cx="6203400" cy="809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US">
                <a:latin typeface="Arial Black"/>
                <a:ea typeface="Arial Black"/>
                <a:cs typeface="Arial Black"/>
                <a:sym typeface="Arial Black"/>
              </a:rPr>
              <a:t>Mantos y Palmas</a:t>
            </a:r>
            <a:endParaRPr>
              <a:latin typeface="Arial Black"/>
              <a:ea typeface="Arial Black"/>
              <a:cs typeface="Arial Black"/>
              <a:sym typeface="Arial Black"/>
            </a:endParaRPr>
          </a:p>
        </p:txBody>
      </p:sp>
      <p:sp>
        <p:nvSpPr>
          <p:cNvPr id="128" name="Google Shape;128;g34b8bc2e103_0_249"/>
          <p:cNvSpPr txBox="1"/>
          <p:nvPr>
            <p:ph idx="1" type="body"/>
          </p:nvPr>
        </p:nvSpPr>
        <p:spPr>
          <a:xfrm>
            <a:off x="174900" y="809400"/>
            <a:ext cx="11842200" cy="6048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US" sz="3400">
                <a:latin typeface="Arial Black"/>
                <a:ea typeface="Arial Black"/>
                <a:cs typeface="Arial Black"/>
                <a:sym typeface="Arial Black"/>
              </a:rPr>
              <a:t>Mantos y palmas esparciendo va, el pueblo alegre de Jerusalén, y a lo lejos ya se puede ver en un pollino a Jesús el Rey.</a:t>
            </a:r>
            <a:endParaRPr sz="3400">
              <a:latin typeface="Arial Black"/>
              <a:ea typeface="Arial Black"/>
              <a:cs typeface="Arial Black"/>
              <a:sym typeface="Arial Black"/>
            </a:endParaRPr>
          </a:p>
          <a:p>
            <a:pPr indent="0" lvl="0" marL="0" rtl="0" algn="l">
              <a:spcBef>
                <a:spcPts val="1000"/>
              </a:spcBef>
              <a:spcAft>
                <a:spcPts val="0"/>
              </a:spcAft>
              <a:buNone/>
            </a:pPr>
            <a:r>
              <a:rPr i="1" lang="es-US" sz="3400">
                <a:latin typeface="Arial Black"/>
                <a:ea typeface="Arial Black"/>
                <a:cs typeface="Arial Black"/>
                <a:sym typeface="Arial Black"/>
              </a:rPr>
              <a:t>-Coro- </a:t>
            </a:r>
            <a:r>
              <a:rPr i="1" lang="es-US" sz="3400">
                <a:latin typeface="Arial Black"/>
                <a:ea typeface="Arial Black"/>
                <a:cs typeface="Arial Black"/>
                <a:sym typeface="Arial Black"/>
              </a:rPr>
              <a:t>Mientras mil voces resuenan por doquier, Hosanna al que viene en el nombre del Señor, con un estruendo de gran exclamación prorrumpen con voz triunfal //¡Hosanna, hosanna al Rey!//</a:t>
            </a:r>
            <a:endParaRPr i="1" sz="3400">
              <a:latin typeface="Arial Black"/>
              <a:ea typeface="Arial Black"/>
              <a:cs typeface="Arial Black"/>
              <a:sym typeface="Arial Black"/>
            </a:endParaRPr>
          </a:p>
          <a:p>
            <a:pPr indent="0" lvl="0" marL="0" rtl="0" algn="l">
              <a:spcBef>
                <a:spcPts val="1000"/>
              </a:spcBef>
              <a:spcAft>
                <a:spcPts val="0"/>
              </a:spcAft>
              <a:buNone/>
            </a:pPr>
            <a:r>
              <a:rPr lang="es-US" sz="3400">
                <a:latin typeface="Arial Black"/>
                <a:ea typeface="Arial Black"/>
                <a:cs typeface="Arial Black"/>
                <a:sym typeface="Arial Black"/>
              </a:rPr>
              <a:t>Como en la entrada de Jerusalén un día todos vamos a cantar, cuando regrese Cristo otra vez para llevarnos al eterno hogar.   </a:t>
            </a:r>
            <a:endParaRPr sz="3400">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3076956" y="1"/>
            <a:ext cx="6038088" cy="9875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600"/>
              <a:buFont typeface="Abril Fatface"/>
              <a:buNone/>
            </a:pPr>
            <a:r>
              <a:rPr b="1" lang="es-US" sz="4600">
                <a:latin typeface="Abril Fatface"/>
                <a:ea typeface="Abril Fatface"/>
                <a:cs typeface="Abril Fatface"/>
                <a:sym typeface="Abril Fatface"/>
              </a:rPr>
              <a:t>Eres mi Protector</a:t>
            </a:r>
            <a:endParaRPr sz="4600">
              <a:latin typeface="Abril Fatface"/>
              <a:ea typeface="Abril Fatface"/>
              <a:cs typeface="Abril Fatface"/>
              <a:sym typeface="Abril Fatface"/>
            </a:endParaRPr>
          </a:p>
        </p:txBody>
      </p:sp>
      <p:sp>
        <p:nvSpPr>
          <p:cNvPr id="134" name="Google Shape;134;p2"/>
          <p:cNvSpPr txBox="1"/>
          <p:nvPr>
            <p:ph idx="1" type="body"/>
          </p:nvPr>
        </p:nvSpPr>
        <p:spPr>
          <a:xfrm>
            <a:off x="0" y="987552"/>
            <a:ext cx="12192000" cy="587044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None/>
            </a:pPr>
            <a:br>
              <a:rPr b="1" lang="es-US" sz="3800">
                <a:solidFill>
                  <a:schemeClr val="lt1"/>
                </a:solidFill>
                <a:latin typeface="Arial Black"/>
                <a:ea typeface="Arial Black"/>
                <a:cs typeface="Arial Black"/>
                <a:sym typeface="Arial Black"/>
              </a:rPr>
            </a:br>
            <a:r>
              <a:rPr b="1" lang="es-US" sz="3800">
                <a:solidFill>
                  <a:schemeClr val="lt1"/>
                </a:solidFill>
                <a:latin typeface="Arial Black"/>
                <a:ea typeface="Arial Black"/>
                <a:cs typeface="Arial Black"/>
                <a:sym typeface="Arial Black"/>
              </a:rPr>
              <a:t>Eres mi protector, llenas mi corazón con cánticos de liberación; de angustia me guardarás, confiaré en ti, confiaré en ti; débil soy </a:t>
            </a:r>
            <a:r>
              <a:rPr b="1" lang="es-US" sz="3800">
                <a:solidFill>
                  <a:schemeClr val="lt1"/>
                </a:solidFill>
                <a:latin typeface="Arial Black"/>
                <a:ea typeface="Arial Black"/>
                <a:cs typeface="Arial Black"/>
                <a:sym typeface="Arial Black"/>
              </a:rPr>
              <a:t>más</a:t>
            </a:r>
            <a:r>
              <a:rPr b="1" lang="es-US" sz="3800">
                <a:solidFill>
                  <a:schemeClr val="lt1"/>
                </a:solidFill>
                <a:latin typeface="Arial Black"/>
                <a:ea typeface="Arial Black"/>
                <a:cs typeface="Arial Black"/>
                <a:sym typeface="Arial Black"/>
              </a:rPr>
              <a:t> fuerte seré con poder del Señor.</a:t>
            </a:r>
            <a:endParaRPr b="1" sz="3800">
              <a:latin typeface="Arial Black"/>
              <a:ea typeface="Arial Black"/>
              <a:cs typeface="Arial Black"/>
              <a:sym typeface="Arial Black"/>
            </a:endParaRPr>
          </a:p>
          <a:p>
            <a:pPr indent="0" lvl="0" marL="0" rtl="0" algn="ctr">
              <a:lnSpc>
                <a:spcPct val="90000"/>
              </a:lnSpc>
              <a:spcBef>
                <a:spcPts val="1000"/>
              </a:spcBef>
              <a:spcAft>
                <a:spcPts val="0"/>
              </a:spcAft>
              <a:buClr>
                <a:schemeClr val="lt1"/>
              </a:buClr>
              <a:buSzPts val="3600"/>
              <a:buNone/>
            </a:pPr>
            <a:r>
              <a:rPr b="1" lang="es-US" sz="3800">
                <a:solidFill>
                  <a:schemeClr val="lt1"/>
                </a:solidFill>
                <a:latin typeface="Arial Black"/>
                <a:ea typeface="Arial Black"/>
                <a:cs typeface="Arial Black"/>
                <a:sym typeface="Arial Black"/>
              </a:rPr>
              <a:t>Eres mi protector, llenas mi corazón con cánticos de liberación; de angustia me guardarás, confiaré en ti.</a:t>
            </a:r>
            <a:endParaRPr b="1" sz="3800">
              <a:latin typeface="Arial Black"/>
              <a:ea typeface="Arial Black"/>
              <a:cs typeface="Arial Black"/>
              <a:sym typeface="Arial Black"/>
            </a:endParaRPr>
          </a:p>
          <a:p>
            <a:pPr indent="0" lvl="0" marL="0" rtl="0" algn="ctr">
              <a:lnSpc>
                <a:spcPct val="90000"/>
              </a:lnSpc>
              <a:spcBef>
                <a:spcPts val="1000"/>
              </a:spcBef>
              <a:spcAft>
                <a:spcPts val="0"/>
              </a:spcAft>
              <a:buClr>
                <a:schemeClr val="lt1"/>
              </a:buClr>
              <a:buSzPts val="3600"/>
              <a:buNone/>
            </a:pPr>
            <a:br>
              <a:rPr b="1" lang="es-US" sz="3800">
                <a:solidFill>
                  <a:schemeClr val="lt1"/>
                </a:solidFill>
                <a:latin typeface="Arial Black"/>
                <a:ea typeface="Arial Black"/>
                <a:cs typeface="Arial Black"/>
                <a:sym typeface="Arial Black"/>
              </a:rPr>
            </a:br>
            <a:endParaRPr b="1" sz="3800">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g31b0f55502a_0_15"/>
          <p:cNvSpPr txBox="1"/>
          <p:nvPr>
            <p:ph type="title"/>
          </p:nvPr>
        </p:nvSpPr>
        <p:spPr>
          <a:xfrm>
            <a:off x="2740050" y="145925"/>
            <a:ext cx="6711900" cy="737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US" sz="4500">
                <a:solidFill>
                  <a:schemeClr val="lt1"/>
                </a:solidFill>
                <a:latin typeface="Arial"/>
                <a:ea typeface="Arial"/>
                <a:cs typeface="Arial"/>
                <a:sym typeface="Arial"/>
              </a:rPr>
              <a:t>Suenen Dulces Himnos</a:t>
            </a:r>
            <a:endParaRPr b="1" sz="4500">
              <a:solidFill>
                <a:schemeClr val="lt1"/>
              </a:solidFill>
              <a:latin typeface="Arial"/>
              <a:ea typeface="Arial"/>
              <a:cs typeface="Arial"/>
              <a:sym typeface="Arial"/>
            </a:endParaRPr>
          </a:p>
        </p:txBody>
      </p:sp>
      <p:sp>
        <p:nvSpPr>
          <p:cNvPr id="140" name="Google Shape;140;g31b0f55502a_0_15"/>
          <p:cNvSpPr txBox="1"/>
          <p:nvPr>
            <p:ph idx="1" type="body"/>
          </p:nvPr>
        </p:nvSpPr>
        <p:spPr>
          <a:xfrm>
            <a:off x="112725" y="961375"/>
            <a:ext cx="11899800" cy="579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000"/>
              <a:buFont typeface="Arial"/>
              <a:buNone/>
            </a:pPr>
            <a:r>
              <a:rPr b="1" lang="es-US" sz="3600">
                <a:solidFill>
                  <a:schemeClr val="lt1"/>
                </a:solidFill>
                <a:latin typeface="Arial"/>
                <a:ea typeface="Arial"/>
                <a:cs typeface="Arial"/>
                <a:sym typeface="Arial"/>
              </a:rPr>
              <a:t>¡Suenen dulces himnos gratos al Señor, y óiganse en concierto universal! Desde el alto cielo baja el Salvador, para beneficio del mortal.</a:t>
            </a:r>
            <a:endParaRPr sz="3600">
              <a:solidFill>
                <a:schemeClr val="lt1"/>
              </a:solidFill>
              <a:latin typeface="Arial"/>
              <a:ea typeface="Arial"/>
              <a:cs typeface="Arial"/>
              <a:sym typeface="Arial"/>
            </a:endParaRPr>
          </a:p>
          <a:p>
            <a:pPr indent="0" lvl="0" marL="0" rtl="0" algn="ctr">
              <a:spcBef>
                <a:spcPts val="0"/>
              </a:spcBef>
              <a:spcAft>
                <a:spcPts val="0"/>
              </a:spcAft>
              <a:buNone/>
            </a:pPr>
            <a:r>
              <a:rPr b="1" lang="es-US" sz="3600">
                <a:solidFill>
                  <a:schemeClr val="lt1"/>
                </a:solidFill>
                <a:latin typeface="Arial"/>
                <a:ea typeface="Arial"/>
                <a:cs typeface="Arial"/>
                <a:sym typeface="Arial"/>
              </a:rPr>
              <a:t> </a:t>
            </a:r>
            <a:r>
              <a:rPr b="1" i="1" lang="es-US" sz="3600">
                <a:solidFill>
                  <a:schemeClr val="lt1"/>
                </a:solidFill>
                <a:latin typeface="Arial"/>
                <a:ea typeface="Arial"/>
                <a:cs typeface="Arial"/>
                <a:sym typeface="Arial"/>
              </a:rPr>
              <a:t>-Coro ¡Gloria, gloria sea a nuestro Dios! Gloria, sí, cantemos a una voz. Y el cantar de gloria que se oyó en Belén, sea nuestro cántico también.</a:t>
            </a:r>
            <a:endParaRPr b="1" i="1" sz="3600">
              <a:solidFill>
                <a:schemeClr val="lt1"/>
              </a:solidFill>
              <a:latin typeface="Arial"/>
              <a:ea typeface="Arial"/>
              <a:cs typeface="Arial"/>
              <a:sym typeface="Arial"/>
            </a:endParaRPr>
          </a:p>
          <a:p>
            <a:pPr indent="0" lvl="0" marL="0" rtl="0" algn="ctr">
              <a:spcBef>
                <a:spcPts val="0"/>
              </a:spcBef>
              <a:spcAft>
                <a:spcPts val="0"/>
              </a:spcAft>
              <a:buClr>
                <a:schemeClr val="lt1"/>
              </a:buClr>
              <a:buSzPts val="3000"/>
              <a:buFont typeface="Arial"/>
              <a:buNone/>
            </a:pPr>
            <a:r>
              <a:t/>
            </a:r>
            <a:endParaRPr b="1" i="1" sz="3600">
              <a:solidFill>
                <a:schemeClr val="lt1"/>
              </a:solidFill>
              <a:latin typeface="Arial"/>
              <a:ea typeface="Arial"/>
              <a:cs typeface="Arial"/>
              <a:sym typeface="Arial"/>
            </a:endParaRPr>
          </a:p>
          <a:p>
            <a:pPr indent="0" lvl="0" marL="0" rtl="0" algn="l">
              <a:spcBef>
                <a:spcPts val="0"/>
              </a:spcBef>
              <a:spcAft>
                <a:spcPts val="0"/>
              </a:spcAft>
              <a:buClr>
                <a:schemeClr val="lt1"/>
              </a:buClr>
              <a:buSzPts val="3000"/>
              <a:buFont typeface="Arial"/>
              <a:buNone/>
            </a:pPr>
            <a:r>
              <a:rPr b="1" lang="es-US" sz="3600">
                <a:solidFill>
                  <a:schemeClr val="lt1"/>
                </a:solidFill>
                <a:latin typeface="Arial"/>
                <a:ea typeface="Arial"/>
                <a:cs typeface="Arial"/>
                <a:sym typeface="Arial"/>
              </a:rPr>
              <a:t>Salte de alegría lleno el corazón, la abatida y pobre humanidad; Dios se compadece viendo su aflicción, y le muestra buena voluntad.    </a:t>
            </a:r>
            <a:r>
              <a:rPr b="1" i="1" lang="es-US" sz="3600">
                <a:solidFill>
                  <a:schemeClr val="lt1"/>
                </a:solidFill>
                <a:latin typeface="Arial"/>
                <a:ea typeface="Arial"/>
                <a:cs typeface="Arial"/>
                <a:sym typeface="Arial"/>
              </a:rPr>
              <a:t>-Coro-</a:t>
            </a:r>
            <a:endParaRPr i="1" sz="3600">
              <a:solidFill>
                <a:schemeClr val="lt1"/>
              </a:solidFill>
              <a:latin typeface="Arial"/>
              <a:ea typeface="Arial"/>
              <a:cs typeface="Arial"/>
              <a:sym typeface="Arial"/>
            </a:endParaRPr>
          </a:p>
          <a:p>
            <a:pPr indent="0" lvl="0" marL="0" rtl="0" algn="l">
              <a:spcBef>
                <a:spcPts val="1000"/>
              </a:spcBef>
              <a:spcAft>
                <a:spcPts val="0"/>
              </a:spcAft>
              <a:buNone/>
            </a:pPr>
            <a:r>
              <a:t/>
            </a:r>
            <a:endParaRPr sz="36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