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607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7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7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017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837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347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8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10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8549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0BB339-B729-4B5A-97DE-5506BB38E888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704AE8-33A3-420E-9579-FE88FCEC14F8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www.fromtexttospeech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christiananswers.net/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omtexttospeech.com/" TargetMode="External"/><Relationship Id="rId2" Type="http://schemas.openxmlformats.org/officeDocument/2006/relationships/hyperlink" Target="https://christiananswer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upyter/kernel_gateway/blob/master/etc/api_examples/api_intro.ipynb" TargetMode="External"/><Relationship Id="rId4" Type="http://schemas.openxmlformats.org/officeDocument/2006/relationships/hyperlink" Target="https://towardsdatascience.com/expose-endpoints-using-jupyter-kernel-gateway-e55951b0f5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0F262-4D2F-46AB-9337-1468BDDD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323" y="1233800"/>
            <a:ext cx="8434526" cy="811151"/>
          </a:xfrm>
        </p:spPr>
        <p:txBody>
          <a:bodyPr>
            <a:noAutofit/>
          </a:bodyPr>
          <a:lstStyle/>
          <a:p>
            <a:r>
              <a:rPr lang="es-MX" sz="3600" dirty="0"/>
              <a:t>UNIVERISDAD DEL MAGDALENA</a:t>
            </a:r>
            <a:endParaRPr lang="es-CO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500838-9221-4BA3-88FD-4605656B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90" y="5041700"/>
            <a:ext cx="3687192" cy="1333946"/>
          </a:xfrm>
        </p:spPr>
        <p:txBody>
          <a:bodyPr>
            <a:normAutofit/>
          </a:bodyPr>
          <a:lstStyle/>
          <a:p>
            <a:r>
              <a:rPr lang="es-MX" sz="1400" dirty="0"/>
              <a:t>Alumnos:</a:t>
            </a:r>
          </a:p>
          <a:p>
            <a:r>
              <a:rPr lang="es-MX" sz="1400" dirty="0"/>
              <a:t>Juan Jose Sierra</a:t>
            </a:r>
          </a:p>
          <a:p>
            <a:r>
              <a:rPr lang="es-MX" sz="1400" dirty="0"/>
              <a:t>Leonardo Troncoso</a:t>
            </a:r>
          </a:p>
          <a:p>
            <a:r>
              <a:rPr lang="es-MX" sz="1400" dirty="0"/>
              <a:t>Herwin Rosado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FDCD5A9-EA1B-4970-BA29-B399531D0173}"/>
              </a:ext>
            </a:extLst>
          </p:cNvPr>
          <p:cNvSpPr txBox="1">
            <a:spLocks/>
          </p:cNvSpPr>
          <p:nvPr/>
        </p:nvSpPr>
        <p:spPr>
          <a:xfrm>
            <a:off x="8507396" y="4993659"/>
            <a:ext cx="39357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Profesor:</a:t>
            </a:r>
          </a:p>
          <a:p>
            <a:r>
              <a:rPr lang="es-MX" dirty="0"/>
              <a:t>Mario Fernando Jojoa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0E8AB3-B11B-4E2D-B452-AC7E6E6F6114}"/>
              </a:ext>
            </a:extLst>
          </p:cNvPr>
          <p:cNvSpPr txBox="1">
            <a:spLocks/>
          </p:cNvSpPr>
          <p:nvPr/>
        </p:nvSpPr>
        <p:spPr>
          <a:xfrm>
            <a:off x="2870444" y="1895145"/>
            <a:ext cx="6692284" cy="5171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MODELO DE PROCESO PARA DESARROLLO DE SOFTWARE</a:t>
            </a:r>
            <a:endParaRPr lang="es-CO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F2A12AC-BBEA-454F-8878-BA224C4AB216}"/>
              </a:ext>
            </a:extLst>
          </p:cNvPr>
          <p:cNvSpPr txBox="1">
            <a:spLocks/>
          </p:cNvSpPr>
          <p:nvPr/>
        </p:nvSpPr>
        <p:spPr>
          <a:xfrm>
            <a:off x="2991033" y="2547350"/>
            <a:ext cx="6451107" cy="8111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ANALISIS DE SENTIMIENTO</a:t>
            </a:r>
            <a:endParaRPr lang="es-CO" sz="3600" dirty="0"/>
          </a:p>
        </p:txBody>
      </p:sp>
      <p:pic>
        <p:nvPicPr>
          <p:cNvPr id="2052" name="Picture 4" descr="Resultado de imagen de UNIVERSIDAD DEL MAGDALENA&quot;">
            <a:extLst>
              <a:ext uri="{FF2B5EF4-FFF2-40B4-BE49-F238E27FC236}">
                <a16:creationId xmlns:a16="http://schemas.microsoft.com/office/drawing/2014/main" id="{53A425DB-1B50-44B3-B266-00292DB3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52" y="49304"/>
            <a:ext cx="1383293" cy="13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B924990-3181-4E12-AFD6-5A7CF24F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76" y="3196798"/>
            <a:ext cx="4581620" cy="16966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B4FECA-A0C3-40AC-B7C2-5C1A88F6A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35" y="2601527"/>
            <a:ext cx="4246115" cy="225324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644A93E-8F9A-44C4-89F4-4EC433017240}"/>
              </a:ext>
            </a:extLst>
          </p:cNvPr>
          <p:cNvSpPr txBox="1">
            <a:spLocks/>
          </p:cNvSpPr>
          <p:nvPr/>
        </p:nvSpPr>
        <p:spPr>
          <a:xfrm>
            <a:off x="2870444" y="6045450"/>
            <a:ext cx="6692284" cy="5171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ESP. EN DESARROLLO DE SOFTWARE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0259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o sujetando un smartphone con la pantalla en blanco">
            <a:extLst>
              <a:ext uri="{FF2B5EF4-FFF2-40B4-BE49-F238E27FC236}">
                <a16:creationId xmlns:a16="http://schemas.microsoft.com/office/drawing/2014/main" id="{9D345244-2CD1-40EF-852F-07C7258D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20" y="2990852"/>
            <a:ext cx="1575905" cy="196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DEC553-7941-49B2-AA54-71E15BAD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359" y="3469821"/>
            <a:ext cx="352425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7252EB-20FF-4678-AC13-B9954E6D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3869"/>
            <a:ext cx="3162300" cy="1492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php laravel&quot;">
            <a:extLst>
              <a:ext uri="{FF2B5EF4-FFF2-40B4-BE49-F238E27FC236}">
                <a16:creationId xmlns:a16="http://schemas.microsoft.com/office/drawing/2014/main" id="{2328D5E1-2A61-491D-9243-DE05BA99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2862"/>
            <a:ext cx="3162300" cy="131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ionic&quot;">
            <a:extLst>
              <a:ext uri="{FF2B5EF4-FFF2-40B4-BE49-F238E27FC236}">
                <a16:creationId xmlns:a16="http://schemas.microsoft.com/office/drawing/2014/main" id="{1482DA4E-FEC3-4D58-B966-FD0277A5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3" y="4546893"/>
            <a:ext cx="1776895" cy="17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upload audio&quot;">
            <a:extLst>
              <a:ext uri="{FF2B5EF4-FFF2-40B4-BE49-F238E27FC236}">
                <a16:creationId xmlns:a16="http://schemas.microsoft.com/office/drawing/2014/main" id="{62ADE907-DE20-4AFB-973C-58E29382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58" y="1400861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6ED4771-EEE8-4C1D-B796-F2E25E6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58" y="3221022"/>
            <a:ext cx="1702046" cy="121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6D701506-826D-4AB9-B1FD-A581FB516410}"/>
              </a:ext>
            </a:extLst>
          </p:cNvPr>
          <p:cNvSpPr txBox="1">
            <a:spLocks/>
          </p:cNvSpPr>
          <p:nvPr/>
        </p:nvSpPr>
        <p:spPr>
          <a:xfrm>
            <a:off x="1404032" y="360596"/>
            <a:ext cx="3425143" cy="81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arquitectura</a:t>
            </a:r>
            <a:endParaRPr lang="es-CO" sz="3600" dirty="0"/>
          </a:p>
        </p:txBody>
      </p:sp>
      <p:pic>
        <p:nvPicPr>
          <p:cNvPr id="1046" name="Picture 22" descr="Resultado de imagen de mysql&quot;">
            <a:extLst>
              <a:ext uri="{FF2B5EF4-FFF2-40B4-BE49-F238E27FC236}">
                <a16:creationId xmlns:a16="http://schemas.microsoft.com/office/drawing/2014/main" id="{2AE5ACD2-C98E-41FB-ACD5-3068B52B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9" y="5203816"/>
            <a:ext cx="1575905" cy="1575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doblada 7">
            <a:extLst>
              <a:ext uri="{FF2B5EF4-FFF2-40B4-BE49-F238E27FC236}">
                <a16:creationId xmlns:a16="http://schemas.microsoft.com/office/drawing/2014/main" id="{ACED9244-5780-4AAD-8970-844F093B97A8}"/>
              </a:ext>
            </a:extLst>
          </p:cNvPr>
          <p:cNvSpPr/>
          <p:nvPr/>
        </p:nvSpPr>
        <p:spPr>
          <a:xfrm>
            <a:off x="2343150" y="1623436"/>
            <a:ext cx="3326153" cy="1100885"/>
          </a:xfrm>
          <a:prstGeom prst="bentArrow">
            <a:avLst>
              <a:gd name="adj1" fmla="val 25000"/>
              <a:gd name="adj2" fmla="val 22837"/>
              <a:gd name="adj3" fmla="val 25865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lecha: doblada 8">
            <a:extLst>
              <a:ext uri="{FF2B5EF4-FFF2-40B4-BE49-F238E27FC236}">
                <a16:creationId xmlns:a16="http://schemas.microsoft.com/office/drawing/2014/main" id="{3A46030F-F6F7-4282-85ED-7786D5C7B59D}"/>
              </a:ext>
            </a:extLst>
          </p:cNvPr>
          <p:cNvSpPr/>
          <p:nvPr/>
        </p:nvSpPr>
        <p:spPr>
          <a:xfrm rot="10800000" flipH="1">
            <a:off x="4006227" y="2008092"/>
            <a:ext cx="1880224" cy="1735233"/>
          </a:xfrm>
          <a:prstGeom prst="bentArrow">
            <a:avLst>
              <a:gd name="adj1" fmla="val 25000"/>
              <a:gd name="adj2" fmla="val 7266"/>
              <a:gd name="adj3" fmla="val 11927"/>
              <a:gd name="adj4" fmla="val 2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5EB59428-DECA-42E1-B800-E15881A63E20}"/>
              </a:ext>
            </a:extLst>
          </p:cNvPr>
          <p:cNvSpPr/>
          <p:nvPr/>
        </p:nvSpPr>
        <p:spPr>
          <a:xfrm>
            <a:off x="7619999" y="4677503"/>
            <a:ext cx="476250" cy="4348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4A6A8EDA-92C5-42DF-AFB5-2A6A13723107}"/>
              </a:ext>
            </a:extLst>
          </p:cNvPr>
          <p:cNvSpPr/>
          <p:nvPr/>
        </p:nvSpPr>
        <p:spPr>
          <a:xfrm>
            <a:off x="3714750" y="3913669"/>
            <a:ext cx="2171701" cy="42862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48" name="Picture 24" descr="Resultado de imagen de sentimiento positivo y negativo&quot;">
            <a:extLst>
              <a:ext uri="{FF2B5EF4-FFF2-40B4-BE49-F238E27FC236}">
                <a16:creationId xmlns:a16="http://schemas.microsoft.com/office/drawing/2014/main" id="{C5EEC622-E3DE-4B58-BC20-866A9C37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76" y="4342294"/>
            <a:ext cx="1419801" cy="102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BA0F0650-156F-43A9-925B-46AA9E5CEAB5}"/>
              </a:ext>
            </a:extLst>
          </p:cNvPr>
          <p:cNvSpPr/>
          <p:nvPr/>
        </p:nvSpPr>
        <p:spPr>
          <a:xfrm>
            <a:off x="1274697" y="6032622"/>
            <a:ext cx="2752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11"/>
              </a:rPr>
              <a:t>https://christiananswers.net</a:t>
            </a:r>
            <a:endParaRPr lang="es-CO" dirty="0"/>
          </a:p>
          <a:p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6258EE9-6C44-411A-8246-EBB7C6FE70DF}"/>
              </a:ext>
            </a:extLst>
          </p:cNvPr>
          <p:cNvSpPr/>
          <p:nvPr/>
        </p:nvSpPr>
        <p:spPr>
          <a:xfrm>
            <a:off x="1086756" y="6257435"/>
            <a:ext cx="3480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12"/>
              </a:rPr>
              <a:t>http://www.fromtexttospeech.com/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41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87631-6DD7-4DE0-81DB-1FCDBBAC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346955" cy="596023"/>
          </a:xfrm>
        </p:spPr>
        <p:txBody>
          <a:bodyPr/>
          <a:lstStyle/>
          <a:p>
            <a:r>
              <a:rPr lang="es-MX" sz="3600" dirty="0"/>
              <a:t>FUENTES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79AA7-DD7D-44B4-89ED-562AE95A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0681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es-CO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 sacar los comentarios en texto</a:t>
            </a:r>
          </a:p>
          <a:p>
            <a:r>
              <a:rPr lang="es-CO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https://christiananswers.net/</a:t>
            </a:r>
            <a:endParaRPr lang="es-CO" dirty="0"/>
          </a:p>
          <a:p>
            <a:r>
              <a:rPr lang="es-CO" dirty="0"/>
              <a:t>Para convertir el texto a audio</a:t>
            </a:r>
          </a:p>
          <a:p>
            <a:r>
              <a:rPr lang="es-CO" dirty="0">
                <a:hlinkClick r:id="rId3"/>
              </a:rPr>
              <a:t>http://www.fromtexttospeech.com/</a:t>
            </a:r>
            <a:endParaRPr lang="es-CO" dirty="0"/>
          </a:p>
          <a:p>
            <a:r>
              <a:rPr lang="es-CO" dirty="0"/>
              <a:t>Usar </a:t>
            </a:r>
            <a:r>
              <a:rPr lang="es-CO" dirty="0" err="1"/>
              <a:t>jupyter</a:t>
            </a:r>
            <a:r>
              <a:rPr lang="es-CO" dirty="0"/>
              <a:t> notebook como servidor </a:t>
            </a:r>
          </a:p>
          <a:p>
            <a:r>
              <a:rPr lang="es-CO" dirty="0">
                <a:hlinkClick r:id="rId4"/>
              </a:rPr>
              <a:t>https://towardsdatascience.com/expose-endpoints-using-jupyter-kernel-gateway-e55951b0f5ad</a:t>
            </a:r>
            <a:endParaRPr lang="es-CO" dirty="0"/>
          </a:p>
          <a:p>
            <a:r>
              <a:rPr lang="es-CO" dirty="0"/>
              <a:t>Diseño web api con </a:t>
            </a:r>
            <a:r>
              <a:rPr lang="es-CO" dirty="0" err="1"/>
              <a:t>jupyter</a:t>
            </a:r>
            <a:r>
              <a:rPr lang="es-CO" dirty="0"/>
              <a:t> notebook</a:t>
            </a:r>
          </a:p>
          <a:p>
            <a:r>
              <a:rPr lang="es-CO" dirty="0">
                <a:hlinkClick r:id="rId5"/>
              </a:rPr>
              <a:t>https://github.com/jupyter/kernel_gateway/blob/master/etc/api_examples/api_intro.ipynb</a:t>
            </a:r>
            <a:endParaRPr lang="es-CO" dirty="0"/>
          </a:p>
          <a:p>
            <a:r>
              <a:rPr lang="es-CO" dirty="0"/>
              <a:t>Repositorio donde implementan análisis sentimiento</a:t>
            </a:r>
          </a:p>
          <a:p>
            <a:r>
              <a:rPr lang="es-CO" dirty="0"/>
              <a:t>https://github.com/jupyter/kernel_gateway/blob/master/etc/api_examples/api_intro.ipynb</a:t>
            </a:r>
          </a:p>
        </p:txBody>
      </p:sp>
    </p:spTree>
    <p:extLst>
      <p:ext uri="{BB962C8B-B14F-4D97-AF65-F5344CB8AC3E}">
        <p14:creationId xmlns:p14="http://schemas.microsoft.com/office/powerpoint/2010/main" val="342749418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386</TotalTime>
  <Words>151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Distintivo</vt:lpstr>
      <vt:lpstr>UNIVERISDAD DEL MAGDALENA</vt:lpstr>
      <vt:lpstr>Presentación de PowerPoint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Sierra Castro</dc:creator>
  <cp:lastModifiedBy>Juan Jose Sierra Castro</cp:lastModifiedBy>
  <cp:revision>21</cp:revision>
  <dcterms:created xsi:type="dcterms:W3CDTF">2019-12-03T02:44:13Z</dcterms:created>
  <dcterms:modified xsi:type="dcterms:W3CDTF">2019-12-03T16:23:28Z</dcterms:modified>
</cp:coreProperties>
</file>