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45"/>
  </p:notesMasterIdLst>
  <p:sldIdLst>
    <p:sldId id="256" r:id="rId2"/>
    <p:sldId id="257" r:id="rId3"/>
    <p:sldId id="260" r:id="rId4"/>
    <p:sldId id="285" r:id="rId5"/>
    <p:sldId id="271" r:id="rId6"/>
    <p:sldId id="272" r:id="rId7"/>
    <p:sldId id="273" r:id="rId8"/>
    <p:sldId id="258" r:id="rId9"/>
    <p:sldId id="274" r:id="rId10"/>
    <p:sldId id="264" r:id="rId11"/>
    <p:sldId id="259" r:id="rId12"/>
    <p:sldId id="267" r:id="rId13"/>
    <p:sldId id="268" r:id="rId14"/>
    <p:sldId id="269" r:id="rId15"/>
    <p:sldId id="304" r:id="rId16"/>
    <p:sldId id="311" r:id="rId17"/>
    <p:sldId id="278" r:id="rId18"/>
    <p:sldId id="277" r:id="rId19"/>
    <p:sldId id="276" r:id="rId20"/>
    <p:sldId id="275" r:id="rId21"/>
    <p:sldId id="279" r:id="rId22"/>
    <p:sldId id="280" r:id="rId23"/>
    <p:sldId id="281" r:id="rId24"/>
    <p:sldId id="282" r:id="rId25"/>
    <p:sldId id="283" r:id="rId26"/>
    <p:sldId id="284" r:id="rId27"/>
    <p:sldId id="309" r:id="rId28"/>
    <p:sldId id="289" r:id="rId29"/>
    <p:sldId id="299" r:id="rId30"/>
    <p:sldId id="261" r:id="rId31"/>
    <p:sldId id="300" r:id="rId32"/>
    <p:sldId id="291" r:id="rId33"/>
    <p:sldId id="308" r:id="rId34"/>
    <p:sldId id="290" r:id="rId35"/>
    <p:sldId id="296" r:id="rId36"/>
    <p:sldId id="297" r:id="rId37"/>
    <p:sldId id="301" r:id="rId38"/>
    <p:sldId id="313" r:id="rId39"/>
    <p:sldId id="292" r:id="rId40"/>
    <p:sldId id="310" r:id="rId41"/>
    <p:sldId id="295" r:id="rId42"/>
    <p:sldId id="262"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A6497-8F1B-4D9A-6E89-5D9AB944BA9C}" v="21" dt="2024-12-04T23:40:45.812"/>
    <p1510:client id="{5CAB345F-C5FA-7FA3-C6E4-4B6B68683EBE}" v="5" dt="2024-12-05T15:52:44.172"/>
    <p1510:client id="{6CD682DA-15ED-A57C-C76A-BFF9C9BB40A8}" v="7" dt="2024-12-05T14:57:44.011"/>
    <p1510:client id="{7CC33978-E751-CA69-795C-F741B598F584}" v="1" dt="2024-12-04T19:20:42.107"/>
    <p1510:client id="{CDA019D3-F101-0E78-DD07-D97331273E9A}" v="668" dt="2024-12-05T05:47:06.305"/>
    <p1510:client id="{CDD419C9-299C-180D-FB57-45008B6C2AEB}" v="56" dt="2024-12-05T13:40:45.789"/>
    <p1510:client id="{F33AEC43-A7D9-CA48-A30F-96433B85DF4D}" v="13" dt="2024-12-04T17:57:42.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1784D4-C58E-46FF-AE9A-6E519DA0C4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2818C8-4FA3-4910-B611-7522706C932A}">
      <dgm:prSet/>
      <dgm:spPr/>
      <dgm:t>
        <a:bodyPr/>
        <a:lstStyle/>
        <a:p>
          <a:pPr>
            <a:lnSpc>
              <a:spcPct val="100000"/>
            </a:lnSpc>
          </a:pPr>
          <a:r>
            <a:rPr lang="en-US">
              <a:latin typeface="Batang"/>
              <a:ea typeface="Batang"/>
            </a:rPr>
            <a:t>Topic: Train Booking and Tracking</a:t>
          </a:r>
        </a:p>
      </dgm:t>
    </dgm:pt>
    <dgm:pt modelId="{5A1CC131-DCA2-4FA4-ACC4-7730314F4D6B}" type="parTrans" cxnId="{6DCE8020-8D91-4D5C-BB29-9410349A6E31}">
      <dgm:prSet/>
      <dgm:spPr/>
      <dgm:t>
        <a:bodyPr/>
        <a:lstStyle/>
        <a:p>
          <a:endParaRPr lang="en-US"/>
        </a:p>
      </dgm:t>
    </dgm:pt>
    <dgm:pt modelId="{D316409C-FBE8-4EA8-8EB9-68414BF6CA87}" type="sibTrans" cxnId="{6DCE8020-8D91-4D5C-BB29-9410349A6E31}">
      <dgm:prSet/>
      <dgm:spPr/>
      <dgm:t>
        <a:bodyPr/>
        <a:lstStyle/>
        <a:p>
          <a:endParaRPr lang="en-US"/>
        </a:p>
      </dgm:t>
    </dgm:pt>
    <dgm:pt modelId="{97CB5DB1-BDCD-484B-97C9-02B9D05CAEAD}">
      <dgm:prSet/>
      <dgm:spPr/>
      <dgm:t>
        <a:bodyPr/>
        <a:lstStyle/>
        <a:p>
          <a:pPr>
            <a:lnSpc>
              <a:spcPct val="100000"/>
            </a:lnSpc>
          </a:pPr>
          <a:r>
            <a:rPr lang="en-US">
              <a:latin typeface="Batang"/>
              <a:ea typeface="Batang"/>
            </a:rPr>
            <a:t>Path: Plan-Driven</a:t>
          </a:r>
        </a:p>
      </dgm:t>
    </dgm:pt>
    <dgm:pt modelId="{4C375A3D-3502-4702-AE2C-C4BD58B284FE}" type="parTrans" cxnId="{A613307F-E2CE-4D04-85F4-695AE8A52058}">
      <dgm:prSet/>
      <dgm:spPr/>
      <dgm:t>
        <a:bodyPr/>
        <a:lstStyle/>
        <a:p>
          <a:endParaRPr lang="en-US"/>
        </a:p>
      </dgm:t>
    </dgm:pt>
    <dgm:pt modelId="{9D9762BD-79C2-4920-BFDF-0035D72753F0}" type="sibTrans" cxnId="{A613307F-E2CE-4D04-85F4-695AE8A52058}">
      <dgm:prSet/>
      <dgm:spPr/>
      <dgm:t>
        <a:bodyPr/>
        <a:lstStyle/>
        <a:p>
          <a:endParaRPr lang="en-US"/>
        </a:p>
      </dgm:t>
    </dgm:pt>
    <dgm:pt modelId="{2C7F969D-BE0B-4D61-9306-92392BCF306F}">
      <dgm:prSet/>
      <dgm:spPr/>
      <dgm:t>
        <a:bodyPr/>
        <a:lstStyle/>
        <a:p>
          <a:pPr>
            <a:lnSpc>
              <a:spcPct val="100000"/>
            </a:lnSpc>
          </a:pPr>
          <a:r>
            <a:rPr lang="en-US">
              <a:latin typeface="Batang"/>
              <a:ea typeface="Batang"/>
            </a:rPr>
            <a:t>Description: This is a Greenfield Project focused on checking the attendance of passengers that have purchased a ticket.</a:t>
          </a:r>
        </a:p>
      </dgm:t>
    </dgm:pt>
    <dgm:pt modelId="{0248AAA8-C870-493A-8D51-958E00841ACF}" type="parTrans" cxnId="{18DE00B4-AD8F-497B-AF1F-1A933E4EDEC3}">
      <dgm:prSet/>
      <dgm:spPr/>
      <dgm:t>
        <a:bodyPr/>
        <a:lstStyle/>
        <a:p>
          <a:endParaRPr lang="en-US"/>
        </a:p>
      </dgm:t>
    </dgm:pt>
    <dgm:pt modelId="{D4FC6506-1075-4511-A5DE-82AA0181A46E}" type="sibTrans" cxnId="{18DE00B4-AD8F-497B-AF1F-1A933E4EDEC3}">
      <dgm:prSet/>
      <dgm:spPr/>
      <dgm:t>
        <a:bodyPr/>
        <a:lstStyle/>
        <a:p>
          <a:endParaRPr lang="en-US"/>
        </a:p>
      </dgm:t>
    </dgm:pt>
    <dgm:pt modelId="{57BE4A55-B305-412D-A49C-0C35195738B8}">
      <dgm:prSet/>
      <dgm:spPr/>
      <dgm:t>
        <a:bodyPr/>
        <a:lstStyle/>
        <a:p>
          <a:pPr>
            <a:lnSpc>
              <a:spcPct val="100000"/>
            </a:lnSpc>
          </a:pPr>
          <a:r>
            <a:rPr lang="en-US">
              <a:latin typeface="Batang"/>
              <a:ea typeface="Batang"/>
            </a:rPr>
            <a:t>Who: </a:t>
          </a:r>
          <a:r>
            <a:rPr lang="en-US">
              <a:latin typeface="Batang"/>
              <a:ea typeface="Batang"/>
              <a:cs typeface="Calibri"/>
            </a:rPr>
            <a:t>Train Transport Companies, Staff, and Passengers</a:t>
          </a:r>
        </a:p>
      </dgm:t>
    </dgm:pt>
    <dgm:pt modelId="{B7DBB391-6192-4C3D-8B76-492D30732BE4}" type="parTrans" cxnId="{A2E99D17-260C-4A6E-B17C-3EE903A3B3B0}">
      <dgm:prSet/>
      <dgm:spPr/>
      <dgm:t>
        <a:bodyPr/>
        <a:lstStyle/>
        <a:p>
          <a:endParaRPr lang="en-US"/>
        </a:p>
      </dgm:t>
    </dgm:pt>
    <dgm:pt modelId="{8909748A-B0F3-454D-8D72-ECDC672AAA2E}" type="sibTrans" cxnId="{A2E99D17-260C-4A6E-B17C-3EE903A3B3B0}">
      <dgm:prSet/>
      <dgm:spPr/>
      <dgm:t>
        <a:bodyPr/>
        <a:lstStyle/>
        <a:p>
          <a:endParaRPr lang="en-US"/>
        </a:p>
      </dgm:t>
    </dgm:pt>
    <dgm:pt modelId="{3A5F765B-6570-4879-867B-A0D0C506FC88}">
      <dgm:prSet/>
      <dgm:spPr/>
      <dgm:t>
        <a:bodyPr/>
        <a:lstStyle/>
        <a:p>
          <a:pPr>
            <a:lnSpc>
              <a:spcPct val="100000"/>
            </a:lnSpc>
          </a:pPr>
          <a:r>
            <a:rPr lang="en-US">
              <a:latin typeface="Batang"/>
              <a:ea typeface="Batang"/>
            </a:rPr>
            <a:t>Problem: Insufficient visibility on passenger attendance, leading to issues such as overbooking and unaccounted passengers.</a:t>
          </a:r>
        </a:p>
      </dgm:t>
    </dgm:pt>
    <dgm:pt modelId="{3B2E8CCF-6581-4DA0-9535-153BA28DB03F}" type="parTrans" cxnId="{B8480B0A-6D18-4638-B325-9A5C945F7C25}">
      <dgm:prSet/>
      <dgm:spPr/>
      <dgm:t>
        <a:bodyPr/>
        <a:lstStyle/>
        <a:p>
          <a:endParaRPr lang="en-US"/>
        </a:p>
      </dgm:t>
    </dgm:pt>
    <dgm:pt modelId="{E9D35591-9083-4700-B5A0-60BE8B002497}" type="sibTrans" cxnId="{B8480B0A-6D18-4638-B325-9A5C945F7C25}">
      <dgm:prSet/>
      <dgm:spPr/>
      <dgm:t>
        <a:bodyPr/>
        <a:lstStyle/>
        <a:p>
          <a:endParaRPr lang="en-US"/>
        </a:p>
      </dgm:t>
    </dgm:pt>
    <dgm:pt modelId="{DBFFD1E0-0668-4FFD-AB54-A35ACA2AC2AA}" type="pres">
      <dgm:prSet presAssocID="{DF1784D4-C58E-46FF-AE9A-6E519DA0C4BA}" presName="root" presStyleCnt="0">
        <dgm:presLayoutVars>
          <dgm:dir/>
          <dgm:resizeHandles val="exact"/>
        </dgm:presLayoutVars>
      </dgm:prSet>
      <dgm:spPr/>
    </dgm:pt>
    <dgm:pt modelId="{F13E2464-BD6B-4627-9E07-DE772EA71D5B}" type="pres">
      <dgm:prSet presAssocID="{C12818C8-4FA3-4910-B611-7522706C932A}" presName="compNode" presStyleCnt="0"/>
      <dgm:spPr/>
    </dgm:pt>
    <dgm:pt modelId="{D32392E8-178C-401F-ADF4-1F04D7916949}" type="pres">
      <dgm:prSet presAssocID="{C12818C8-4FA3-4910-B611-7522706C932A}" presName="bgRect" presStyleLbl="bgShp" presStyleIdx="0" presStyleCnt="5"/>
      <dgm:spPr/>
    </dgm:pt>
    <dgm:pt modelId="{EA40584E-87DE-4BF7-B08C-7B588ED37EF7}" type="pres">
      <dgm:prSet presAssocID="{C12818C8-4FA3-4910-B611-7522706C93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A3E9450D-7F6B-4F17-B619-8A92B23F0CB3}" type="pres">
      <dgm:prSet presAssocID="{C12818C8-4FA3-4910-B611-7522706C932A}" presName="spaceRect" presStyleCnt="0"/>
      <dgm:spPr/>
    </dgm:pt>
    <dgm:pt modelId="{0486333D-8E54-425E-9D3C-0C500F6CDA82}" type="pres">
      <dgm:prSet presAssocID="{C12818C8-4FA3-4910-B611-7522706C932A}" presName="parTx" presStyleLbl="revTx" presStyleIdx="0" presStyleCnt="5">
        <dgm:presLayoutVars>
          <dgm:chMax val="0"/>
          <dgm:chPref val="0"/>
        </dgm:presLayoutVars>
      </dgm:prSet>
      <dgm:spPr/>
    </dgm:pt>
    <dgm:pt modelId="{0A471E2D-BAAC-4F2E-9110-08AF94F9B141}" type="pres">
      <dgm:prSet presAssocID="{D316409C-FBE8-4EA8-8EB9-68414BF6CA87}" presName="sibTrans" presStyleCnt="0"/>
      <dgm:spPr/>
    </dgm:pt>
    <dgm:pt modelId="{C82675DF-4B09-4789-92AF-E9FCA0BE9F66}" type="pres">
      <dgm:prSet presAssocID="{97CB5DB1-BDCD-484B-97C9-02B9D05CAEAD}" presName="compNode" presStyleCnt="0"/>
      <dgm:spPr/>
    </dgm:pt>
    <dgm:pt modelId="{3441C6E9-D04F-4AFA-AD12-7FBB7B679258}" type="pres">
      <dgm:prSet presAssocID="{97CB5DB1-BDCD-484B-97C9-02B9D05CAEAD}" presName="bgRect" presStyleLbl="bgShp" presStyleIdx="1" presStyleCnt="5"/>
      <dgm:spPr/>
    </dgm:pt>
    <dgm:pt modelId="{8114428B-B877-4903-A57A-6CE9971E0580}" type="pres">
      <dgm:prSet presAssocID="{97CB5DB1-BDCD-484B-97C9-02B9D05CAE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62BA8243-45AE-4165-88FA-8C536A3BDFEB}" type="pres">
      <dgm:prSet presAssocID="{97CB5DB1-BDCD-484B-97C9-02B9D05CAEAD}" presName="spaceRect" presStyleCnt="0"/>
      <dgm:spPr/>
    </dgm:pt>
    <dgm:pt modelId="{D1136EA6-3819-4163-A6F1-F77F89C25B81}" type="pres">
      <dgm:prSet presAssocID="{97CB5DB1-BDCD-484B-97C9-02B9D05CAEAD}" presName="parTx" presStyleLbl="revTx" presStyleIdx="1" presStyleCnt="5">
        <dgm:presLayoutVars>
          <dgm:chMax val="0"/>
          <dgm:chPref val="0"/>
        </dgm:presLayoutVars>
      </dgm:prSet>
      <dgm:spPr/>
    </dgm:pt>
    <dgm:pt modelId="{C9BEFFF9-6038-4806-886C-E388BF7A959B}" type="pres">
      <dgm:prSet presAssocID="{9D9762BD-79C2-4920-BFDF-0035D72753F0}" presName="sibTrans" presStyleCnt="0"/>
      <dgm:spPr/>
    </dgm:pt>
    <dgm:pt modelId="{E9E6FB43-C4AC-4624-9970-93A97780B3D0}" type="pres">
      <dgm:prSet presAssocID="{2C7F969D-BE0B-4D61-9306-92392BCF306F}" presName="compNode" presStyleCnt="0"/>
      <dgm:spPr/>
    </dgm:pt>
    <dgm:pt modelId="{D68933D3-0CC5-44A0-A6F0-007D5651B7C4}" type="pres">
      <dgm:prSet presAssocID="{2C7F969D-BE0B-4D61-9306-92392BCF306F}" presName="bgRect" presStyleLbl="bgShp" presStyleIdx="2" presStyleCnt="5"/>
      <dgm:spPr/>
    </dgm:pt>
    <dgm:pt modelId="{D6AD980C-E8A2-40E2-BA8B-AD7192D91217}" type="pres">
      <dgm:prSet presAssocID="{2C7F969D-BE0B-4D61-9306-92392BCF30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C96D700C-8729-493E-8993-6BFE34E22A22}" type="pres">
      <dgm:prSet presAssocID="{2C7F969D-BE0B-4D61-9306-92392BCF306F}" presName="spaceRect" presStyleCnt="0"/>
      <dgm:spPr/>
    </dgm:pt>
    <dgm:pt modelId="{9CB26C0A-6DDB-48B3-8A9B-92AE1C4A00F0}" type="pres">
      <dgm:prSet presAssocID="{2C7F969D-BE0B-4D61-9306-92392BCF306F}" presName="parTx" presStyleLbl="revTx" presStyleIdx="2" presStyleCnt="5">
        <dgm:presLayoutVars>
          <dgm:chMax val="0"/>
          <dgm:chPref val="0"/>
        </dgm:presLayoutVars>
      </dgm:prSet>
      <dgm:spPr/>
    </dgm:pt>
    <dgm:pt modelId="{3C9956AB-A4F6-4E00-9399-50EFC55BEC1F}" type="pres">
      <dgm:prSet presAssocID="{D4FC6506-1075-4511-A5DE-82AA0181A46E}" presName="sibTrans" presStyleCnt="0"/>
      <dgm:spPr/>
    </dgm:pt>
    <dgm:pt modelId="{B2125BC7-FBA5-444E-B9FA-814F6C5885CA}" type="pres">
      <dgm:prSet presAssocID="{57BE4A55-B305-412D-A49C-0C35195738B8}" presName="compNode" presStyleCnt="0"/>
      <dgm:spPr/>
    </dgm:pt>
    <dgm:pt modelId="{23BFC317-692C-438B-843D-9B0E6F1A7543}" type="pres">
      <dgm:prSet presAssocID="{57BE4A55-B305-412D-A49C-0C35195738B8}" presName="bgRect" presStyleLbl="bgShp" presStyleIdx="3" presStyleCnt="5"/>
      <dgm:spPr/>
    </dgm:pt>
    <dgm:pt modelId="{61971F22-9C6D-43D3-ADA0-E12743D4620F}" type="pres">
      <dgm:prSet presAssocID="{57BE4A55-B305-412D-A49C-0C35195738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480D1C43-5852-4912-8901-347CAB240BF6}" type="pres">
      <dgm:prSet presAssocID="{57BE4A55-B305-412D-A49C-0C35195738B8}" presName="spaceRect" presStyleCnt="0"/>
      <dgm:spPr/>
    </dgm:pt>
    <dgm:pt modelId="{9BE37AC9-7F35-47B5-BDAB-67F5D220227D}" type="pres">
      <dgm:prSet presAssocID="{57BE4A55-B305-412D-A49C-0C35195738B8}" presName="parTx" presStyleLbl="revTx" presStyleIdx="3" presStyleCnt="5">
        <dgm:presLayoutVars>
          <dgm:chMax val="0"/>
          <dgm:chPref val="0"/>
        </dgm:presLayoutVars>
      </dgm:prSet>
      <dgm:spPr/>
    </dgm:pt>
    <dgm:pt modelId="{599DC3BE-A8F7-45A0-87EB-DFC2820EE403}" type="pres">
      <dgm:prSet presAssocID="{8909748A-B0F3-454D-8D72-ECDC672AAA2E}" presName="sibTrans" presStyleCnt="0"/>
      <dgm:spPr/>
    </dgm:pt>
    <dgm:pt modelId="{A12022DE-18EE-49D4-AFE0-BD97B8A3E656}" type="pres">
      <dgm:prSet presAssocID="{3A5F765B-6570-4879-867B-A0D0C506FC88}" presName="compNode" presStyleCnt="0"/>
      <dgm:spPr/>
    </dgm:pt>
    <dgm:pt modelId="{B876862B-181E-465E-A6C0-E6B6C9CFBFC7}" type="pres">
      <dgm:prSet presAssocID="{3A5F765B-6570-4879-867B-A0D0C506FC88}" presName="bgRect" presStyleLbl="bgShp" presStyleIdx="4" presStyleCnt="5"/>
      <dgm:spPr/>
    </dgm:pt>
    <dgm:pt modelId="{91ED8DAC-EAD7-4B2E-A6D9-00B69E334898}" type="pres">
      <dgm:prSet presAssocID="{3A5F765B-6570-4879-867B-A0D0C506FC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 mark"/>
        </a:ext>
      </dgm:extLst>
    </dgm:pt>
    <dgm:pt modelId="{A5830EFB-CF57-4066-9F4E-823C59DFC511}" type="pres">
      <dgm:prSet presAssocID="{3A5F765B-6570-4879-867B-A0D0C506FC88}" presName="spaceRect" presStyleCnt="0"/>
      <dgm:spPr/>
    </dgm:pt>
    <dgm:pt modelId="{F0D98BB3-246C-46A9-95FB-D71F818C890B}" type="pres">
      <dgm:prSet presAssocID="{3A5F765B-6570-4879-867B-A0D0C506FC88}" presName="parTx" presStyleLbl="revTx" presStyleIdx="4" presStyleCnt="5">
        <dgm:presLayoutVars>
          <dgm:chMax val="0"/>
          <dgm:chPref val="0"/>
        </dgm:presLayoutVars>
      </dgm:prSet>
      <dgm:spPr/>
    </dgm:pt>
  </dgm:ptLst>
  <dgm:cxnLst>
    <dgm:cxn modelId="{B8480B0A-6D18-4638-B325-9A5C945F7C25}" srcId="{DF1784D4-C58E-46FF-AE9A-6E519DA0C4BA}" destId="{3A5F765B-6570-4879-867B-A0D0C506FC88}" srcOrd="4" destOrd="0" parTransId="{3B2E8CCF-6581-4DA0-9535-153BA28DB03F}" sibTransId="{E9D35591-9083-4700-B5A0-60BE8B002497}"/>
    <dgm:cxn modelId="{A2E99D17-260C-4A6E-B17C-3EE903A3B3B0}" srcId="{DF1784D4-C58E-46FF-AE9A-6E519DA0C4BA}" destId="{57BE4A55-B305-412D-A49C-0C35195738B8}" srcOrd="3" destOrd="0" parTransId="{B7DBB391-6192-4C3D-8B76-492D30732BE4}" sibTransId="{8909748A-B0F3-454D-8D72-ECDC672AAA2E}"/>
    <dgm:cxn modelId="{DE050E18-4BA0-4187-98C3-7ECD051F1D1B}" type="presOf" srcId="{3A5F765B-6570-4879-867B-A0D0C506FC88}" destId="{F0D98BB3-246C-46A9-95FB-D71F818C890B}" srcOrd="0" destOrd="0" presId="urn:microsoft.com/office/officeart/2018/2/layout/IconVerticalSolidList"/>
    <dgm:cxn modelId="{6DCE8020-8D91-4D5C-BB29-9410349A6E31}" srcId="{DF1784D4-C58E-46FF-AE9A-6E519DA0C4BA}" destId="{C12818C8-4FA3-4910-B611-7522706C932A}" srcOrd="0" destOrd="0" parTransId="{5A1CC131-DCA2-4FA4-ACC4-7730314F4D6B}" sibTransId="{D316409C-FBE8-4EA8-8EB9-68414BF6CA87}"/>
    <dgm:cxn modelId="{161A5552-1B95-41BB-91C6-4DC0C4FEAEED}" type="presOf" srcId="{C12818C8-4FA3-4910-B611-7522706C932A}" destId="{0486333D-8E54-425E-9D3C-0C500F6CDA82}" srcOrd="0" destOrd="0" presId="urn:microsoft.com/office/officeart/2018/2/layout/IconVerticalSolidList"/>
    <dgm:cxn modelId="{A613307F-E2CE-4D04-85F4-695AE8A52058}" srcId="{DF1784D4-C58E-46FF-AE9A-6E519DA0C4BA}" destId="{97CB5DB1-BDCD-484B-97C9-02B9D05CAEAD}" srcOrd="1" destOrd="0" parTransId="{4C375A3D-3502-4702-AE2C-C4BD58B284FE}" sibTransId="{9D9762BD-79C2-4920-BFDF-0035D72753F0}"/>
    <dgm:cxn modelId="{0A108397-DD7A-4706-8701-44D1AFEEB25F}" type="presOf" srcId="{57BE4A55-B305-412D-A49C-0C35195738B8}" destId="{9BE37AC9-7F35-47B5-BDAB-67F5D220227D}" srcOrd="0" destOrd="0" presId="urn:microsoft.com/office/officeart/2018/2/layout/IconVerticalSolidList"/>
    <dgm:cxn modelId="{B67EB89D-4833-4D44-B3DF-B7E4A1CBDA2A}" type="presOf" srcId="{DF1784D4-C58E-46FF-AE9A-6E519DA0C4BA}" destId="{DBFFD1E0-0668-4FFD-AB54-A35ACA2AC2AA}" srcOrd="0" destOrd="0" presId="urn:microsoft.com/office/officeart/2018/2/layout/IconVerticalSolidList"/>
    <dgm:cxn modelId="{18DE00B4-AD8F-497B-AF1F-1A933E4EDEC3}" srcId="{DF1784D4-C58E-46FF-AE9A-6E519DA0C4BA}" destId="{2C7F969D-BE0B-4D61-9306-92392BCF306F}" srcOrd="2" destOrd="0" parTransId="{0248AAA8-C870-493A-8D51-958E00841ACF}" sibTransId="{D4FC6506-1075-4511-A5DE-82AA0181A46E}"/>
    <dgm:cxn modelId="{FC17C1C6-4437-479D-B9F1-5B6265326916}" type="presOf" srcId="{97CB5DB1-BDCD-484B-97C9-02B9D05CAEAD}" destId="{D1136EA6-3819-4163-A6F1-F77F89C25B81}" srcOrd="0" destOrd="0" presId="urn:microsoft.com/office/officeart/2018/2/layout/IconVerticalSolidList"/>
    <dgm:cxn modelId="{E36F54FD-2888-4230-90F4-AE2DC54F7230}" type="presOf" srcId="{2C7F969D-BE0B-4D61-9306-92392BCF306F}" destId="{9CB26C0A-6DDB-48B3-8A9B-92AE1C4A00F0}" srcOrd="0" destOrd="0" presId="urn:microsoft.com/office/officeart/2018/2/layout/IconVerticalSolidList"/>
    <dgm:cxn modelId="{BEC0E7D3-309D-4341-9B9C-6676762B8B7A}" type="presParOf" srcId="{DBFFD1E0-0668-4FFD-AB54-A35ACA2AC2AA}" destId="{F13E2464-BD6B-4627-9E07-DE772EA71D5B}" srcOrd="0" destOrd="0" presId="urn:microsoft.com/office/officeart/2018/2/layout/IconVerticalSolidList"/>
    <dgm:cxn modelId="{4F23B0F6-65A7-4834-8A23-88CFCAA1D499}" type="presParOf" srcId="{F13E2464-BD6B-4627-9E07-DE772EA71D5B}" destId="{D32392E8-178C-401F-ADF4-1F04D7916949}" srcOrd="0" destOrd="0" presId="urn:microsoft.com/office/officeart/2018/2/layout/IconVerticalSolidList"/>
    <dgm:cxn modelId="{70369AE9-DB2E-4CA2-BFE3-22FBFCDBB345}" type="presParOf" srcId="{F13E2464-BD6B-4627-9E07-DE772EA71D5B}" destId="{EA40584E-87DE-4BF7-B08C-7B588ED37EF7}" srcOrd="1" destOrd="0" presId="urn:microsoft.com/office/officeart/2018/2/layout/IconVerticalSolidList"/>
    <dgm:cxn modelId="{212E0FC2-2715-4838-AA63-0E270CD2FF43}" type="presParOf" srcId="{F13E2464-BD6B-4627-9E07-DE772EA71D5B}" destId="{A3E9450D-7F6B-4F17-B619-8A92B23F0CB3}" srcOrd="2" destOrd="0" presId="urn:microsoft.com/office/officeart/2018/2/layout/IconVerticalSolidList"/>
    <dgm:cxn modelId="{95516804-4FAE-43C5-9727-5A44CA40B0A8}" type="presParOf" srcId="{F13E2464-BD6B-4627-9E07-DE772EA71D5B}" destId="{0486333D-8E54-425E-9D3C-0C500F6CDA82}" srcOrd="3" destOrd="0" presId="urn:microsoft.com/office/officeart/2018/2/layout/IconVerticalSolidList"/>
    <dgm:cxn modelId="{12ED80AD-25BA-4F71-AA31-49E9A9576AFD}" type="presParOf" srcId="{DBFFD1E0-0668-4FFD-AB54-A35ACA2AC2AA}" destId="{0A471E2D-BAAC-4F2E-9110-08AF94F9B141}" srcOrd="1" destOrd="0" presId="urn:microsoft.com/office/officeart/2018/2/layout/IconVerticalSolidList"/>
    <dgm:cxn modelId="{8F7F1E09-B576-4F40-BCBF-0B9928E5B7EC}" type="presParOf" srcId="{DBFFD1E0-0668-4FFD-AB54-A35ACA2AC2AA}" destId="{C82675DF-4B09-4789-92AF-E9FCA0BE9F66}" srcOrd="2" destOrd="0" presId="urn:microsoft.com/office/officeart/2018/2/layout/IconVerticalSolidList"/>
    <dgm:cxn modelId="{97ADA56D-522F-47E0-9FFF-3A0F918B1AEF}" type="presParOf" srcId="{C82675DF-4B09-4789-92AF-E9FCA0BE9F66}" destId="{3441C6E9-D04F-4AFA-AD12-7FBB7B679258}" srcOrd="0" destOrd="0" presId="urn:microsoft.com/office/officeart/2018/2/layout/IconVerticalSolidList"/>
    <dgm:cxn modelId="{FD2061C9-F2E8-41FA-B474-472D075CC320}" type="presParOf" srcId="{C82675DF-4B09-4789-92AF-E9FCA0BE9F66}" destId="{8114428B-B877-4903-A57A-6CE9971E0580}" srcOrd="1" destOrd="0" presId="urn:microsoft.com/office/officeart/2018/2/layout/IconVerticalSolidList"/>
    <dgm:cxn modelId="{57E1105F-E470-4075-9603-E8515906AA6A}" type="presParOf" srcId="{C82675DF-4B09-4789-92AF-E9FCA0BE9F66}" destId="{62BA8243-45AE-4165-88FA-8C536A3BDFEB}" srcOrd="2" destOrd="0" presId="urn:microsoft.com/office/officeart/2018/2/layout/IconVerticalSolidList"/>
    <dgm:cxn modelId="{97ADF661-D415-441F-BFFC-2A9BF4987D2B}" type="presParOf" srcId="{C82675DF-4B09-4789-92AF-E9FCA0BE9F66}" destId="{D1136EA6-3819-4163-A6F1-F77F89C25B81}" srcOrd="3" destOrd="0" presId="urn:microsoft.com/office/officeart/2018/2/layout/IconVerticalSolidList"/>
    <dgm:cxn modelId="{1AD3E3B8-2126-41FA-AF95-BCC6C7DF6D84}" type="presParOf" srcId="{DBFFD1E0-0668-4FFD-AB54-A35ACA2AC2AA}" destId="{C9BEFFF9-6038-4806-886C-E388BF7A959B}" srcOrd="3" destOrd="0" presId="urn:microsoft.com/office/officeart/2018/2/layout/IconVerticalSolidList"/>
    <dgm:cxn modelId="{5E2A4A35-421A-4F20-9C59-8AE0F541E7BB}" type="presParOf" srcId="{DBFFD1E0-0668-4FFD-AB54-A35ACA2AC2AA}" destId="{E9E6FB43-C4AC-4624-9970-93A97780B3D0}" srcOrd="4" destOrd="0" presId="urn:microsoft.com/office/officeart/2018/2/layout/IconVerticalSolidList"/>
    <dgm:cxn modelId="{F0F20338-CEB9-4270-8525-F2E1B6B74AE1}" type="presParOf" srcId="{E9E6FB43-C4AC-4624-9970-93A97780B3D0}" destId="{D68933D3-0CC5-44A0-A6F0-007D5651B7C4}" srcOrd="0" destOrd="0" presId="urn:microsoft.com/office/officeart/2018/2/layout/IconVerticalSolidList"/>
    <dgm:cxn modelId="{7126A49D-02DB-4693-8EE6-05A242FF22E0}" type="presParOf" srcId="{E9E6FB43-C4AC-4624-9970-93A97780B3D0}" destId="{D6AD980C-E8A2-40E2-BA8B-AD7192D91217}" srcOrd="1" destOrd="0" presId="urn:microsoft.com/office/officeart/2018/2/layout/IconVerticalSolidList"/>
    <dgm:cxn modelId="{975C4502-E58C-46E9-8BFE-67007203C324}" type="presParOf" srcId="{E9E6FB43-C4AC-4624-9970-93A97780B3D0}" destId="{C96D700C-8729-493E-8993-6BFE34E22A22}" srcOrd="2" destOrd="0" presId="urn:microsoft.com/office/officeart/2018/2/layout/IconVerticalSolidList"/>
    <dgm:cxn modelId="{CFD39B79-FE87-457C-8147-F0E07A8DEEC0}" type="presParOf" srcId="{E9E6FB43-C4AC-4624-9970-93A97780B3D0}" destId="{9CB26C0A-6DDB-48B3-8A9B-92AE1C4A00F0}" srcOrd="3" destOrd="0" presId="urn:microsoft.com/office/officeart/2018/2/layout/IconVerticalSolidList"/>
    <dgm:cxn modelId="{7415F92B-835C-46DD-983E-C29DA10AE9AB}" type="presParOf" srcId="{DBFFD1E0-0668-4FFD-AB54-A35ACA2AC2AA}" destId="{3C9956AB-A4F6-4E00-9399-50EFC55BEC1F}" srcOrd="5" destOrd="0" presId="urn:microsoft.com/office/officeart/2018/2/layout/IconVerticalSolidList"/>
    <dgm:cxn modelId="{CB5E5D20-C637-4312-AE4B-6F06AFB7B8ED}" type="presParOf" srcId="{DBFFD1E0-0668-4FFD-AB54-A35ACA2AC2AA}" destId="{B2125BC7-FBA5-444E-B9FA-814F6C5885CA}" srcOrd="6" destOrd="0" presId="urn:microsoft.com/office/officeart/2018/2/layout/IconVerticalSolidList"/>
    <dgm:cxn modelId="{583AD73A-1801-444A-8155-89F34E3AE248}" type="presParOf" srcId="{B2125BC7-FBA5-444E-B9FA-814F6C5885CA}" destId="{23BFC317-692C-438B-843D-9B0E6F1A7543}" srcOrd="0" destOrd="0" presId="urn:microsoft.com/office/officeart/2018/2/layout/IconVerticalSolidList"/>
    <dgm:cxn modelId="{8F8653B5-5C86-4EE3-BEB6-F0FD94DCD584}" type="presParOf" srcId="{B2125BC7-FBA5-444E-B9FA-814F6C5885CA}" destId="{61971F22-9C6D-43D3-ADA0-E12743D4620F}" srcOrd="1" destOrd="0" presId="urn:microsoft.com/office/officeart/2018/2/layout/IconVerticalSolidList"/>
    <dgm:cxn modelId="{D20B2AF9-79F5-422A-908E-529EF8E786C1}" type="presParOf" srcId="{B2125BC7-FBA5-444E-B9FA-814F6C5885CA}" destId="{480D1C43-5852-4912-8901-347CAB240BF6}" srcOrd="2" destOrd="0" presId="urn:microsoft.com/office/officeart/2018/2/layout/IconVerticalSolidList"/>
    <dgm:cxn modelId="{E09E1F81-55DA-4C85-A0C5-774E462B8ACC}" type="presParOf" srcId="{B2125BC7-FBA5-444E-B9FA-814F6C5885CA}" destId="{9BE37AC9-7F35-47B5-BDAB-67F5D220227D}" srcOrd="3" destOrd="0" presId="urn:microsoft.com/office/officeart/2018/2/layout/IconVerticalSolidList"/>
    <dgm:cxn modelId="{8D88E462-BE9E-4F63-81B2-8853157F0048}" type="presParOf" srcId="{DBFFD1E0-0668-4FFD-AB54-A35ACA2AC2AA}" destId="{599DC3BE-A8F7-45A0-87EB-DFC2820EE403}" srcOrd="7" destOrd="0" presId="urn:microsoft.com/office/officeart/2018/2/layout/IconVerticalSolidList"/>
    <dgm:cxn modelId="{479E9995-B1A5-4661-9F43-B216518EFBD0}" type="presParOf" srcId="{DBFFD1E0-0668-4FFD-AB54-A35ACA2AC2AA}" destId="{A12022DE-18EE-49D4-AFE0-BD97B8A3E656}" srcOrd="8" destOrd="0" presId="urn:microsoft.com/office/officeart/2018/2/layout/IconVerticalSolidList"/>
    <dgm:cxn modelId="{F806EFAD-BDF2-4FFF-84D0-612B28B23C54}" type="presParOf" srcId="{A12022DE-18EE-49D4-AFE0-BD97B8A3E656}" destId="{B876862B-181E-465E-A6C0-E6B6C9CFBFC7}" srcOrd="0" destOrd="0" presId="urn:microsoft.com/office/officeart/2018/2/layout/IconVerticalSolidList"/>
    <dgm:cxn modelId="{D0B9B4CB-F89F-4BD8-8142-66F8AC73E8AC}" type="presParOf" srcId="{A12022DE-18EE-49D4-AFE0-BD97B8A3E656}" destId="{91ED8DAC-EAD7-4B2E-A6D9-00B69E334898}" srcOrd="1" destOrd="0" presId="urn:microsoft.com/office/officeart/2018/2/layout/IconVerticalSolidList"/>
    <dgm:cxn modelId="{F5B5CDCC-5D1A-42EE-8A20-CB50DD720774}" type="presParOf" srcId="{A12022DE-18EE-49D4-AFE0-BD97B8A3E656}" destId="{A5830EFB-CF57-4066-9F4E-823C59DFC511}" srcOrd="2" destOrd="0" presId="urn:microsoft.com/office/officeart/2018/2/layout/IconVerticalSolidList"/>
    <dgm:cxn modelId="{85380EEB-5D71-4DAF-B5D2-AF4D19C2D6C9}" type="presParOf" srcId="{A12022DE-18EE-49D4-AFE0-BD97B8A3E656}" destId="{F0D98BB3-246C-46A9-95FB-D71F818C89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7FDA9F-251E-4EE5-8CD2-8215D38FF299}"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en-US"/>
        </a:p>
      </dgm:t>
    </dgm:pt>
    <dgm:pt modelId="{84CF22DD-69FD-4ED6-BE48-B7F973CA7B55}">
      <dgm:prSet phldrT="[Text]" phldr="0"/>
      <dgm:spPr/>
      <dgm:t>
        <a:bodyPr/>
        <a:lstStyle/>
        <a:p>
          <a:pPr rtl="0"/>
          <a:r>
            <a:rPr lang="en-US">
              <a:latin typeface="Batang"/>
            </a:rPr>
            <a:t>Functional Requirements</a:t>
          </a:r>
          <a:endParaRPr lang="en-US"/>
        </a:p>
      </dgm:t>
    </dgm:pt>
    <dgm:pt modelId="{6B52F561-6E79-43A1-BD7D-BB10B00848C3}" type="parTrans" cxnId="{C18762DA-AFDC-4768-A3B8-5A5A5D02155B}">
      <dgm:prSet/>
      <dgm:spPr/>
      <dgm:t>
        <a:bodyPr/>
        <a:lstStyle/>
        <a:p>
          <a:endParaRPr lang="en-US"/>
        </a:p>
      </dgm:t>
    </dgm:pt>
    <dgm:pt modelId="{B6249D75-F510-4939-8EF1-F03DF566F941}" type="sibTrans" cxnId="{C18762DA-AFDC-4768-A3B8-5A5A5D02155B}">
      <dgm:prSet/>
      <dgm:spPr/>
      <dgm:t>
        <a:bodyPr/>
        <a:lstStyle/>
        <a:p>
          <a:endParaRPr lang="en-US"/>
        </a:p>
      </dgm:t>
    </dgm:pt>
    <dgm:pt modelId="{0CBE4762-BC47-4720-83C2-B0FC9C008A6B}">
      <dgm:prSet phldr="0"/>
      <dgm:spPr/>
      <dgm:t>
        <a:bodyPr/>
        <a:lstStyle/>
        <a:p>
          <a:pPr rtl="0"/>
          <a:r>
            <a:rPr lang="en-US">
              <a:latin typeface="Batang"/>
            </a:rPr>
            <a:t>Non-Functional Requirements</a:t>
          </a:r>
        </a:p>
      </dgm:t>
    </dgm:pt>
    <dgm:pt modelId="{931DB834-0C1E-4EA0-AF00-852BD66FBBA0}" type="parTrans" cxnId="{19FC4A77-C9A7-4CCE-AA73-C1A9D683B697}">
      <dgm:prSet/>
      <dgm:spPr/>
    </dgm:pt>
    <dgm:pt modelId="{17598733-8A4C-45D1-9B0F-1A383BD4F8B7}" type="sibTrans" cxnId="{19FC4A77-C9A7-4CCE-AA73-C1A9D683B697}">
      <dgm:prSet/>
      <dgm:spPr/>
    </dgm:pt>
    <dgm:pt modelId="{BBEE2582-EA55-4220-ACA2-C1806954B069}" type="pres">
      <dgm:prSet presAssocID="{387FDA9F-251E-4EE5-8CD2-8215D38FF299}" presName="Name0" presStyleCnt="0">
        <dgm:presLayoutVars>
          <dgm:dir/>
          <dgm:animLvl val="lvl"/>
          <dgm:resizeHandles/>
        </dgm:presLayoutVars>
      </dgm:prSet>
      <dgm:spPr/>
    </dgm:pt>
    <dgm:pt modelId="{7C64B119-BEB7-4013-9F18-A6F5B4B9E40E}" type="pres">
      <dgm:prSet presAssocID="{84CF22DD-69FD-4ED6-BE48-B7F973CA7B55}" presName="linNode" presStyleCnt="0"/>
      <dgm:spPr/>
    </dgm:pt>
    <dgm:pt modelId="{6668C3EE-1CB7-453A-955B-BEB58C20803F}" type="pres">
      <dgm:prSet presAssocID="{84CF22DD-69FD-4ED6-BE48-B7F973CA7B55}" presName="parentShp" presStyleLbl="node1" presStyleIdx="0" presStyleCnt="2">
        <dgm:presLayoutVars>
          <dgm:bulletEnabled val="1"/>
        </dgm:presLayoutVars>
      </dgm:prSet>
      <dgm:spPr/>
    </dgm:pt>
    <dgm:pt modelId="{26D23205-7E9E-4192-80CC-80A0392B490C}" type="pres">
      <dgm:prSet presAssocID="{84CF22DD-69FD-4ED6-BE48-B7F973CA7B55}" presName="childShp" presStyleLbl="bgAccFollowNode1" presStyleIdx="0" presStyleCnt="2">
        <dgm:presLayoutVars>
          <dgm:bulletEnabled val="1"/>
        </dgm:presLayoutVars>
      </dgm:prSet>
      <dgm:spPr/>
    </dgm:pt>
    <dgm:pt modelId="{6138A52B-1F5F-4273-9047-C88AD7C81A5A}" type="pres">
      <dgm:prSet presAssocID="{B6249D75-F510-4939-8EF1-F03DF566F941}" presName="spacing" presStyleCnt="0"/>
      <dgm:spPr/>
    </dgm:pt>
    <dgm:pt modelId="{5F48B7D1-EFD2-46AF-B512-D36D9636D40E}" type="pres">
      <dgm:prSet presAssocID="{0CBE4762-BC47-4720-83C2-B0FC9C008A6B}" presName="linNode" presStyleCnt="0"/>
      <dgm:spPr/>
    </dgm:pt>
    <dgm:pt modelId="{B11C6A17-6B34-4DA1-BD9B-C005A1C8FFE6}" type="pres">
      <dgm:prSet presAssocID="{0CBE4762-BC47-4720-83C2-B0FC9C008A6B}" presName="parentShp" presStyleLbl="node1" presStyleIdx="1" presStyleCnt="2">
        <dgm:presLayoutVars>
          <dgm:bulletEnabled val="1"/>
        </dgm:presLayoutVars>
      </dgm:prSet>
      <dgm:spPr/>
    </dgm:pt>
    <dgm:pt modelId="{E1791C01-8D2E-46B9-87E9-8FCC6B4958E5}" type="pres">
      <dgm:prSet presAssocID="{0CBE4762-BC47-4720-83C2-B0FC9C008A6B}" presName="childShp" presStyleLbl="bgAccFollowNode1" presStyleIdx="1" presStyleCnt="2">
        <dgm:presLayoutVars>
          <dgm:bulletEnabled val="1"/>
        </dgm:presLayoutVars>
      </dgm:prSet>
      <dgm:spPr/>
    </dgm:pt>
  </dgm:ptLst>
  <dgm:cxnLst>
    <dgm:cxn modelId="{19FC4A77-C9A7-4CCE-AA73-C1A9D683B697}" srcId="{387FDA9F-251E-4EE5-8CD2-8215D38FF299}" destId="{0CBE4762-BC47-4720-83C2-B0FC9C008A6B}" srcOrd="1" destOrd="0" parTransId="{931DB834-0C1E-4EA0-AF00-852BD66FBBA0}" sibTransId="{17598733-8A4C-45D1-9B0F-1A383BD4F8B7}"/>
    <dgm:cxn modelId="{7777CD93-F28B-4306-8EAF-55330E6544F0}" type="presOf" srcId="{84CF22DD-69FD-4ED6-BE48-B7F973CA7B55}" destId="{6668C3EE-1CB7-453A-955B-BEB58C20803F}" srcOrd="0" destOrd="0" presId="urn:microsoft.com/office/officeart/2005/8/layout/vList6"/>
    <dgm:cxn modelId="{F6FA07A6-4E83-4F5A-BB9E-D3DDCEA6F010}" type="presOf" srcId="{387FDA9F-251E-4EE5-8CD2-8215D38FF299}" destId="{BBEE2582-EA55-4220-ACA2-C1806954B069}" srcOrd="0" destOrd="0" presId="urn:microsoft.com/office/officeart/2005/8/layout/vList6"/>
    <dgm:cxn modelId="{9D2BACA9-85F1-4C23-A57F-8E2D0881A205}" type="presOf" srcId="{0CBE4762-BC47-4720-83C2-B0FC9C008A6B}" destId="{B11C6A17-6B34-4DA1-BD9B-C005A1C8FFE6}" srcOrd="0" destOrd="0" presId="urn:microsoft.com/office/officeart/2005/8/layout/vList6"/>
    <dgm:cxn modelId="{C18762DA-AFDC-4768-A3B8-5A5A5D02155B}" srcId="{387FDA9F-251E-4EE5-8CD2-8215D38FF299}" destId="{84CF22DD-69FD-4ED6-BE48-B7F973CA7B55}" srcOrd="0" destOrd="0" parTransId="{6B52F561-6E79-43A1-BD7D-BB10B00848C3}" sibTransId="{B6249D75-F510-4939-8EF1-F03DF566F941}"/>
    <dgm:cxn modelId="{C315D58B-CC2F-4D55-A543-72A43333D4AA}" type="presParOf" srcId="{BBEE2582-EA55-4220-ACA2-C1806954B069}" destId="{7C64B119-BEB7-4013-9F18-A6F5B4B9E40E}" srcOrd="0" destOrd="0" presId="urn:microsoft.com/office/officeart/2005/8/layout/vList6"/>
    <dgm:cxn modelId="{ED8978F3-709D-4E09-8844-FA35FB5D805C}" type="presParOf" srcId="{7C64B119-BEB7-4013-9F18-A6F5B4B9E40E}" destId="{6668C3EE-1CB7-453A-955B-BEB58C20803F}" srcOrd="0" destOrd="0" presId="urn:microsoft.com/office/officeart/2005/8/layout/vList6"/>
    <dgm:cxn modelId="{ECD95984-2A7A-4DFC-9585-1D07679FAB85}" type="presParOf" srcId="{7C64B119-BEB7-4013-9F18-A6F5B4B9E40E}" destId="{26D23205-7E9E-4192-80CC-80A0392B490C}" srcOrd="1" destOrd="0" presId="urn:microsoft.com/office/officeart/2005/8/layout/vList6"/>
    <dgm:cxn modelId="{273A5ECF-0EB4-4F1D-AC88-6AECC549CF12}" type="presParOf" srcId="{BBEE2582-EA55-4220-ACA2-C1806954B069}" destId="{6138A52B-1F5F-4273-9047-C88AD7C81A5A}" srcOrd="1" destOrd="0" presId="urn:microsoft.com/office/officeart/2005/8/layout/vList6"/>
    <dgm:cxn modelId="{C55C9D5C-DFA9-4F94-A7E3-882F4021E96C}" type="presParOf" srcId="{BBEE2582-EA55-4220-ACA2-C1806954B069}" destId="{5F48B7D1-EFD2-46AF-B512-D36D9636D40E}" srcOrd="2" destOrd="0" presId="urn:microsoft.com/office/officeart/2005/8/layout/vList6"/>
    <dgm:cxn modelId="{E7B9220E-1A44-4755-A7A8-3F76BF9A53F7}" type="presParOf" srcId="{5F48B7D1-EFD2-46AF-B512-D36D9636D40E}" destId="{B11C6A17-6B34-4DA1-BD9B-C005A1C8FFE6}" srcOrd="0" destOrd="0" presId="urn:microsoft.com/office/officeart/2005/8/layout/vList6"/>
    <dgm:cxn modelId="{9E999107-11F2-4BF6-8D31-ACFB80FE1C78}" type="presParOf" srcId="{5F48B7D1-EFD2-46AF-B512-D36D9636D40E}" destId="{E1791C01-8D2E-46B9-87E9-8FCC6B4958E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46249A-E5A9-4383-A6C0-53F3D5FCF29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A67741-1166-4B84-B9C3-8A773A0AC1CF}">
      <dgm:prSet phldrT="[Text]" phldr="0"/>
      <dgm:spPr/>
      <dgm:t>
        <a:bodyPr/>
        <a:lstStyle/>
        <a:p>
          <a:pPr rtl="0"/>
          <a:r>
            <a:rPr lang="en-US">
              <a:latin typeface="Batang"/>
            </a:rPr>
            <a:t>The system must examine seating availability in regular 15 minute intervals, and validate the status of each individual seat.</a:t>
          </a:r>
          <a:endParaRPr lang="en-US"/>
        </a:p>
      </dgm:t>
    </dgm:pt>
    <dgm:pt modelId="{E2FD7B25-EFC4-426B-B3C8-EB98021F9DFA}" type="parTrans" cxnId="{493E134C-5C02-485F-8C45-E9B814BF228D}">
      <dgm:prSet/>
      <dgm:spPr/>
      <dgm:t>
        <a:bodyPr/>
        <a:lstStyle/>
        <a:p>
          <a:endParaRPr lang="en-US"/>
        </a:p>
      </dgm:t>
    </dgm:pt>
    <dgm:pt modelId="{DF9090D0-EC1D-4CAB-B9D2-1CB7B082B40A}" type="sibTrans" cxnId="{493E134C-5C02-485F-8C45-E9B814BF228D}">
      <dgm:prSet/>
      <dgm:spPr/>
      <dgm:t>
        <a:bodyPr/>
        <a:lstStyle/>
        <a:p>
          <a:endParaRPr lang="en-US"/>
        </a:p>
      </dgm:t>
    </dgm:pt>
    <dgm:pt modelId="{0A668EF7-7C2D-44B2-B296-1D7AF7C4F256}">
      <dgm:prSet phldrT="[Text]" phldr="0"/>
      <dgm:spPr/>
      <dgm:t>
        <a:bodyPr/>
        <a:lstStyle/>
        <a:p>
          <a:pPr rtl="0"/>
          <a:r>
            <a:rPr lang="en-US">
              <a:latin typeface="Batang"/>
            </a:rPr>
            <a:t>The chart accurately depicts seating availability, where the system can perform these tasks with low latency and can utilize its checks during peak usage times of ~1000 users.</a:t>
          </a:r>
          <a:endParaRPr lang="en-US"/>
        </a:p>
      </dgm:t>
    </dgm:pt>
    <dgm:pt modelId="{D1E4D6AE-48BE-4FCA-AF8D-3708A9D6F815}" type="parTrans" cxnId="{855B8450-3AAF-40E6-AAF1-E01EB34EBCBA}">
      <dgm:prSet/>
      <dgm:spPr/>
      <dgm:t>
        <a:bodyPr/>
        <a:lstStyle/>
        <a:p>
          <a:endParaRPr lang="en-US"/>
        </a:p>
      </dgm:t>
    </dgm:pt>
    <dgm:pt modelId="{C31361AC-DF0D-4BA7-A9EC-5EEE96063F6F}" type="sibTrans" cxnId="{855B8450-3AAF-40E6-AAF1-E01EB34EBCBA}">
      <dgm:prSet/>
      <dgm:spPr/>
      <dgm:t>
        <a:bodyPr/>
        <a:lstStyle/>
        <a:p>
          <a:endParaRPr lang="en-US"/>
        </a:p>
      </dgm:t>
    </dgm:pt>
    <dgm:pt modelId="{F5A3DCFE-64CA-4163-9C11-73C08C491C4E}" type="pres">
      <dgm:prSet presAssocID="{9D46249A-E5A9-4383-A6C0-53F3D5FCF290}" presName="diagram" presStyleCnt="0">
        <dgm:presLayoutVars>
          <dgm:dir/>
          <dgm:resizeHandles val="exact"/>
        </dgm:presLayoutVars>
      </dgm:prSet>
      <dgm:spPr/>
    </dgm:pt>
    <dgm:pt modelId="{C0FFCC16-3A81-4380-9F38-7BD60E882877}" type="pres">
      <dgm:prSet presAssocID="{4AA67741-1166-4B84-B9C3-8A773A0AC1CF}" presName="node" presStyleLbl="node1" presStyleIdx="0" presStyleCnt="2">
        <dgm:presLayoutVars>
          <dgm:bulletEnabled val="1"/>
        </dgm:presLayoutVars>
      </dgm:prSet>
      <dgm:spPr/>
    </dgm:pt>
    <dgm:pt modelId="{27C62460-35F9-47D5-9961-DF7B90CC532F}" type="pres">
      <dgm:prSet presAssocID="{DF9090D0-EC1D-4CAB-B9D2-1CB7B082B40A}" presName="sibTrans" presStyleCnt="0"/>
      <dgm:spPr/>
    </dgm:pt>
    <dgm:pt modelId="{76D8B288-1967-4FE4-B91A-3F59B056109C}" type="pres">
      <dgm:prSet presAssocID="{0A668EF7-7C2D-44B2-B296-1D7AF7C4F256}" presName="node" presStyleLbl="node1" presStyleIdx="1" presStyleCnt="2">
        <dgm:presLayoutVars>
          <dgm:bulletEnabled val="1"/>
        </dgm:presLayoutVars>
      </dgm:prSet>
      <dgm:spPr/>
    </dgm:pt>
  </dgm:ptLst>
  <dgm:cxnLst>
    <dgm:cxn modelId="{20163E0B-E266-4FA4-91E4-20A11B35AB83}" type="presOf" srcId="{0A668EF7-7C2D-44B2-B296-1D7AF7C4F256}" destId="{76D8B288-1967-4FE4-B91A-3F59B056109C}" srcOrd="0" destOrd="0" presId="urn:microsoft.com/office/officeart/2005/8/layout/default"/>
    <dgm:cxn modelId="{89CE4D26-AB05-4B59-966C-0CF171F40307}" type="presOf" srcId="{4AA67741-1166-4B84-B9C3-8A773A0AC1CF}" destId="{C0FFCC16-3A81-4380-9F38-7BD60E882877}" srcOrd="0" destOrd="0" presId="urn:microsoft.com/office/officeart/2005/8/layout/default"/>
    <dgm:cxn modelId="{493E134C-5C02-485F-8C45-E9B814BF228D}" srcId="{9D46249A-E5A9-4383-A6C0-53F3D5FCF290}" destId="{4AA67741-1166-4B84-B9C3-8A773A0AC1CF}" srcOrd="0" destOrd="0" parTransId="{E2FD7B25-EFC4-426B-B3C8-EB98021F9DFA}" sibTransId="{DF9090D0-EC1D-4CAB-B9D2-1CB7B082B40A}"/>
    <dgm:cxn modelId="{855B8450-3AAF-40E6-AAF1-E01EB34EBCBA}" srcId="{9D46249A-E5A9-4383-A6C0-53F3D5FCF290}" destId="{0A668EF7-7C2D-44B2-B296-1D7AF7C4F256}" srcOrd="1" destOrd="0" parTransId="{D1E4D6AE-48BE-4FCA-AF8D-3708A9D6F815}" sibTransId="{C31361AC-DF0D-4BA7-A9EC-5EEE96063F6F}"/>
    <dgm:cxn modelId="{F2D7E0DC-4E55-48C3-9B69-DAC114BBBE02}" type="presOf" srcId="{9D46249A-E5A9-4383-A6C0-53F3D5FCF290}" destId="{F5A3DCFE-64CA-4163-9C11-73C08C491C4E}" srcOrd="0" destOrd="0" presId="urn:microsoft.com/office/officeart/2005/8/layout/default"/>
    <dgm:cxn modelId="{5FFF3F24-9F78-417A-910A-46CF3DB8F5C0}" type="presParOf" srcId="{F5A3DCFE-64CA-4163-9C11-73C08C491C4E}" destId="{C0FFCC16-3A81-4380-9F38-7BD60E882877}" srcOrd="0" destOrd="0" presId="urn:microsoft.com/office/officeart/2005/8/layout/default"/>
    <dgm:cxn modelId="{395C902A-A4AE-48A4-A39B-43514EB9A8DF}" type="presParOf" srcId="{F5A3DCFE-64CA-4163-9C11-73C08C491C4E}" destId="{27C62460-35F9-47D5-9961-DF7B90CC532F}" srcOrd="1" destOrd="0" presId="urn:microsoft.com/office/officeart/2005/8/layout/default"/>
    <dgm:cxn modelId="{E7E96136-9EA1-460B-A164-B75985090572}" type="presParOf" srcId="{F5A3DCFE-64CA-4163-9C11-73C08C491C4E}" destId="{76D8B288-1967-4FE4-B91A-3F59B056109C}"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9E92D5-8FE6-4994-B510-367164D459BE}" type="doc">
      <dgm:prSet loTypeId="urn:microsoft.com/office/officeart/2005/8/layout/hList3" loCatId="list" qsTypeId="urn:microsoft.com/office/officeart/2005/8/quickstyle/simple1" qsCatId="simple" csTypeId="urn:microsoft.com/office/officeart/2005/8/colors/accent6_3" csCatId="accent6" phldr="1"/>
      <dgm:spPr/>
      <dgm:t>
        <a:bodyPr/>
        <a:lstStyle/>
        <a:p>
          <a:endParaRPr lang="en-US"/>
        </a:p>
      </dgm:t>
    </dgm:pt>
    <dgm:pt modelId="{ACB15573-EAF5-49B8-8095-012412DCEAC0}">
      <dgm:prSet phldrT="[Text]" phldr="0"/>
      <dgm:spPr/>
      <dgm:t>
        <a:bodyPr/>
        <a:lstStyle/>
        <a:p>
          <a:pPr rtl="0"/>
          <a:r>
            <a:rPr lang="en-US">
              <a:latin typeface="Batang"/>
            </a:rPr>
            <a:t>Functional Requirements</a:t>
          </a:r>
          <a:endParaRPr lang="en-US"/>
        </a:p>
      </dgm:t>
    </dgm:pt>
    <dgm:pt modelId="{DB357C15-3269-43BC-9380-F5E81A8A793B}" type="parTrans" cxnId="{9612CEC4-145C-4607-ACFA-59A566B5F3B3}">
      <dgm:prSet/>
      <dgm:spPr/>
      <dgm:t>
        <a:bodyPr/>
        <a:lstStyle/>
        <a:p>
          <a:endParaRPr lang="en-US"/>
        </a:p>
      </dgm:t>
    </dgm:pt>
    <dgm:pt modelId="{6527E42E-27CC-4F19-8520-A9C94F7C407C}" type="sibTrans" cxnId="{9612CEC4-145C-4607-ACFA-59A566B5F3B3}">
      <dgm:prSet/>
      <dgm:spPr/>
      <dgm:t>
        <a:bodyPr/>
        <a:lstStyle/>
        <a:p>
          <a:endParaRPr lang="en-US"/>
        </a:p>
      </dgm:t>
    </dgm:pt>
    <dgm:pt modelId="{5B3A8471-837E-415D-8576-36EA41600506}">
      <dgm:prSet phldrT="[Text]" phldr="0"/>
      <dgm:spPr/>
      <dgm:t>
        <a:bodyPr/>
        <a:lstStyle/>
        <a:p>
          <a:pPr rtl="0"/>
          <a:r>
            <a:rPr lang="en-US">
              <a:latin typeface="Batang"/>
            </a:rPr>
            <a:t>The system needs to assign the seat to the customer, where a notification via email or text should be sent to the user about their selected seat within 5 minutes, and if the seat is taken, the system should prevent the user from selecting it.</a:t>
          </a:r>
          <a:endParaRPr lang="en-US"/>
        </a:p>
      </dgm:t>
    </dgm:pt>
    <dgm:pt modelId="{E2E78683-53C7-4ED9-B439-016F6AEF5AA6}" type="parTrans" cxnId="{B725FDB3-EC56-4332-A3F5-C18F3948FA8E}">
      <dgm:prSet/>
      <dgm:spPr/>
      <dgm:t>
        <a:bodyPr/>
        <a:lstStyle/>
        <a:p>
          <a:endParaRPr lang="en-US"/>
        </a:p>
      </dgm:t>
    </dgm:pt>
    <dgm:pt modelId="{6A20922B-EEA3-4096-8839-13E71FB7C79A}" type="sibTrans" cxnId="{B725FDB3-EC56-4332-A3F5-C18F3948FA8E}">
      <dgm:prSet/>
      <dgm:spPr/>
      <dgm:t>
        <a:bodyPr/>
        <a:lstStyle/>
        <a:p>
          <a:endParaRPr lang="en-US"/>
        </a:p>
      </dgm:t>
    </dgm:pt>
    <dgm:pt modelId="{3B01D492-AE45-4760-87C2-2991CEDD245C}" type="pres">
      <dgm:prSet presAssocID="{F09E92D5-8FE6-4994-B510-367164D459BE}" presName="composite" presStyleCnt="0">
        <dgm:presLayoutVars>
          <dgm:chMax val="1"/>
          <dgm:dir/>
          <dgm:resizeHandles val="exact"/>
        </dgm:presLayoutVars>
      </dgm:prSet>
      <dgm:spPr/>
    </dgm:pt>
    <dgm:pt modelId="{40483837-40FD-40F5-9789-CC2F75C2BBF1}" type="pres">
      <dgm:prSet presAssocID="{ACB15573-EAF5-49B8-8095-012412DCEAC0}" presName="roof" presStyleLbl="dkBgShp" presStyleIdx="0" presStyleCnt="2"/>
      <dgm:spPr/>
    </dgm:pt>
    <dgm:pt modelId="{17501571-4183-4367-B11B-CE6F7EB8D6C0}" type="pres">
      <dgm:prSet presAssocID="{ACB15573-EAF5-49B8-8095-012412DCEAC0}" presName="pillars" presStyleCnt="0"/>
      <dgm:spPr/>
    </dgm:pt>
    <dgm:pt modelId="{34609FDB-D986-4C11-A635-5A1FB3474A30}" type="pres">
      <dgm:prSet presAssocID="{ACB15573-EAF5-49B8-8095-012412DCEAC0}" presName="pillar1" presStyleLbl="node1" presStyleIdx="0" presStyleCnt="1">
        <dgm:presLayoutVars>
          <dgm:bulletEnabled val="1"/>
        </dgm:presLayoutVars>
      </dgm:prSet>
      <dgm:spPr/>
    </dgm:pt>
    <dgm:pt modelId="{33AE51CB-1010-4F45-9C46-5DC42A116E54}" type="pres">
      <dgm:prSet presAssocID="{ACB15573-EAF5-49B8-8095-012412DCEAC0}" presName="base" presStyleLbl="dkBgShp" presStyleIdx="1" presStyleCnt="2"/>
      <dgm:spPr/>
    </dgm:pt>
  </dgm:ptLst>
  <dgm:cxnLst>
    <dgm:cxn modelId="{4DEBAF19-7102-47A9-B295-3475551B3717}" type="presOf" srcId="{F09E92D5-8FE6-4994-B510-367164D459BE}" destId="{3B01D492-AE45-4760-87C2-2991CEDD245C}" srcOrd="0" destOrd="0" presId="urn:microsoft.com/office/officeart/2005/8/layout/hList3"/>
    <dgm:cxn modelId="{B725FDB3-EC56-4332-A3F5-C18F3948FA8E}" srcId="{ACB15573-EAF5-49B8-8095-012412DCEAC0}" destId="{5B3A8471-837E-415D-8576-36EA41600506}" srcOrd="0" destOrd="0" parTransId="{E2E78683-53C7-4ED9-B439-016F6AEF5AA6}" sibTransId="{6A20922B-EEA3-4096-8839-13E71FB7C79A}"/>
    <dgm:cxn modelId="{9612CEC4-145C-4607-ACFA-59A566B5F3B3}" srcId="{F09E92D5-8FE6-4994-B510-367164D459BE}" destId="{ACB15573-EAF5-49B8-8095-012412DCEAC0}" srcOrd="0" destOrd="0" parTransId="{DB357C15-3269-43BC-9380-F5E81A8A793B}" sibTransId="{6527E42E-27CC-4F19-8520-A9C94F7C407C}"/>
    <dgm:cxn modelId="{5229C9C8-15E6-4B6E-BF7D-870E93A4CB98}" type="presOf" srcId="{ACB15573-EAF5-49B8-8095-012412DCEAC0}" destId="{40483837-40FD-40F5-9789-CC2F75C2BBF1}" srcOrd="0" destOrd="0" presId="urn:microsoft.com/office/officeart/2005/8/layout/hList3"/>
    <dgm:cxn modelId="{26EBA3C9-5DDE-4B21-A914-721A08FA6891}" type="presOf" srcId="{5B3A8471-837E-415D-8576-36EA41600506}" destId="{34609FDB-D986-4C11-A635-5A1FB3474A30}" srcOrd="0" destOrd="0" presId="urn:microsoft.com/office/officeart/2005/8/layout/hList3"/>
    <dgm:cxn modelId="{EDA81F35-7125-42BD-A6BA-46C02B60281B}" type="presParOf" srcId="{3B01D492-AE45-4760-87C2-2991CEDD245C}" destId="{40483837-40FD-40F5-9789-CC2F75C2BBF1}" srcOrd="0" destOrd="0" presId="urn:microsoft.com/office/officeart/2005/8/layout/hList3"/>
    <dgm:cxn modelId="{EFD7A813-DE03-4200-A2A1-F8DFA799AF1E}" type="presParOf" srcId="{3B01D492-AE45-4760-87C2-2991CEDD245C}" destId="{17501571-4183-4367-B11B-CE6F7EB8D6C0}" srcOrd="1" destOrd="0" presId="urn:microsoft.com/office/officeart/2005/8/layout/hList3"/>
    <dgm:cxn modelId="{12740120-EF9E-44F1-BB3B-CE5124151EED}" type="presParOf" srcId="{17501571-4183-4367-B11B-CE6F7EB8D6C0}" destId="{34609FDB-D986-4C11-A635-5A1FB3474A30}" srcOrd="0" destOrd="0" presId="urn:microsoft.com/office/officeart/2005/8/layout/hList3"/>
    <dgm:cxn modelId="{A7F6BCC9-55FC-47A3-A776-54464BEAB83D}" type="presParOf" srcId="{3B01D492-AE45-4760-87C2-2991CEDD245C}" destId="{33AE51CB-1010-4F45-9C46-5DC42A116E5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B52FE8-2789-4178-AF4F-296C92FBDBA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7C5E21FD-2129-4D1C-BAD6-F72FE1B360E7}">
      <dgm:prSet phldrT="[Text]" phldr="0"/>
      <dgm:spPr/>
      <dgm:t>
        <a:bodyPr/>
        <a:lstStyle/>
        <a:p>
          <a:pPr rtl="0"/>
          <a:r>
            <a:rPr lang="en-US">
              <a:latin typeface="Batang"/>
            </a:rPr>
            <a:t>Non-Functional Requirements</a:t>
          </a:r>
          <a:endParaRPr lang="en-US"/>
        </a:p>
      </dgm:t>
    </dgm:pt>
    <dgm:pt modelId="{45573B7B-B295-4C43-9A69-5CDF40D61065}" type="parTrans" cxnId="{E8C90BC7-D324-428E-BC95-DA0C1DAA58A4}">
      <dgm:prSet/>
      <dgm:spPr/>
      <dgm:t>
        <a:bodyPr/>
        <a:lstStyle/>
        <a:p>
          <a:endParaRPr lang="en-US"/>
        </a:p>
      </dgm:t>
    </dgm:pt>
    <dgm:pt modelId="{771A6BD3-4B74-4EBC-87B7-FA4AAADCF51B}" type="sibTrans" cxnId="{E8C90BC7-D324-428E-BC95-DA0C1DAA58A4}">
      <dgm:prSet/>
      <dgm:spPr/>
      <dgm:t>
        <a:bodyPr/>
        <a:lstStyle/>
        <a:p>
          <a:endParaRPr lang="en-US"/>
        </a:p>
      </dgm:t>
    </dgm:pt>
    <dgm:pt modelId="{9B9B57DC-8175-4898-B347-9B608F218005}">
      <dgm:prSet phldrT="[Text]" phldr="0"/>
      <dgm:spPr/>
      <dgm:t>
        <a:bodyPr/>
        <a:lstStyle/>
        <a:p>
          <a:pPr rtl="0"/>
          <a:r>
            <a:rPr lang="en-US">
              <a:latin typeface="Batang"/>
            </a:rPr>
            <a:t>Seat assignment can function 99.9% of the time, especially in peak usage times of 1000 users, and the system is able to assign a seat and update seating availability within 2 seconds in real time. </a:t>
          </a:r>
          <a:endParaRPr lang="en-US"/>
        </a:p>
      </dgm:t>
    </dgm:pt>
    <dgm:pt modelId="{32ECAB37-7EE1-4C9A-8690-76DDE877E962}" type="parTrans" cxnId="{699F1ECB-68D5-4138-84F2-93197F1A60D2}">
      <dgm:prSet/>
      <dgm:spPr/>
      <dgm:t>
        <a:bodyPr/>
        <a:lstStyle/>
        <a:p>
          <a:endParaRPr lang="en-US"/>
        </a:p>
      </dgm:t>
    </dgm:pt>
    <dgm:pt modelId="{061A8E93-BE42-4D4E-96C1-B90CFB804BF8}" type="sibTrans" cxnId="{699F1ECB-68D5-4138-84F2-93197F1A60D2}">
      <dgm:prSet/>
      <dgm:spPr/>
      <dgm:t>
        <a:bodyPr/>
        <a:lstStyle/>
        <a:p>
          <a:endParaRPr lang="en-US"/>
        </a:p>
      </dgm:t>
    </dgm:pt>
    <dgm:pt modelId="{02C9CB2C-3425-406F-A99B-47DA99652906}" type="pres">
      <dgm:prSet presAssocID="{5BB52FE8-2789-4178-AF4F-296C92FBDBA0}" presName="composite" presStyleCnt="0">
        <dgm:presLayoutVars>
          <dgm:chMax val="1"/>
          <dgm:dir/>
          <dgm:resizeHandles val="exact"/>
        </dgm:presLayoutVars>
      </dgm:prSet>
      <dgm:spPr/>
    </dgm:pt>
    <dgm:pt modelId="{C2CE44D9-376A-4F16-B95F-CF728EA1B3AF}" type="pres">
      <dgm:prSet presAssocID="{7C5E21FD-2129-4D1C-BAD6-F72FE1B360E7}" presName="roof" presStyleLbl="dkBgShp" presStyleIdx="0" presStyleCnt="2"/>
      <dgm:spPr/>
    </dgm:pt>
    <dgm:pt modelId="{9D7F7429-76B4-4593-919A-1542FB94854F}" type="pres">
      <dgm:prSet presAssocID="{7C5E21FD-2129-4D1C-BAD6-F72FE1B360E7}" presName="pillars" presStyleCnt="0"/>
      <dgm:spPr/>
    </dgm:pt>
    <dgm:pt modelId="{5378C0BF-4BFA-487B-8B20-123E87060EDB}" type="pres">
      <dgm:prSet presAssocID="{7C5E21FD-2129-4D1C-BAD6-F72FE1B360E7}" presName="pillar1" presStyleLbl="node1" presStyleIdx="0" presStyleCnt="1">
        <dgm:presLayoutVars>
          <dgm:bulletEnabled val="1"/>
        </dgm:presLayoutVars>
      </dgm:prSet>
      <dgm:spPr/>
    </dgm:pt>
    <dgm:pt modelId="{51C07039-B457-4F20-A1F2-CB2BCE0947B6}" type="pres">
      <dgm:prSet presAssocID="{7C5E21FD-2129-4D1C-BAD6-F72FE1B360E7}" presName="base" presStyleLbl="dkBgShp" presStyleIdx="1" presStyleCnt="2"/>
      <dgm:spPr/>
    </dgm:pt>
  </dgm:ptLst>
  <dgm:cxnLst>
    <dgm:cxn modelId="{C56B2502-77B4-4B07-8B18-F45738C9B7FE}" type="presOf" srcId="{9B9B57DC-8175-4898-B347-9B608F218005}" destId="{5378C0BF-4BFA-487B-8B20-123E87060EDB}" srcOrd="0" destOrd="0" presId="urn:microsoft.com/office/officeart/2005/8/layout/hList3"/>
    <dgm:cxn modelId="{BA205A27-A728-4395-A0A6-DF13DE5EB398}" type="presOf" srcId="{7C5E21FD-2129-4D1C-BAD6-F72FE1B360E7}" destId="{C2CE44D9-376A-4F16-B95F-CF728EA1B3AF}" srcOrd="0" destOrd="0" presId="urn:microsoft.com/office/officeart/2005/8/layout/hList3"/>
    <dgm:cxn modelId="{7C09FBC4-5B86-4713-A4F6-E4C7D9964D62}" type="presOf" srcId="{5BB52FE8-2789-4178-AF4F-296C92FBDBA0}" destId="{02C9CB2C-3425-406F-A99B-47DA99652906}" srcOrd="0" destOrd="0" presId="urn:microsoft.com/office/officeart/2005/8/layout/hList3"/>
    <dgm:cxn modelId="{E8C90BC7-D324-428E-BC95-DA0C1DAA58A4}" srcId="{5BB52FE8-2789-4178-AF4F-296C92FBDBA0}" destId="{7C5E21FD-2129-4D1C-BAD6-F72FE1B360E7}" srcOrd="0" destOrd="0" parTransId="{45573B7B-B295-4C43-9A69-5CDF40D61065}" sibTransId="{771A6BD3-4B74-4EBC-87B7-FA4AAADCF51B}"/>
    <dgm:cxn modelId="{699F1ECB-68D5-4138-84F2-93197F1A60D2}" srcId="{7C5E21FD-2129-4D1C-BAD6-F72FE1B360E7}" destId="{9B9B57DC-8175-4898-B347-9B608F218005}" srcOrd="0" destOrd="0" parTransId="{32ECAB37-7EE1-4C9A-8690-76DDE877E962}" sibTransId="{061A8E93-BE42-4D4E-96C1-B90CFB804BF8}"/>
    <dgm:cxn modelId="{B3EFA3F0-B5F8-4DEE-8A4F-AF6CDC6C9CB0}" type="presParOf" srcId="{02C9CB2C-3425-406F-A99B-47DA99652906}" destId="{C2CE44D9-376A-4F16-B95F-CF728EA1B3AF}" srcOrd="0" destOrd="0" presId="urn:microsoft.com/office/officeart/2005/8/layout/hList3"/>
    <dgm:cxn modelId="{531FF9CE-B5A5-4FE1-A269-81EDDD097A32}" type="presParOf" srcId="{02C9CB2C-3425-406F-A99B-47DA99652906}" destId="{9D7F7429-76B4-4593-919A-1542FB94854F}" srcOrd="1" destOrd="0" presId="urn:microsoft.com/office/officeart/2005/8/layout/hList3"/>
    <dgm:cxn modelId="{FE9B16BA-C07A-4C24-9769-19F0F6815D68}" type="presParOf" srcId="{9D7F7429-76B4-4593-919A-1542FB94854F}" destId="{5378C0BF-4BFA-487B-8B20-123E87060EDB}" srcOrd="0" destOrd="0" presId="urn:microsoft.com/office/officeart/2005/8/layout/hList3"/>
    <dgm:cxn modelId="{C0B13A3A-20DD-45C8-B453-96EDE8B83AF6}" type="presParOf" srcId="{02C9CB2C-3425-406F-A99B-47DA99652906}" destId="{51C07039-B457-4F20-A1F2-CB2BCE0947B6}"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6DFE87-DE12-493C-B584-44F1D51ACC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45796F-EB44-4BC4-B7D5-6F37BB6A0FC7}">
      <dgm:prSet/>
      <dgm:spPr/>
      <dgm:t>
        <a:bodyPr/>
        <a:lstStyle/>
        <a:p>
          <a:r>
            <a:rPr lang="en-US"/>
            <a:t>Seating Selection and Assignment Systems have been Properly Planned for.</a:t>
          </a:r>
        </a:p>
      </dgm:t>
    </dgm:pt>
    <dgm:pt modelId="{0DD5F8EF-4C05-4064-B93E-1AEE9C6570B7}" type="parTrans" cxnId="{CC0661DE-5B37-4ABB-8E40-6257B5EE0EDC}">
      <dgm:prSet/>
      <dgm:spPr/>
      <dgm:t>
        <a:bodyPr/>
        <a:lstStyle/>
        <a:p>
          <a:endParaRPr lang="en-US"/>
        </a:p>
      </dgm:t>
    </dgm:pt>
    <dgm:pt modelId="{0B4E63C2-E97E-4375-AF6D-6D1F9343D056}" type="sibTrans" cxnId="{CC0661DE-5B37-4ABB-8E40-6257B5EE0EDC}">
      <dgm:prSet/>
      <dgm:spPr/>
      <dgm:t>
        <a:bodyPr/>
        <a:lstStyle/>
        <a:p>
          <a:endParaRPr lang="en-US"/>
        </a:p>
      </dgm:t>
    </dgm:pt>
    <dgm:pt modelId="{397F6788-55F8-46F6-9C30-BDA4A72E2433}">
      <dgm:prSet/>
      <dgm:spPr/>
      <dgm:t>
        <a:bodyPr/>
        <a:lstStyle/>
        <a:p>
          <a:r>
            <a:rPr lang="en-US"/>
            <a:t>All Quality Attributes have been Recognized and Accounted for.</a:t>
          </a:r>
        </a:p>
      </dgm:t>
    </dgm:pt>
    <dgm:pt modelId="{737DC232-EB0E-43AB-924E-EAE40DEBB79A}" type="parTrans" cxnId="{42B195DE-6594-429E-B1AD-CF04CF66E60E}">
      <dgm:prSet/>
      <dgm:spPr/>
      <dgm:t>
        <a:bodyPr/>
        <a:lstStyle/>
        <a:p>
          <a:endParaRPr lang="en-US"/>
        </a:p>
      </dgm:t>
    </dgm:pt>
    <dgm:pt modelId="{71CF6BBD-C798-416C-9882-2BD909703C80}" type="sibTrans" cxnId="{42B195DE-6594-429E-B1AD-CF04CF66E60E}">
      <dgm:prSet/>
      <dgm:spPr/>
      <dgm:t>
        <a:bodyPr/>
        <a:lstStyle/>
        <a:p>
          <a:endParaRPr lang="en-US"/>
        </a:p>
      </dgm:t>
    </dgm:pt>
    <dgm:pt modelId="{EFFBD0B8-A36E-4747-87D3-DCA64CE30E5A}">
      <dgm:prSet/>
      <dgm:spPr/>
      <dgm:t>
        <a:bodyPr/>
        <a:lstStyle/>
        <a:p>
          <a:r>
            <a:rPr lang="en-US"/>
            <a:t>Budgetary and Training Constraints have been Addressed in Full.</a:t>
          </a:r>
        </a:p>
      </dgm:t>
    </dgm:pt>
    <dgm:pt modelId="{6C1A2FCA-107E-409C-9A45-BE66EF7EE7F6}" type="parTrans" cxnId="{B07E5FC7-4254-4919-AC2F-1853F0DCA097}">
      <dgm:prSet/>
      <dgm:spPr/>
      <dgm:t>
        <a:bodyPr/>
        <a:lstStyle/>
        <a:p>
          <a:endParaRPr lang="en-US"/>
        </a:p>
      </dgm:t>
    </dgm:pt>
    <dgm:pt modelId="{AD7F0941-3BD4-4DC7-8287-3A97BBC34B0E}" type="sibTrans" cxnId="{B07E5FC7-4254-4919-AC2F-1853F0DCA097}">
      <dgm:prSet/>
      <dgm:spPr/>
      <dgm:t>
        <a:bodyPr/>
        <a:lstStyle/>
        <a:p>
          <a:endParaRPr lang="en-US"/>
        </a:p>
      </dgm:t>
    </dgm:pt>
    <dgm:pt modelId="{1D23AEBC-98AB-42AA-9901-29521958EB63}" type="pres">
      <dgm:prSet presAssocID="{1C6DFE87-DE12-493C-B584-44F1D51ACCE0}" presName="root" presStyleCnt="0">
        <dgm:presLayoutVars>
          <dgm:dir/>
          <dgm:resizeHandles val="exact"/>
        </dgm:presLayoutVars>
      </dgm:prSet>
      <dgm:spPr/>
    </dgm:pt>
    <dgm:pt modelId="{F35F1004-8B3E-4427-AD3C-6124C8E22ECA}" type="pres">
      <dgm:prSet presAssocID="{D945796F-EB44-4BC4-B7D5-6F37BB6A0FC7}" presName="compNode" presStyleCnt="0"/>
      <dgm:spPr/>
    </dgm:pt>
    <dgm:pt modelId="{6B9B6230-F26C-45C8-A1BD-86C4FC296B48}" type="pres">
      <dgm:prSet presAssocID="{D945796F-EB44-4BC4-B7D5-6F37BB6A0FC7}" presName="bgRect" presStyleLbl="bgShp" presStyleIdx="0" presStyleCnt="3"/>
      <dgm:spPr/>
    </dgm:pt>
    <dgm:pt modelId="{35378EF8-B382-4326-AE8A-2E7D5D0606BC}" type="pres">
      <dgm:prSet presAssocID="{D945796F-EB44-4BC4-B7D5-6F37BB6A0F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uch"/>
        </a:ext>
      </dgm:extLst>
    </dgm:pt>
    <dgm:pt modelId="{FFE2BB91-1119-4E65-9C8E-C6C44AF8F046}" type="pres">
      <dgm:prSet presAssocID="{D945796F-EB44-4BC4-B7D5-6F37BB6A0FC7}" presName="spaceRect" presStyleCnt="0"/>
      <dgm:spPr/>
    </dgm:pt>
    <dgm:pt modelId="{CF6A38F2-03B3-4BB6-877C-9CAE16422781}" type="pres">
      <dgm:prSet presAssocID="{D945796F-EB44-4BC4-B7D5-6F37BB6A0FC7}" presName="parTx" presStyleLbl="revTx" presStyleIdx="0" presStyleCnt="3">
        <dgm:presLayoutVars>
          <dgm:chMax val="0"/>
          <dgm:chPref val="0"/>
        </dgm:presLayoutVars>
      </dgm:prSet>
      <dgm:spPr/>
    </dgm:pt>
    <dgm:pt modelId="{9B84DAC7-DD6A-4DF2-8D09-78012022ADEC}" type="pres">
      <dgm:prSet presAssocID="{0B4E63C2-E97E-4375-AF6D-6D1F9343D056}" presName="sibTrans" presStyleCnt="0"/>
      <dgm:spPr/>
    </dgm:pt>
    <dgm:pt modelId="{9B191215-C4DB-43E6-9AF9-F4DC57AB8CC9}" type="pres">
      <dgm:prSet presAssocID="{397F6788-55F8-46F6-9C30-BDA4A72E2433}" presName="compNode" presStyleCnt="0"/>
      <dgm:spPr/>
    </dgm:pt>
    <dgm:pt modelId="{B954FA25-AAB0-460F-A65D-E811E91246BB}" type="pres">
      <dgm:prSet presAssocID="{397F6788-55F8-46F6-9C30-BDA4A72E2433}" presName="bgRect" presStyleLbl="bgShp" presStyleIdx="1" presStyleCnt="3"/>
      <dgm:spPr/>
    </dgm:pt>
    <dgm:pt modelId="{E6F45E1B-897D-4C60-97E3-292CAFE59CF3}" type="pres">
      <dgm:prSet presAssocID="{397F6788-55F8-46F6-9C30-BDA4A72E24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1398B5CE-900B-4F70-A751-6B482C5A9366}" type="pres">
      <dgm:prSet presAssocID="{397F6788-55F8-46F6-9C30-BDA4A72E2433}" presName="spaceRect" presStyleCnt="0"/>
      <dgm:spPr/>
    </dgm:pt>
    <dgm:pt modelId="{A2C9BFEC-1863-4EBB-BB03-F11E54515D81}" type="pres">
      <dgm:prSet presAssocID="{397F6788-55F8-46F6-9C30-BDA4A72E2433}" presName="parTx" presStyleLbl="revTx" presStyleIdx="1" presStyleCnt="3">
        <dgm:presLayoutVars>
          <dgm:chMax val="0"/>
          <dgm:chPref val="0"/>
        </dgm:presLayoutVars>
      </dgm:prSet>
      <dgm:spPr/>
    </dgm:pt>
    <dgm:pt modelId="{80FF6BD6-C53C-475F-BBF7-8C2882F55E7E}" type="pres">
      <dgm:prSet presAssocID="{71CF6BBD-C798-416C-9882-2BD909703C80}" presName="sibTrans" presStyleCnt="0"/>
      <dgm:spPr/>
    </dgm:pt>
    <dgm:pt modelId="{016FA54B-C3F7-4E42-A6D3-46AE53D0CC7F}" type="pres">
      <dgm:prSet presAssocID="{EFFBD0B8-A36E-4747-87D3-DCA64CE30E5A}" presName="compNode" presStyleCnt="0"/>
      <dgm:spPr/>
    </dgm:pt>
    <dgm:pt modelId="{D96EDAB3-F364-4358-95E9-402B86601926}" type="pres">
      <dgm:prSet presAssocID="{EFFBD0B8-A36E-4747-87D3-DCA64CE30E5A}" presName="bgRect" presStyleLbl="bgShp" presStyleIdx="2" presStyleCnt="3"/>
      <dgm:spPr/>
    </dgm:pt>
    <dgm:pt modelId="{B965AA3E-2090-4E30-8540-B8A1503C46A7}" type="pres">
      <dgm:prSet presAssocID="{EFFBD0B8-A36E-4747-87D3-DCA64CE30E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AE7BC367-67FD-4DB7-8BCF-296B515ED870}" type="pres">
      <dgm:prSet presAssocID="{EFFBD0B8-A36E-4747-87D3-DCA64CE30E5A}" presName="spaceRect" presStyleCnt="0"/>
      <dgm:spPr/>
    </dgm:pt>
    <dgm:pt modelId="{9CFA0B27-DA78-462F-A13B-98A780FEB968}" type="pres">
      <dgm:prSet presAssocID="{EFFBD0B8-A36E-4747-87D3-DCA64CE30E5A}" presName="parTx" presStyleLbl="revTx" presStyleIdx="2" presStyleCnt="3">
        <dgm:presLayoutVars>
          <dgm:chMax val="0"/>
          <dgm:chPref val="0"/>
        </dgm:presLayoutVars>
      </dgm:prSet>
      <dgm:spPr/>
    </dgm:pt>
  </dgm:ptLst>
  <dgm:cxnLst>
    <dgm:cxn modelId="{D8E4ADB6-C7B9-49F2-AF7D-303EE1BD8FE7}" type="presOf" srcId="{EFFBD0B8-A36E-4747-87D3-DCA64CE30E5A}" destId="{9CFA0B27-DA78-462F-A13B-98A780FEB968}" srcOrd="0" destOrd="0" presId="urn:microsoft.com/office/officeart/2018/2/layout/IconVerticalSolidList"/>
    <dgm:cxn modelId="{352673B9-13AB-46E8-852F-FF0707A0E914}" type="presOf" srcId="{1C6DFE87-DE12-493C-B584-44F1D51ACCE0}" destId="{1D23AEBC-98AB-42AA-9901-29521958EB63}" srcOrd="0" destOrd="0" presId="urn:microsoft.com/office/officeart/2018/2/layout/IconVerticalSolidList"/>
    <dgm:cxn modelId="{A19989BF-3DF3-483A-8B7E-D6FD4DAAB28E}" type="presOf" srcId="{D945796F-EB44-4BC4-B7D5-6F37BB6A0FC7}" destId="{CF6A38F2-03B3-4BB6-877C-9CAE16422781}" srcOrd="0" destOrd="0" presId="urn:microsoft.com/office/officeart/2018/2/layout/IconVerticalSolidList"/>
    <dgm:cxn modelId="{B07E5FC7-4254-4919-AC2F-1853F0DCA097}" srcId="{1C6DFE87-DE12-493C-B584-44F1D51ACCE0}" destId="{EFFBD0B8-A36E-4747-87D3-DCA64CE30E5A}" srcOrd="2" destOrd="0" parTransId="{6C1A2FCA-107E-409C-9A45-BE66EF7EE7F6}" sibTransId="{AD7F0941-3BD4-4DC7-8287-3A97BBC34B0E}"/>
    <dgm:cxn modelId="{CC0661DE-5B37-4ABB-8E40-6257B5EE0EDC}" srcId="{1C6DFE87-DE12-493C-B584-44F1D51ACCE0}" destId="{D945796F-EB44-4BC4-B7D5-6F37BB6A0FC7}" srcOrd="0" destOrd="0" parTransId="{0DD5F8EF-4C05-4064-B93E-1AEE9C6570B7}" sibTransId="{0B4E63C2-E97E-4375-AF6D-6D1F9343D056}"/>
    <dgm:cxn modelId="{42B195DE-6594-429E-B1AD-CF04CF66E60E}" srcId="{1C6DFE87-DE12-493C-B584-44F1D51ACCE0}" destId="{397F6788-55F8-46F6-9C30-BDA4A72E2433}" srcOrd="1" destOrd="0" parTransId="{737DC232-EB0E-43AB-924E-EAE40DEBB79A}" sibTransId="{71CF6BBD-C798-416C-9882-2BD909703C80}"/>
    <dgm:cxn modelId="{00E9B2FA-C0EC-4BAF-8FE5-91E158CC0039}" type="presOf" srcId="{397F6788-55F8-46F6-9C30-BDA4A72E2433}" destId="{A2C9BFEC-1863-4EBB-BB03-F11E54515D81}" srcOrd="0" destOrd="0" presId="urn:microsoft.com/office/officeart/2018/2/layout/IconVerticalSolidList"/>
    <dgm:cxn modelId="{93AA16A7-FF00-421E-8440-7DB5EC3D9AFE}" type="presParOf" srcId="{1D23AEBC-98AB-42AA-9901-29521958EB63}" destId="{F35F1004-8B3E-4427-AD3C-6124C8E22ECA}" srcOrd="0" destOrd="0" presId="urn:microsoft.com/office/officeart/2018/2/layout/IconVerticalSolidList"/>
    <dgm:cxn modelId="{BA73178A-08BD-4D9C-BF0A-C91BABEC328A}" type="presParOf" srcId="{F35F1004-8B3E-4427-AD3C-6124C8E22ECA}" destId="{6B9B6230-F26C-45C8-A1BD-86C4FC296B48}" srcOrd="0" destOrd="0" presId="urn:microsoft.com/office/officeart/2018/2/layout/IconVerticalSolidList"/>
    <dgm:cxn modelId="{C67C0C87-4F1F-47EC-84FD-C73B263EA6E7}" type="presParOf" srcId="{F35F1004-8B3E-4427-AD3C-6124C8E22ECA}" destId="{35378EF8-B382-4326-AE8A-2E7D5D0606BC}" srcOrd="1" destOrd="0" presId="urn:microsoft.com/office/officeart/2018/2/layout/IconVerticalSolidList"/>
    <dgm:cxn modelId="{7D48F1AD-9870-4FAF-96CF-0624E1119B18}" type="presParOf" srcId="{F35F1004-8B3E-4427-AD3C-6124C8E22ECA}" destId="{FFE2BB91-1119-4E65-9C8E-C6C44AF8F046}" srcOrd="2" destOrd="0" presId="urn:microsoft.com/office/officeart/2018/2/layout/IconVerticalSolidList"/>
    <dgm:cxn modelId="{5E9A2EDA-AC76-4482-9E23-95CC2CA83010}" type="presParOf" srcId="{F35F1004-8B3E-4427-AD3C-6124C8E22ECA}" destId="{CF6A38F2-03B3-4BB6-877C-9CAE16422781}" srcOrd="3" destOrd="0" presId="urn:microsoft.com/office/officeart/2018/2/layout/IconVerticalSolidList"/>
    <dgm:cxn modelId="{3682F98B-EFA9-4A27-83FA-61F27D87422B}" type="presParOf" srcId="{1D23AEBC-98AB-42AA-9901-29521958EB63}" destId="{9B84DAC7-DD6A-4DF2-8D09-78012022ADEC}" srcOrd="1" destOrd="0" presId="urn:microsoft.com/office/officeart/2018/2/layout/IconVerticalSolidList"/>
    <dgm:cxn modelId="{7E4600CD-7FB1-4EDF-99F7-8F26A1A06998}" type="presParOf" srcId="{1D23AEBC-98AB-42AA-9901-29521958EB63}" destId="{9B191215-C4DB-43E6-9AF9-F4DC57AB8CC9}" srcOrd="2" destOrd="0" presId="urn:microsoft.com/office/officeart/2018/2/layout/IconVerticalSolidList"/>
    <dgm:cxn modelId="{D075A3B3-2828-4EE1-84E3-1706E40FEFCD}" type="presParOf" srcId="{9B191215-C4DB-43E6-9AF9-F4DC57AB8CC9}" destId="{B954FA25-AAB0-460F-A65D-E811E91246BB}" srcOrd="0" destOrd="0" presId="urn:microsoft.com/office/officeart/2018/2/layout/IconVerticalSolidList"/>
    <dgm:cxn modelId="{05178FA1-A6F5-4048-B0FA-BD2B62E41002}" type="presParOf" srcId="{9B191215-C4DB-43E6-9AF9-F4DC57AB8CC9}" destId="{E6F45E1B-897D-4C60-97E3-292CAFE59CF3}" srcOrd="1" destOrd="0" presId="urn:microsoft.com/office/officeart/2018/2/layout/IconVerticalSolidList"/>
    <dgm:cxn modelId="{C5114675-5C14-448D-86D2-1217391E529E}" type="presParOf" srcId="{9B191215-C4DB-43E6-9AF9-F4DC57AB8CC9}" destId="{1398B5CE-900B-4F70-A751-6B482C5A9366}" srcOrd="2" destOrd="0" presId="urn:microsoft.com/office/officeart/2018/2/layout/IconVerticalSolidList"/>
    <dgm:cxn modelId="{86A474A3-C304-433B-B2F0-627F4B376AF3}" type="presParOf" srcId="{9B191215-C4DB-43E6-9AF9-F4DC57AB8CC9}" destId="{A2C9BFEC-1863-4EBB-BB03-F11E54515D81}" srcOrd="3" destOrd="0" presId="urn:microsoft.com/office/officeart/2018/2/layout/IconVerticalSolidList"/>
    <dgm:cxn modelId="{B6099DFE-DAAE-4D25-8191-D51DEE93AF79}" type="presParOf" srcId="{1D23AEBC-98AB-42AA-9901-29521958EB63}" destId="{80FF6BD6-C53C-475F-BBF7-8C2882F55E7E}" srcOrd="3" destOrd="0" presId="urn:microsoft.com/office/officeart/2018/2/layout/IconVerticalSolidList"/>
    <dgm:cxn modelId="{FB7B59A3-B7BB-4DFC-A4B3-2C66F98B0570}" type="presParOf" srcId="{1D23AEBC-98AB-42AA-9901-29521958EB63}" destId="{016FA54B-C3F7-4E42-A6D3-46AE53D0CC7F}" srcOrd="4" destOrd="0" presId="urn:microsoft.com/office/officeart/2018/2/layout/IconVerticalSolidList"/>
    <dgm:cxn modelId="{528B7648-AB84-4585-8F8A-B76AAFB7A40A}" type="presParOf" srcId="{016FA54B-C3F7-4E42-A6D3-46AE53D0CC7F}" destId="{D96EDAB3-F364-4358-95E9-402B86601926}" srcOrd="0" destOrd="0" presId="urn:microsoft.com/office/officeart/2018/2/layout/IconVerticalSolidList"/>
    <dgm:cxn modelId="{0EB5CAE4-35F1-4BE0-AE28-AB778B3A60FF}" type="presParOf" srcId="{016FA54B-C3F7-4E42-A6D3-46AE53D0CC7F}" destId="{B965AA3E-2090-4E30-8540-B8A1503C46A7}" srcOrd="1" destOrd="0" presId="urn:microsoft.com/office/officeart/2018/2/layout/IconVerticalSolidList"/>
    <dgm:cxn modelId="{1E7F89F8-672E-4365-8485-DF2E2ADE7AB3}" type="presParOf" srcId="{016FA54B-C3F7-4E42-A6D3-46AE53D0CC7F}" destId="{AE7BC367-67FD-4DB7-8BCF-296B515ED870}" srcOrd="2" destOrd="0" presId="urn:microsoft.com/office/officeart/2018/2/layout/IconVerticalSolidList"/>
    <dgm:cxn modelId="{8471D15D-BA62-40E7-B85A-F1233909C268}" type="presParOf" srcId="{016FA54B-C3F7-4E42-A6D3-46AE53D0CC7F}" destId="{9CFA0B27-DA78-462F-A13B-98A780FEB9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4CDF35-8809-44DC-A43F-214E01104388}" type="doc">
      <dgm:prSet loTypeId="urn:microsoft.com/office/officeart/2017/3/layout/HorizontalLabelsTimeline" loCatId="timeline" qsTypeId="urn:microsoft.com/office/officeart/2005/8/quickstyle/simple1" qsCatId="simple" csTypeId="urn:microsoft.com/office/officeart/2005/8/colors/accent3_2" csCatId="accent3" phldr="1"/>
      <dgm:spPr/>
      <dgm:t>
        <a:bodyPr/>
        <a:lstStyle/>
        <a:p>
          <a:endParaRPr lang="en-US"/>
        </a:p>
      </dgm:t>
    </dgm:pt>
    <dgm:pt modelId="{3DD89C9A-8EF9-4F92-A820-1A5466A3DE3D}">
      <dgm:prSet phldrT="[Text]" phldr="0"/>
      <dgm:spPr/>
      <dgm:t>
        <a:bodyPr/>
        <a:lstStyle/>
        <a:p>
          <a:pPr rtl="0">
            <a:defRPr b="1"/>
          </a:pPr>
          <a:r>
            <a:rPr lang="en-US">
              <a:latin typeface="Batang"/>
            </a:rPr>
            <a:t>Iteration 1 (Oct. 1 – 29)</a:t>
          </a:r>
          <a:endParaRPr lang="en-US"/>
        </a:p>
      </dgm:t>
    </dgm:pt>
    <dgm:pt modelId="{A8982138-0CFB-4A3B-98DA-D8A218573E93}" type="parTrans" cxnId="{5079613B-DC3A-4C37-8C26-37DAA6CFA718}">
      <dgm:prSet/>
      <dgm:spPr/>
      <dgm:t>
        <a:bodyPr/>
        <a:lstStyle/>
        <a:p>
          <a:endParaRPr lang="en-US"/>
        </a:p>
      </dgm:t>
    </dgm:pt>
    <dgm:pt modelId="{DD344608-1E00-4DAC-A0A0-FDEA85FE990A}" type="sibTrans" cxnId="{5079613B-DC3A-4C37-8C26-37DAA6CFA718}">
      <dgm:prSet/>
      <dgm:spPr/>
      <dgm:t>
        <a:bodyPr/>
        <a:lstStyle/>
        <a:p>
          <a:endParaRPr lang="en-US"/>
        </a:p>
      </dgm:t>
    </dgm:pt>
    <dgm:pt modelId="{DB8CB5E4-548B-4925-8E71-C8F5AA940263}">
      <dgm:prSet phldrT="[Text]" phldr="0"/>
      <dgm:spPr/>
      <dgm:t>
        <a:bodyPr/>
        <a:lstStyle/>
        <a:p>
          <a:r>
            <a:rPr lang="en-US">
              <a:latin typeface="Batang"/>
            </a:rPr>
            <a:t>Contributors – Jessie, Rayne, Jeffrey</a:t>
          </a:r>
          <a:endParaRPr lang="en-US"/>
        </a:p>
      </dgm:t>
    </dgm:pt>
    <dgm:pt modelId="{72CDE8B8-5794-4DF3-B436-1CB1394A0F1F}" type="parTrans" cxnId="{D8657D12-5141-40C6-BE4B-8B7CD1AAFC2E}">
      <dgm:prSet/>
      <dgm:spPr/>
      <dgm:t>
        <a:bodyPr/>
        <a:lstStyle/>
        <a:p>
          <a:endParaRPr lang="en-US"/>
        </a:p>
      </dgm:t>
    </dgm:pt>
    <dgm:pt modelId="{21EDB45C-FA83-41BE-BAF8-4F9D5780B0F2}" type="sibTrans" cxnId="{D8657D12-5141-40C6-BE4B-8B7CD1AAFC2E}">
      <dgm:prSet/>
      <dgm:spPr/>
      <dgm:t>
        <a:bodyPr/>
        <a:lstStyle/>
        <a:p>
          <a:endParaRPr lang="en-US"/>
        </a:p>
      </dgm:t>
    </dgm:pt>
    <dgm:pt modelId="{2B040A02-FF53-4642-855B-77E502EE14B7}">
      <dgm:prSet phldrT="[Text]" phldr="0"/>
      <dgm:spPr/>
      <dgm:t>
        <a:bodyPr/>
        <a:lstStyle/>
        <a:p>
          <a:pPr rtl="0">
            <a:defRPr b="1"/>
          </a:pPr>
          <a:r>
            <a:rPr lang="en-US">
              <a:latin typeface="Batang"/>
            </a:rPr>
            <a:t>Iteration 2 (Oct. 30 – Nov. 14)</a:t>
          </a:r>
          <a:endParaRPr lang="en-US"/>
        </a:p>
      </dgm:t>
    </dgm:pt>
    <dgm:pt modelId="{EF9E6D5C-27B9-4630-BA48-8572E3B122B8}" type="parTrans" cxnId="{313935E2-DF2E-4144-8013-674D38A524B9}">
      <dgm:prSet/>
      <dgm:spPr/>
      <dgm:t>
        <a:bodyPr/>
        <a:lstStyle/>
        <a:p>
          <a:endParaRPr lang="en-US"/>
        </a:p>
      </dgm:t>
    </dgm:pt>
    <dgm:pt modelId="{2ED51C97-FD09-40EE-8840-130A3E6351C3}" type="sibTrans" cxnId="{313935E2-DF2E-4144-8013-674D38A524B9}">
      <dgm:prSet/>
      <dgm:spPr/>
      <dgm:t>
        <a:bodyPr/>
        <a:lstStyle/>
        <a:p>
          <a:endParaRPr lang="en-US"/>
        </a:p>
      </dgm:t>
    </dgm:pt>
    <dgm:pt modelId="{6A48D47A-842C-4220-8A14-73E3F0D4C329}">
      <dgm:prSet phldrT="[Text]" phldr="0"/>
      <dgm:spPr/>
      <dgm:t>
        <a:bodyPr/>
        <a:lstStyle/>
        <a:p>
          <a:r>
            <a:rPr lang="en-US">
              <a:latin typeface="Batang"/>
            </a:rPr>
            <a:t>Contributor - Rayne</a:t>
          </a:r>
          <a:endParaRPr lang="en-US"/>
        </a:p>
      </dgm:t>
    </dgm:pt>
    <dgm:pt modelId="{D10F3E50-B327-4BB5-99E9-EC806572FFFE}" type="parTrans" cxnId="{E3081C2A-21A7-4C32-8F8F-2BE46E905BD1}">
      <dgm:prSet/>
      <dgm:spPr/>
      <dgm:t>
        <a:bodyPr/>
        <a:lstStyle/>
        <a:p>
          <a:endParaRPr lang="en-US"/>
        </a:p>
      </dgm:t>
    </dgm:pt>
    <dgm:pt modelId="{AC0ED8ED-4D1A-46D0-8C70-90EA60623D3A}" type="sibTrans" cxnId="{E3081C2A-21A7-4C32-8F8F-2BE46E905BD1}">
      <dgm:prSet/>
      <dgm:spPr/>
      <dgm:t>
        <a:bodyPr/>
        <a:lstStyle/>
        <a:p>
          <a:endParaRPr lang="en-US"/>
        </a:p>
      </dgm:t>
    </dgm:pt>
    <dgm:pt modelId="{FE5B2531-19DD-4E3B-B305-62C8F13A29F4}">
      <dgm:prSet phldrT="[Text]" phldr="0"/>
      <dgm:spPr/>
      <dgm:t>
        <a:bodyPr/>
        <a:lstStyle/>
        <a:p>
          <a:pPr rtl="0">
            <a:defRPr b="1"/>
          </a:pPr>
          <a:r>
            <a:rPr lang="en-US">
              <a:latin typeface="Batang"/>
            </a:rPr>
            <a:t>Iteration 3 (Nov. 15 – 24)</a:t>
          </a:r>
          <a:endParaRPr lang="en-US"/>
        </a:p>
      </dgm:t>
    </dgm:pt>
    <dgm:pt modelId="{C91698FD-26A8-4976-8305-5E5D3175D4AC}" type="parTrans" cxnId="{FEAF22CB-7CAA-40FB-957D-6DB3F713A712}">
      <dgm:prSet/>
      <dgm:spPr/>
      <dgm:t>
        <a:bodyPr/>
        <a:lstStyle/>
        <a:p>
          <a:endParaRPr lang="en-US"/>
        </a:p>
      </dgm:t>
    </dgm:pt>
    <dgm:pt modelId="{5E03936A-D77C-457C-A090-A8EA874AF7D7}" type="sibTrans" cxnId="{FEAF22CB-7CAA-40FB-957D-6DB3F713A712}">
      <dgm:prSet/>
      <dgm:spPr/>
      <dgm:t>
        <a:bodyPr/>
        <a:lstStyle/>
        <a:p>
          <a:endParaRPr lang="en-US"/>
        </a:p>
      </dgm:t>
    </dgm:pt>
    <dgm:pt modelId="{DE0F7441-D3C3-4891-8C33-4E9EAA929F20}">
      <dgm:prSet phldrT="[Text]" phldr="0"/>
      <dgm:spPr/>
      <dgm:t>
        <a:bodyPr/>
        <a:lstStyle/>
        <a:p>
          <a:r>
            <a:rPr lang="en-US">
              <a:latin typeface="Batang"/>
            </a:rPr>
            <a:t>Contributor – Jessie</a:t>
          </a:r>
        </a:p>
      </dgm:t>
    </dgm:pt>
    <dgm:pt modelId="{2CB17E20-3E12-47AB-9AFF-E287AFDBBB6E}" type="parTrans" cxnId="{5A41F326-3776-4507-9D21-2921D66DE696}">
      <dgm:prSet/>
      <dgm:spPr/>
      <dgm:t>
        <a:bodyPr/>
        <a:lstStyle/>
        <a:p>
          <a:endParaRPr lang="en-US"/>
        </a:p>
      </dgm:t>
    </dgm:pt>
    <dgm:pt modelId="{A94A5FB2-BF9A-46CA-B684-668C0B58449D}" type="sibTrans" cxnId="{5A41F326-3776-4507-9D21-2921D66DE696}">
      <dgm:prSet/>
      <dgm:spPr/>
      <dgm:t>
        <a:bodyPr/>
        <a:lstStyle/>
        <a:p>
          <a:endParaRPr lang="en-US"/>
        </a:p>
      </dgm:t>
    </dgm:pt>
    <dgm:pt modelId="{F73F8368-E930-48F0-8826-1A35D8DAE59F}">
      <dgm:prSet phldr="0"/>
      <dgm:spPr/>
      <dgm:t>
        <a:bodyPr/>
        <a:lstStyle/>
        <a:p>
          <a:pPr rtl="0">
            <a:defRPr b="1"/>
          </a:pPr>
          <a:r>
            <a:rPr lang="en-US" b="0">
              <a:latin typeface="Batang"/>
            </a:rPr>
            <a:t>Initial Planning (Sept. 5 - 30)</a:t>
          </a:r>
        </a:p>
      </dgm:t>
    </dgm:pt>
    <dgm:pt modelId="{8D2A0817-D6D8-4D3D-AA9D-E7FA470DAB01}" type="parTrans" cxnId="{2E2F5B4A-F4F3-4ADB-A958-5A3383198056}">
      <dgm:prSet/>
      <dgm:spPr/>
    </dgm:pt>
    <dgm:pt modelId="{E52B3CA0-F3CF-4A43-8866-49C65E19F23C}" type="sibTrans" cxnId="{2E2F5B4A-F4F3-4ADB-A958-5A3383198056}">
      <dgm:prSet/>
      <dgm:spPr/>
    </dgm:pt>
    <dgm:pt modelId="{C7D667E7-D673-435A-8150-F9AEEF059754}">
      <dgm:prSet phldr="0"/>
      <dgm:spPr/>
      <dgm:t>
        <a:bodyPr/>
        <a:lstStyle/>
        <a:p>
          <a:r>
            <a:rPr lang="en-US" b="0">
              <a:latin typeface="Batang"/>
            </a:rPr>
            <a:t>Contributors – Jessie, Rayne, Jeffrey</a:t>
          </a:r>
        </a:p>
      </dgm:t>
    </dgm:pt>
    <dgm:pt modelId="{53973341-A8CA-4908-8EA4-EAC3F313C772}" type="parTrans" cxnId="{D19CB043-0DDA-4397-87EF-B3B87C995FA9}">
      <dgm:prSet/>
      <dgm:spPr/>
    </dgm:pt>
    <dgm:pt modelId="{6F8AE4F7-A536-4307-A94E-9AE14ADE6758}" type="sibTrans" cxnId="{D19CB043-0DDA-4397-87EF-B3B87C995FA9}">
      <dgm:prSet/>
      <dgm:spPr/>
    </dgm:pt>
    <dgm:pt modelId="{09CA296B-5257-432E-820E-9E18B51C668E}">
      <dgm:prSet phldr="0"/>
      <dgm:spPr/>
      <dgm:t>
        <a:bodyPr/>
        <a:lstStyle/>
        <a:p>
          <a:pPr rtl="0">
            <a:defRPr b="1"/>
          </a:pPr>
          <a:r>
            <a:rPr lang="en-US" b="0">
              <a:latin typeface="Batang"/>
            </a:rPr>
            <a:t>Iteration 4 (Nov. 25 – Dec. 2)</a:t>
          </a:r>
          <a:endParaRPr lang="en-US"/>
        </a:p>
      </dgm:t>
    </dgm:pt>
    <dgm:pt modelId="{11430962-7FA9-46F6-B422-F3904BA91736}" type="parTrans" cxnId="{BDB39811-FBF7-485A-BC7D-71A0B73D3990}">
      <dgm:prSet/>
      <dgm:spPr/>
    </dgm:pt>
    <dgm:pt modelId="{80C503BC-F20E-40BD-B9D4-200A3DCD4725}" type="sibTrans" cxnId="{BDB39811-FBF7-485A-BC7D-71A0B73D3990}">
      <dgm:prSet/>
      <dgm:spPr/>
    </dgm:pt>
    <dgm:pt modelId="{98BBC6D2-2BEA-4B57-850F-9EA3EAA35DC0}">
      <dgm:prSet phldr="0"/>
      <dgm:spPr/>
      <dgm:t>
        <a:bodyPr/>
        <a:lstStyle/>
        <a:p>
          <a:r>
            <a:rPr lang="en-US" b="0">
              <a:latin typeface="Batang"/>
            </a:rPr>
            <a:t>Contributor – Jeffrey</a:t>
          </a:r>
        </a:p>
      </dgm:t>
    </dgm:pt>
    <dgm:pt modelId="{7FA5D8BF-8C31-4A0A-AEF1-A07B32B32000}" type="parTrans" cxnId="{9C743DCC-1506-417D-9EE0-8A30AFB49034}">
      <dgm:prSet/>
      <dgm:spPr/>
    </dgm:pt>
    <dgm:pt modelId="{F2900582-43E4-4D2C-86DB-6F5202C23565}" type="sibTrans" cxnId="{9C743DCC-1506-417D-9EE0-8A30AFB49034}">
      <dgm:prSet/>
      <dgm:spPr/>
    </dgm:pt>
    <dgm:pt modelId="{46008432-2C31-48FE-B788-ED4C27D7E9ED}">
      <dgm:prSet phldr="0"/>
      <dgm:spPr/>
      <dgm:t>
        <a:bodyPr/>
        <a:lstStyle/>
        <a:p>
          <a:pPr rtl="0">
            <a:defRPr b="1"/>
          </a:pPr>
          <a:r>
            <a:rPr lang="en-US" b="0">
              <a:latin typeface="Batang"/>
            </a:rPr>
            <a:t>Final Revisions (Dec. 3 – 4)</a:t>
          </a:r>
          <a:endParaRPr lang="en-US"/>
        </a:p>
      </dgm:t>
    </dgm:pt>
    <dgm:pt modelId="{4E5A258E-FF50-4A8C-B6C6-DB45686B03FA}" type="parTrans" cxnId="{16CEC9B7-2E68-4DA7-93D3-EB94375210F0}">
      <dgm:prSet/>
      <dgm:spPr/>
    </dgm:pt>
    <dgm:pt modelId="{BD127BF8-37B8-4705-8C5A-BD1C57455DCC}" type="sibTrans" cxnId="{16CEC9B7-2E68-4DA7-93D3-EB94375210F0}">
      <dgm:prSet/>
      <dgm:spPr/>
    </dgm:pt>
    <dgm:pt modelId="{6CE041D6-B550-4E3A-AA8A-6B392E0611A2}">
      <dgm:prSet phldr="0"/>
      <dgm:spPr/>
      <dgm:t>
        <a:bodyPr/>
        <a:lstStyle/>
        <a:p>
          <a:r>
            <a:rPr lang="en-US" b="0">
              <a:latin typeface="Batang"/>
            </a:rPr>
            <a:t>Contributors – Jessie, Rayne, Jeffrey</a:t>
          </a:r>
        </a:p>
      </dgm:t>
    </dgm:pt>
    <dgm:pt modelId="{05A5AFD4-9826-43B0-BC09-6F879E27D89C}" type="parTrans" cxnId="{B4AB6C18-564F-4255-8D42-028D547C2177}">
      <dgm:prSet/>
      <dgm:spPr/>
    </dgm:pt>
    <dgm:pt modelId="{4402826F-DA54-4706-A843-A464751CC74F}" type="sibTrans" cxnId="{B4AB6C18-564F-4255-8D42-028D547C2177}">
      <dgm:prSet/>
      <dgm:spPr/>
    </dgm:pt>
    <dgm:pt modelId="{40F32B78-5AD9-4CF4-877E-59105AEDED68}">
      <dgm:prSet phldr="0"/>
      <dgm:spPr/>
      <dgm:t>
        <a:bodyPr/>
        <a:lstStyle/>
        <a:p>
          <a:pPr rtl="0">
            <a:defRPr b="1"/>
          </a:pPr>
          <a:r>
            <a:rPr lang="en-US" b="0">
              <a:latin typeface="Batang"/>
            </a:rPr>
            <a:t>Reflection (Dec. 5)</a:t>
          </a:r>
        </a:p>
      </dgm:t>
    </dgm:pt>
    <dgm:pt modelId="{9B568E57-176F-4414-BC8B-89B0D8BA57BC}" type="parTrans" cxnId="{B6BAD1AE-C97B-4340-B1DE-3E111728315A}">
      <dgm:prSet/>
      <dgm:spPr/>
    </dgm:pt>
    <dgm:pt modelId="{70B47DA4-8A35-4F1B-9329-C01B8BE4C64E}" type="sibTrans" cxnId="{B6BAD1AE-C97B-4340-B1DE-3E111728315A}">
      <dgm:prSet/>
      <dgm:spPr/>
    </dgm:pt>
    <dgm:pt modelId="{C3FFD4F6-DD07-48BF-BD2B-BBE911E0EFD3}">
      <dgm:prSet phldr="0"/>
      <dgm:spPr/>
      <dgm:t>
        <a:bodyPr/>
        <a:lstStyle/>
        <a:p>
          <a:r>
            <a:rPr lang="en-US" b="0">
              <a:latin typeface="Batang"/>
            </a:rPr>
            <a:t>Contributors – Jessie, Rayne, Jeffrey</a:t>
          </a:r>
        </a:p>
      </dgm:t>
    </dgm:pt>
    <dgm:pt modelId="{AE6720C9-C69D-4541-92CE-A946EA74895F}" type="parTrans" cxnId="{D60E117A-1398-43C2-992C-7A1B89DEDC93}">
      <dgm:prSet/>
      <dgm:spPr/>
    </dgm:pt>
    <dgm:pt modelId="{A46784A9-DBBF-48F1-8345-62C23063E553}" type="sibTrans" cxnId="{D60E117A-1398-43C2-992C-7A1B89DEDC93}">
      <dgm:prSet/>
      <dgm:spPr/>
    </dgm:pt>
    <dgm:pt modelId="{62710288-9903-45D8-9447-A93D77744966}" type="pres">
      <dgm:prSet presAssocID="{C84CDF35-8809-44DC-A43F-214E01104388}" presName="root" presStyleCnt="0">
        <dgm:presLayoutVars>
          <dgm:chMax/>
          <dgm:chPref/>
          <dgm:animLvl val="lvl"/>
        </dgm:presLayoutVars>
      </dgm:prSet>
      <dgm:spPr/>
    </dgm:pt>
    <dgm:pt modelId="{060F67B7-4690-4E4E-948F-6869EAA4B9FF}" type="pres">
      <dgm:prSet presAssocID="{C84CDF35-8809-44DC-A43F-214E01104388}" presName="divider" presStyleLbl="fgAcc1" presStyleIdx="0" presStyleCnt="1"/>
      <dgm:spPr/>
    </dgm:pt>
    <dgm:pt modelId="{FE5D6AB8-523E-45CE-9114-EF6EECE6D254}" type="pres">
      <dgm:prSet presAssocID="{C84CDF35-8809-44DC-A43F-214E01104388}" presName="nodes" presStyleCnt="0">
        <dgm:presLayoutVars>
          <dgm:chMax/>
          <dgm:chPref/>
          <dgm:animLvl val="lvl"/>
        </dgm:presLayoutVars>
      </dgm:prSet>
      <dgm:spPr/>
    </dgm:pt>
    <dgm:pt modelId="{3B46FFEF-7959-4F72-85AC-F1570FF60E77}" type="pres">
      <dgm:prSet presAssocID="{F73F8368-E930-48F0-8826-1A35D8DAE59F}" presName="composite" presStyleCnt="0"/>
      <dgm:spPr/>
    </dgm:pt>
    <dgm:pt modelId="{7393EC5F-2D4C-4A56-8BA6-586F830DF066}" type="pres">
      <dgm:prSet presAssocID="{F73F8368-E930-48F0-8826-1A35D8DAE59F}" presName="L1TextContainer" presStyleLbl="alignNode1" presStyleIdx="0" presStyleCnt="7">
        <dgm:presLayoutVars>
          <dgm:chMax val="1"/>
          <dgm:chPref val="1"/>
          <dgm:bulletEnabled val="1"/>
        </dgm:presLayoutVars>
      </dgm:prSet>
      <dgm:spPr/>
    </dgm:pt>
    <dgm:pt modelId="{82699139-3BDA-441E-9D78-29458F6F6A7A}" type="pres">
      <dgm:prSet presAssocID="{F73F8368-E930-48F0-8826-1A35D8DAE59F}" presName="L2TextContainerWrapper" presStyleCnt="0">
        <dgm:presLayoutVars>
          <dgm:bulletEnabled val="1"/>
        </dgm:presLayoutVars>
      </dgm:prSet>
      <dgm:spPr/>
    </dgm:pt>
    <dgm:pt modelId="{F083908F-7E30-4B12-AE7E-9FBE1B8E5A5A}" type="pres">
      <dgm:prSet presAssocID="{F73F8368-E930-48F0-8826-1A35D8DAE59F}" presName="L2TextContainer" presStyleLbl="bgAccFollowNode1" presStyleIdx="0" presStyleCnt="7"/>
      <dgm:spPr/>
    </dgm:pt>
    <dgm:pt modelId="{3F87D08E-B904-4DA6-8FFF-971786B4DA2E}" type="pres">
      <dgm:prSet presAssocID="{F73F8368-E930-48F0-8826-1A35D8DAE59F}" presName="FlexibleEmptyPlaceHolder" presStyleCnt="0"/>
      <dgm:spPr/>
    </dgm:pt>
    <dgm:pt modelId="{3C24A4CC-95D6-4297-AD4B-CCF786E35466}" type="pres">
      <dgm:prSet presAssocID="{F73F8368-E930-48F0-8826-1A35D8DAE59F}" presName="ConnectLine" presStyleLbl="sibTrans1D1" presStyleIdx="0" presStyleCnt="7"/>
      <dgm:spPr/>
    </dgm:pt>
    <dgm:pt modelId="{6B1C6B90-6F0C-4710-941E-ECD1A4C877FE}" type="pres">
      <dgm:prSet presAssocID="{F73F8368-E930-48F0-8826-1A35D8DAE59F}" presName="ConnectorPoint" presStyleLbl="node1" presStyleIdx="0"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2CB5235-28A8-40A9-A8DC-4026DDC2896A}" type="pres">
      <dgm:prSet presAssocID="{F73F8368-E930-48F0-8826-1A35D8DAE59F}" presName="EmptyPlaceHolder" presStyleCnt="0"/>
      <dgm:spPr/>
    </dgm:pt>
    <dgm:pt modelId="{345FA2D6-9D68-422E-A428-4AA948EB5BB8}" type="pres">
      <dgm:prSet presAssocID="{E52B3CA0-F3CF-4A43-8866-49C65E19F23C}" presName="spaceBetweenRectangles" presStyleCnt="0"/>
      <dgm:spPr/>
    </dgm:pt>
    <dgm:pt modelId="{A220191C-D3E4-4318-A5AB-CF754739CDB5}" type="pres">
      <dgm:prSet presAssocID="{3DD89C9A-8EF9-4F92-A820-1A5466A3DE3D}" presName="composite" presStyleCnt="0"/>
      <dgm:spPr/>
    </dgm:pt>
    <dgm:pt modelId="{06F8F848-4A54-49D2-BE0B-8F74E30AF40C}" type="pres">
      <dgm:prSet presAssocID="{3DD89C9A-8EF9-4F92-A820-1A5466A3DE3D}" presName="L1TextContainer" presStyleLbl="alignNode1" presStyleIdx="1" presStyleCnt="7">
        <dgm:presLayoutVars>
          <dgm:chMax val="1"/>
          <dgm:chPref val="1"/>
          <dgm:bulletEnabled val="1"/>
        </dgm:presLayoutVars>
      </dgm:prSet>
      <dgm:spPr/>
    </dgm:pt>
    <dgm:pt modelId="{5603F694-9B09-4BBD-AF61-C012A88D5057}" type="pres">
      <dgm:prSet presAssocID="{3DD89C9A-8EF9-4F92-A820-1A5466A3DE3D}" presName="L2TextContainerWrapper" presStyleCnt="0">
        <dgm:presLayoutVars>
          <dgm:bulletEnabled val="1"/>
        </dgm:presLayoutVars>
      </dgm:prSet>
      <dgm:spPr/>
    </dgm:pt>
    <dgm:pt modelId="{C8C3E639-2F59-4D3A-95ED-509CD9FE327E}" type="pres">
      <dgm:prSet presAssocID="{3DD89C9A-8EF9-4F92-A820-1A5466A3DE3D}" presName="L2TextContainer" presStyleLbl="bgAccFollowNode1" presStyleIdx="1" presStyleCnt="7"/>
      <dgm:spPr/>
    </dgm:pt>
    <dgm:pt modelId="{F19CACC4-7B9D-4B0D-ABF2-3C7DA3173027}" type="pres">
      <dgm:prSet presAssocID="{3DD89C9A-8EF9-4F92-A820-1A5466A3DE3D}" presName="FlexibleEmptyPlaceHolder" presStyleCnt="0"/>
      <dgm:spPr/>
    </dgm:pt>
    <dgm:pt modelId="{149A4BCD-8631-4AF0-B153-D4D94948DC25}" type="pres">
      <dgm:prSet presAssocID="{3DD89C9A-8EF9-4F92-A820-1A5466A3DE3D}" presName="ConnectLine" presStyleLbl="sibTrans1D1" presStyleIdx="1" presStyleCnt="7"/>
      <dgm:spPr/>
    </dgm:pt>
    <dgm:pt modelId="{89D453ED-E69E-45BB-8F76-17B6DFC6441C}" type="pres">
      <dgm:prSet presAssocID="{3DD89C9A-8EF9-4F92-A820-1A5466A3DE3D}" presName="ConnectorPoint" presStyleLbl="node1" presStyleIdx="1"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8A698D9-ED85-4662-B11F-DD98621F5017}" type="pres">
      <dgm:prSet presAssocID="{3DD89C9A-8EF9-4F92-A820-1A5466A3DE3D}" presName="EmptyPlaceHolder" presStyleCnt="0"/>
      <dgm:spPr/>
    </dgm:pt>
    <dgm:pt modelId="{0100B540-6C06-4FF8-B250-59608833CBF4}" type="pres">
      <dgm:prSet presAssocID="{DD344608-1E00-4DAC-A0A0-FDEA85FE990A}" presName="spaceBetweenRectangles" presStyleCnt="0"/>
      <dgm:spPr/>
    </dgm:pt>
    <dgm:pt modelId="{D2D3C414-76F1-4CE3-B082-3A78E2C0B9A0}" type="pres">
      <dgm:prSet presAssocID="{2B040A02-FF53-4642-855B-77E502EE14B7}" presName="composite" presStyleCnt="0"/>
      <dgm:spPr/>
    </dgm:pt>
    <dgm:pt modelId="{1EE9E2DA-12AC-4772-8530-5DABF7B42492}" type="pres">
      <dgm:prSet presAssocID="{2B040A02-FF53-4642-855B-77E502EE14B7}" presName="L1TextContainer" presStyleLbl="alignNode1" presStyleIdx="2" presStyleCnt="7">
        <dgm:presLayoutVars>
          <dgm:chMax val="1"/>
          <dgm:chPref val="1"/>
          <dgm:bulletEnabled val="1"/>
        </dgm:presLayoutVars>
      </dgm:prSet>
      <dgm:spPr/>
    </dgm:pt>
    <dgm:pt modelId="{80670C33-DDF9-46FF-85B8-740DF561CF1B}" type="pres">
      <dgm:prSet presAssocID="{2B040A02-FF53-4642-855B-77E502EE14B7}" presName="L2TextContainerWrapper" presStyleCnt="0">
        <dgm:presLayoutVars>
          <dgm:bulletEnabled val="1"/>
        </dgm:presLayoutVars>
      </dgm:prSet>
      <dgm:spPr/>
    </dgm:pt>
    <dgm:pt modelId="{B4CA92F7-8EC5-445A-8263-23CA21CC8CFB}" type="pres">
      <dgm:prSet presAssocID="{2B040A02-FF53-4642-855B-77E502EE14B7}" presName="L2TextContainer" presStyleLbl="bgAccFollowNode1" presStyleIdx="2" presStyleCnt="7"/>
      <dgm:spPr/>
    </dgm:pt>
    <dgm:pt modelId="{76B75BF5-B6A8-429A-BC66-E4094186D7B8}" type="pres">
      <dgm:prSet presAssocID="{2B040A02-FF53-4642-855B-77E502EE14B7}" presName="FlexibleEmptyPlaceHolder" presStyleCnt="0"/>
      <dgm:spPr/>
    </dgm:pt>
    <dgm:pt modelId="{3EA54C81-390B-4D77-97C6-CF4DFB997C91}" type="pres">
      <dgm:prSet presAssocID="{2B040A02-FF53-4642-855B-77E502EE14B7}" presName="ConnectLine" presStyleLbl="sibTrans1D1" presStyleIdx="2" presStyleCnt="7"/>
      <dgm:spPr/>
    </dgm:pt>
    <dgm:pt modelId="{18B05BDC-9DBD-4441-A758-4BCF086365E3}" type="pres">
      <dgm:prSet presAssocID="{2B040A02-FF53-4642-855B-77E502EE14B7}" presName="ConnectorPoint" presStyleLbl="node1" presStyleIdx="2"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4350404-788C-4F9E-B552-D0C65C6A2B93}" type="pres">
      <dgm:prSet presAssocID="{2B040A02-FF53-4642-855B-77E502EE14B7}" presName="EmptyPlaceHolder" presStyleCnt="0"/>
      <dgm:spPr/>
    </dgm:pt>
    <dgm:pt modelId="{A154EC85-B492-4EA4-A6F0-34732F7B9D7D}" type="pres">
      <dgm:prSet presAssocID="{2ED51C97-FD09-40EE-8840-130A3E6351C3}" presName="spaceBetweenRectangles" presStyleCnt="0"/>
      <dgm:spPr/>
    </dgm:pt>
    <dgm:pt modelId="{5E02A20B-F0EB-49AD-AEDA-2D610BDA241F}" type="pres">
      <dgm:prSet presAssocID="{FE5B2531-19DD-4E3B-B305-62C8F13A29F4}" presName="composite" presStyleCnt="0"/>
      <dgm:spPr/>
    </dgm:pt>
    <dgm:pt modelId="{BA43CD9C-76EA-4DB9-A5A2-A7A8DFDB7B2E}" type="pres">
      <dgm:prSet presAssocID="{FE5B2531-19DD-4E3B-B305-62C8F13A29F4}" presName="L1TextContainer" presStyleLbl="alignNode1" presStyleIdx="3" presStyleCnt="7">
        <dgm:presLayoutVars>
          <dgm:chMax val="1"/>
          <dgm:chPref val="1"/>
          <dgm:bulletEnabled val="1"/>
        </dgm:presLayoutVars>
      </dgm:prSet>
      <dgm:spPr/>
    </dgm:pt>
    <dgm:pt modelId="{8133C5D0-23F9-436C-91F9-2B5049E794F3}" type="pres">
      <dgm:prSet presAssocID="{FE5B2531-19DD-4E3B-B305-62C8F13A29F4}" presName="L2TextContainerWrapper" presStyleCnt="0">
        <dgm:presLayoutVars>
          <dgm:bulletEnabled val="1"/>
        </dgm:presLayoutVars>
      </dgm:prSet>
      <dgm:spPr/>
    </dgm:pt>
    <dgm:pt modelId="{4886B96D-5CC1-4D85-AE21-6C5232AA852A}" type="pres">
      <dgm:prSet presAssocID="{FE5B2531-19DD-4E3B-B305-62C8F13A29F4}" presName="L2TextContainer" presStyleLbl="bgAccFollowNode1" presStyleIdx="3" presStyleCnt="7"/>
      <dgm:spPr/>
    </dgm:pt>
    <dgm:pt modelId="{9F739DC2-A535-40E3-AAA2-0253D8EC9145}" type="pres">
      <dgm:prSet presAssocID="{FE5B2531-19DD-4E3B-B305-62C8F13A29F4}" presName="FlexibleEmptyPlaceHolder" presStyleCnt="0"/>
      <dgm:spPr/>
    </dgm:pt>
    <dgm:pt modelId="{E8F8F275-B199-4E6C-9187-019A6053300A}" type="pres">
      <dgm:prSet presAssocID="{FE5B2531-19DD-4E3B-B305-62C8F13A29F4}" presName="ConnectLine" presStyleLbl="sibTrans1D1" presStyleIdx="3" presStyleCnt="7"/>
      <dgm:spPr/>
    </dgm:pt>
    <dgm:pt modelId="{BB0FF260-7326-4BB8-BC3A-CEB41C5084E1}" type="pres">
      <dgm:prSet presAssocID="{FE5B2531-19DD-4E3B-B305-62C8F13A29F4}" presName="ConnectorPoint" presStyleLbl="node1" presStyleIdx="3"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DE053BD-F0E6-4E9E-8BCA-7636D36F678B}" type="pres">
      <dgm:prSet presAssocID="{FE5B2531-19DD-4E3B-B305-62C8F13A29F4}" presName="EmptyPlaceHolder" presStyleCnt="0"/>
      <dgm:spPr/>
    </dgm:pt>
    <dgm:pt modelId="{B783E7A1-F459-4995-9729-6015EEEFDD46}" type="pres">
      <dgm:prSet presAssocID="{5E03936A-D77C-457C-A090-A8EA874AF7D7}" presName="spaceBetweenRectangles" presStyleCnt="0"/>
      <dgm:spPr/>
    </dgm:pt>
    <dgm:pt modelId="{997A7878-93FA-4256-93E4-66D93572811F}" type="pres">
      <dgm:prSet presAssocID="{09CA296B-5257-432E-820E-9E18B51C668E}" presName="composite" presStyleCnt="0"/>
      <dgm:spPr/>
    </dgm:pt>
    <dgm:pt modelId="{35006B65-08C6-4628-ADD5-924259B22E1E}" type="pres">
      <dgm:prSet presAssocID="{09CA296B-5257-432E-820E-9E18B51C668E}" presName="L1TextContainer" presStyleLbl="alignNode1" presStyleIdx="4" presStyleCnt="7">
        <dgm:presLayoutVars>
          <dgm:chMax val="1"/>
          <dgm:chPref val="1"/>
          <dgm:bulletEnabled val="1"/>
        </dgm:presLayoutVars>
      </dgm:prSet>
      <dgm:spPr/>
    </dgm:pt>
    <dgm:pt modelId="{12C7A1A8-8A78-4EEE-A697-C0A8722F06A4}" type="pres">
      <dgm:prSet presAssocID="{09CA296B-5257-432E-820E-9E18B51C668E}" presName="L2TextContainerWrapper" presStyleCnt="0">
        <dgm:presLayoutVars>
          <dgm:bulletEnabled val="1"/>
        </dgm:presLayoutVars>
      </dgm:prSet>
      <dgm:spPr/>
    </dgm:pt>
    <dgm:pt modelId="{A8EDE023-0324-401D-86C5-0E1E907D54A7}" type="pres">
      <dgm:prSet presAssocID="{09CA296B-5257-432E-820E-9E18B51C668E}" presName="L2TextContainer" presStyleLbl="bgAccFollowNode1" presStyleIdx="4" presStyleCnt="7"/>
      <dgm:spPr/>
    </dgm:pt>
    <dgm:pt modelId="{6B470D89-2AF3-4C02-A092-9B56305D9AD0}" type="pres">
      <dgm:prSet presAssocID="{09CA296B-5257-432E-820E-9E18B51C668E}" presName="FlexibleEmptyPlaceHolder" presStyleCnt="0"/>
      <dgm:spPr/>
    </dgm:pt>
    <dgm:pt modelId="{542E12C1-9254-4A5C-966D-20E77A2481E3}" type="pres">
      <dgm:prSet presAssocID="{09CA296B-5257-432E-820E-9E18B51C668E}" presName="ConnectLine" presStyleLbl="sibTrans1D1" presStyleIdx="4" presStyleCnt="7"/>
      <dgm:spPr/>
    </dgm:pt>
    <dgm:pt modelId="{96FDEB05-44FA-46B1-B5CF-19DD98686263}" type="pres">
      <dgm:prSet presAssocID="{09CA296B-5257-432E-820E-9E18B51C668E}" presName="ConnectorPoint" presStyleLbl="node1" presStyleIdx="4"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EE5D7DC-189F-461B-A347-51D1A0C16D71}" type="pres">
      <dgm:prSet presAssocID="{09CA296B-5257-432E-820E-9E18B51C668E}" presName="EmptyPlaceHolder" presStyleCnt="0"/>
      <dgm:spPr/>
    </dgm:pt>
    <dgm:pt modelId="{24973A27-5F44-4D4F-B746-E6F4A9849E60}" type="pres">
      <dgm:prSet presAssocID="{80C503BC-F20E-40BD-B9D4-200A3DCD4725}" presName="spaceBetweenRectangles" presStyleCnt="0"/>
      <dgm:spPr/>
    </dgm:pt>
    <dgm:pt modelId="{F99D30BA-0EA7-4017-A4F1-D9429E1F62F3}" type="pres">
      <dgm:prSet presAssocID="{46008432-2C31-48FE-B788-ED4C27D7E9ED}" presName="composite" presStyleCnt="0"/>
      <dgm:spPr/>
    </dgm:pt>
    <dgm:pt modelId="{382C6A97-229A-47AE-877D-49BA5CA82FAD}" type="pres">
      <dgm:prSet presAssocID="{46008432-2C31-48FE-B788-ED4C27D7E9ED}" presName="L1TextContainer" presStyleLbl="alignNode1" presStyleIdx="5" presStyleCnt="7">
        <dgm:presLayoutVars>
          <dgm:chMax val="1"/>
          <dgm:chPref val="1"/>
          <dgm:bulletEnabled val="1"/>
        </dgm:presLayoutVars>
      </dgm:prSet>
      <dgm:spPr/>
    </dgm:pt>
    <dgm:pt modelId="{6DBFE9E5-256E-46BA-B2DE-61424C67E25C}" type="pres">
      <dgm:prSet presAssocID="{46008432-2C31-48FE-B788-ED4C27D7E9ED}" presName="L2TextContainerWrapper" presStyleCnt="0">
        <dgm:presLayoutVars>
          <dgm:bulletEnabled val="1"/>
        </dgm:presLayoutVars>
      </dgm:prSet>
      <dgm:spPr/>
    </dgm:pt>
    <dgm:pt modelId="{3D161B80-D6CC-4C7B-AB20-300CECEF8C7C}" type="pres">
      <dgm:prSet presAssocID="{46008432-2C31-48FE-B788-ED4C27D7E9ED}" presName="L2TextContainer" presStyleLbl="bgAccFollowNode1" presStyleIdx="5" presStyleCnt="7"/>
      <dgm:spPr/>
    </dgm:pt>
    <dgm:pt modelId="{2303408E-FAB7-4644-A748-5C1EC8035E44}" type="pres">
      <dgm:prSet presAssocID="{46008432-2C31-48FE-B788-ED4C27D7E9ED}" presName="FlexibleEmptyPlaceHolder" presStyleCnt="0"/>
      <dgm:spPr/>
    </dgm:pt>
    <dgm:pt modelId="{AC1246CF-C64D-46F5-8659-47494825BF99}" type="pres">
      <dgm:prSet presAssocID="{46008432-2C31-48FE-B788-ED4C27D7E9ED}" presName="ConnectLine" presStyleLbl="sibTrans1D1" presStyleIdx="5" presStyleCnt="7"/>
      <dgm:spPr/>
    </dgm:pt>
    <dgm:pt modelId="{646C43E2-03EA-485E-88D8-409871A10B03}" type="pres">
      <dgm:prSet presAssocID="{46008432-2C31-48FE-B788-ED4C27D7E9ED}" presName="ConnectorPoint" presStyleLbl="node1" presStyleIdx="5"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FA1C50A-FDD8-4B01-9F73-B0E41EA6BCE9}" type="pres">
      <dgm:prSet presAssocID="{46008432-2C31-48FE-B788-ED4C27D7E9ED}" presName="EmptyPlaceHolder" presStyleCnt="0"/>
      <dgm:spPr/>
    </dgm:pt>
    <dgm:pt modelId="{28A49C00-235D-4A23-9A9E-6A728001B0E9}" type="pres">
      <dgm:prSet presAssocID="{BD127BF8-37B8-4705-8C5A-BD1C57455DCC}" presName="spaceBetweenRectangles" presStyleCnt="0"/>
      <dgm:spPr/>
    </dgm:pt>
    <dgm:pt modelId="{3C07A6AF-DFC1-4322-A0DC-00344381322D}" type="pres">
      <dgm:prSet presAssocID="{40F32B78-5AD9-4CF4-877E-59105AEDED68}" presName="composite" presStyleCnt="0"/>
      <dgm:spPr/>
    </dgm:pt>
    <dgm:pt modelId="{A02FF653-AF32-48D0-8A53-D86F4A75FF8D}" type="pres">
      <dgm:prSet presAssocID="{40F32B78-5AD9-4CF4-877E-59105AEDED68}" presName="L1TextContainer" presStyleLbl="alignNode1" presStyleIdx="6" presStyleCnt="7">
        <dgm:presLayoutVars>
          <dgm:chMax val="1"/>
          <dgm:chPref val="1"/>
          <dgm:bulletEnabled val="1"/>
        </dgm:presLayoutVars>
      </dgm:prSet>
      <dgm:spPr/>
    </dgm:pt>
    <dgm:pt modelId="{BB4EA038-349D-4128-B002-CE0A8F1F875A}" type="pres">
      <dgm:prSet presAssocID="{40F32B78-5AD9-4CF4-877E-59105AEDED68}" presName="L2TextContainerWrapper" presStyleCnt="0">
        <dgm:presLayoutVars>
          <dgm:bulletEnabled val="1"/>
        </dgm:presLayoutVars>
      </dgm:prSet>
      <dgm:spPr/>
    </dgm:pt>
    <dgm:pt modelId="{A3498B66-6975-45CD-9A93-649C81129D0B}" type="pres">
      <dgm:prSet presAssocID="{40F32B78-5AD9-4CF4-877E-59105AEDED68}" presName="L2TextContainer" presStyleLbl="bgAccFollowNode1" presStyleIdx="6" presStyleCnt="7"/>
      <dgm:spPr/>
    </dgm:pt>
    <dgm:pt modelId="{8190E1D5-1881-4CF7-A110-B1CB4953159D}" type="pres">
      <dgm:prSet presAssocID="{40F32B78-5AD9-4CF4-877E-59105AEDED68}" presName="FlexibleEmptyPlaceHolder" presStyleCnt="0"/>
      <dgm:spPr/>
    </dgm:pt>
    <dgm:pt modelId="{BC8AE4C4-F550-470A-8117-B81AD8EC84B9}" type="pres">
      <dgm:prSet presAssocID="{40F32B78-5AD9-4CF4-877E-59105AEDED68}" presName="ConnectLine" presStyleLbl="sibTrans1D1" presStyleIdx="6" presStyleCnt="7"/>
      <dgm:spPr/>
    </dgm:pt>
    <dgm:pt modelId="{0F2B81CA-7672-4472-A9F3-4F3ACD9445F7}" type="pres">
      <dgm:prSet presAssocID="{40F32B78-5AD9-4CF4-877E-59105AEDED68}" presName="ConnectorPoint" presStyleLbl="node1" presStyleIdx="6" presStyleCnt="7"/>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3014986-D58C-4240-BBD7-AB0C4A04AB2F}" type="pres">
      <dgm:prSet presAssocID="{40F32B78-5AD9-4CF4-877E-59105AEDED68}" presName="EmptyPlaceHolder" presStyleCnt="0"/>
      <dgm:spPr/>
    </dgm:pt>
  </dgm:ptLst>
  <dgm:cxnLst>
    <dgm:cxn modelId="{1017B302-043A-48F1-983D-EDF7A4E9FD97}" type="presOf" srcId="{09CA296B-5257-432E-820E-9E18B51C668E}" destId="{35006B65-08C6-4628-ADD5-924259B22E1E}" srcOrd="0" destOrd="0" presId="urn:microsoft.com/office/officeart/2017/3/layout/HorizontalLabelsTimeline"/>
    <dgm:cxn modelId="{BDB39811-FBF7-485A-BC7D-71A0B73D3990}" srcId="{C84CDF35-8809-44DC-A43F-214E01104388}" destId="{09CA296B-5257-432E-820E-9E18B51C668E}" srcOrd="4" destOrd="0" parTransId="{11430962-7FA9-46F6-B422-F3904BA91736}" sibTransId="{80C503BC-F20E-40BD-B9D4-200A3DCD4725}"/>
    <dgm:cxn modelId="{D665FD11-D989-4642-824A-4ECD692E1B13}" type="presOf" srcId="{98BBC6D2-2BEA-4B57-850F-9EA3EAA35DC0}" destId="{A8EDE023-0324-401D-86C5-0E1E907D54A7}" srcOrd="0" destOrd="0" presId="urn:microsoft.com/office/officeart/2017/3/layout/HorizontalLabelsTimeline"/>
    <dgm:cxn modelId="{D576FF11-E896-471F-8213-080B0B750FCA}" type="presOf" srcId="{C84CDF35-8809-44DC-A43F-214E01104388}" destId="{62710288-9903-45D8-9447-A93D77744966}" srcOrd="0" destOrd="0" presId="urn:microsoft.com/office/officeart/2017/3/layout/HorizontalLabelsTimeline"/>
    <dgm:cxn modelId="{D8657D12-5141-40C6-BE4B-8B7CD1AAFC2E}" srcId="{3DD89C9A-8EF9-4F92-A820-1A5466A3DE3D}" destId="{DB8CB5E4-548B-4925-8E71-C8F5AA940263}" srcOrd="0" destOrd="0" parTransId="{72CDE8B8-5794-4DF3-B436-1CB1394A0F1F}" sibTransId="{21EDB45C-FA83-41BE-BAF8-4F9D5780B0F2}"/>
    <dgm:cxn modelId="{B4AB6C18-564F-4255-8D42-028D547C2177}" srcId="{46008432-2C31-48FE-B788-ED4C27D7E9ED}" destId="{6CE041D6-B550-4E3A-AA8A-6B392E0611A2}" srcOrd="0" destOrd="0" parTransId="{05A5AFD4-9826-43B0-BC09-6F879E27D89C}" sibTransId="{4402826F-DA54-4706-A843-A464751CC74F}"/>
    <dgm:cxn modelId="{726C5023-8466-41CC-A2A7-0A73A44BA12A}" type="presOf" srcId="{46008432-2C31-48FE-B788-ED4C27D7E9ED}" destId="{382C6A97-229A-47AE-877D-49BA5CA82FAD}" srcOrd="0" destOrd="0" presId="urn:microsoft.com/office/officeart/2017/3/layout/HorizontalLabelsTimeline"/>
    <dgm:cxn modelId="{5A41F326-3776-4507-9D21-2921D66DE696}" srcId="{FE5B2531-19DD-4E3B-B305-62C8F13A29F4}" destId="{DE0F7441-D3C3-4891-8C33-4E9EAA929F20}" srcOrd="0" destOrd="0" parTransId="{2CB17E20-3E12-47AB-9AFF-E287AFDBBB6E}" sibTransId="{A94A5FB2-BF9A-46CA-B684-668C0B58449D}"/>
    <dgm:cxn modelId="{E3081C2A-21A7-4C32-8F8F-2BE46E905BD1}" srcId="{2B040A02-FF53-4642-855B-77E502EE14B7}" destId="{6A48D47A-842C-4220-8A14-73E3F0D4C329}" srcOrd="0" destOrd="0" parTransId="{D10F3E50-B327-4BB5-99E9-EC806572FFFE}" sibTransId="{AC0ED8ED-4D1A-46D0-8C70-90EA60623D3A}"/>
    <dgm:cxn modelId="{5079613B-DC3A-4C37-8C26-37DAA6CFA718}" srcId="{C84CDF35-8809-44DC-A43F-214E01104388}" destId="{3DD89C9A-8EF9-4F92-A820-1A5466A3DE3D}" srcOrd="1" destOrd="0" parTransId="{A8982138-0CFB-4A3B-98DA-D8A218573E93}" sibTransId="{DD344608-1E00-4DAC-A0A0-FDEA85FE990A}"/>
    <dgm:cxn modelId="{25B3B25F-CE5B-4B4E-ABD0-3ADB0FD6F9C5}" type="presOf" srcId="{40F32B78-5AD9-4CF4-877E-59105AEDED68}" destId="{A02FF653-AF32-48D0-8A53-D86F4A75FF8D}" srcOrd="0" destOrd="0" presId="urn:microsoft.com/office/officeart/2017/3/layout/HorizontalLabelsTimeline"/>
    <dgm:cxn modelId="{D19CB043-0DDA-4397-87EF-B3B87C995FA9}" srcId="{F73F8368-E930-48F0-8826-1A35D8DAE59F}" destId="{C7D667E7-D673-435A-8150-F9AEEF059754}" srcOrd="0" destOrd="0" parTransId="{53973341-A8CA-4908-8EA4-EAC3F313C772}" sibTransId="{6F8AE4F7-A536-4307-A94E-9AE14ADE6758}"/>
    <dgm:cxn modelId="{2E2F5B4A-F4F3-4ADB-A958-5A3383198056}" srcId="{C84CDF35-8809-44DC-A43F-214E01104388}" destId="{F73F8368-E930-48F0-8826-1A35D8DAE59F}" srcOrd="0" destOrd="0" parTransId="{8D2A0817-D6D8-4D3D-AA9D-E7FA470DAB01}" sibTransId="{E52B3CA0-F3CF-4A43-8866-49C65E19F23C}"/>
    <dgm:cxn modelId="{27A00C4E-84F6-4A12-B991-C430871015CC}" type="presOf" srcId="{DB8CB5E4-548B-4925-8E71-C8F5AA940263}" destId="{C8C3E639-2F59-4D3A-95ED-509CD9FE327E}" srcOrd="0" destOrd="0" presId="urn:microsoft.com/office/officeart/2017/3/layout/HorizontalLabelsTimeline"/>
    <dgm:cxn modelId="{D60E117A-1398-43C2-992C-7A1B89DEDC93}" srcId="{40F32B78-5AD9-4CF4-877E-59105AEDED68}" destId="{C3FFD4F6-DD07-48BF-BD2B-BBE911E0EFD3}" srcOrd="0" destOrd="0" parTransId="{AE6720C9-C69D-4541-92CE-A946EA74895F}" sibTransId="{A46784A9-DBBF-48F1-8345-62C23063E553}"/>
    <dgm:cxn modelId="{53C6018D-82B0-44E4-A66D-C99F83B23A28}" type="presOf" srcId="{3DD89C9A-8EF9-4F92-A820-1A5466A3DE3D}" destId="{06F8F848-4A54-49D2-BE0B-8F74E30AF40C}" srcOrd="0" destOrd="0" presId="urn:microsoft.com/office/officeart/2017/3/layout/HorizontalLabelsTimeline"/>
    <dgm:cxn modelId="{D25EA69C-4A8A-418E-801C-8EDACDAA1C6F}" type="presOf" srcId="{6A48D47A-842C-4220-8A14-73E3F0D4C329}" destId="{B4CA92F7-8EC5-445A-8263-23CA21CC8CFB}" srcOrd="0" destOrd="0" presId="urn:microsoft.com/office/officeart/2017/3/layout/HorizontalLabelsTimeline"/>
    <dgm:cxn modelId="{B6BAD1AE-C97B-4340-B1DE-3E111728315A}" srcId="{C84CDF35-8809-44DC-A43F-214E01104388}" destId="{40F32B78-5AD9-4CF4-877E-59105AEDED68}" srcOrd="6" destOrd="0" parTransId="{9B568E57-176F-4414-BC8B-89B0D8BA57BC}" sibTransId="{70B47DA4-8A35-4F1B-9329-C01B8BE4C64E}"/>
    <dgm:cxn modelId="{DC2960B4-793C-4933-8DC6-D13BFFEAF1F3}" type="presOf" srcId="{6CE041D6-B550-4E3A-AA8A-6B392E0611A2}" destId="{3D161B80-D6CC-4C7B-AB20-300CECEF8C7C}" srcOrd="0" destOrd="0" presId="urn:microsoft.com/office/officeart/2017/3/layout/HorizontalLabelsTimeline"/>
    <dgm:cxn modelId="{16CEC9B7-2E68-4DA7-93D3-EB94375210F0}" srcId="{C84CDF35-8809-44DC-A43F-214E01104388}" destId="{46008432-2C31-48FE-B788-ED4C27D7E9ED}" srcOrd="5" destOrd="0" parTransId="{4E5A258E-FF50-4A8C-B6C6-DB45686B03FA}" sibTransId="{BD127BF8-37B8-4705-8C5A-BD1C57455DCC}"/>
    <dgm:cxn modelId="{FEAF22CB-7CAA-40FB-957D-6DB3F713A712}" srcId="{C84CDF35-8809-44DC-A43F-214E01104388}" destId="{FE5B2531-19DD-4E3B-B305-62C8F13A29F4}" srcOrd="3" destOrd="0" parTransId="{C91698FD-26A8-4976-8305-5E5D3175D4AC}" sibTransId="{5E03936A-D77C-457C-A090-A8EA874AF7D7}"/>
    <dgm:cxn modelId="{9C743DCC-1506-417D-9EE0-8A30AFB49034}" srcId="{09CA296B-5257-432E-820E-9E18B51C668E}" destId="{98BBC6D2-2BEA-4B57-850F-9EA3EAA35DC0}" srcOrd="0" destOrd="0" parTransId="{7FA5D8BF-8C31-4A0A-AEF1-A07B32B32000}" sibTransId="{F2900582-43E4-4D2C-86DB-6F5202C23565}"/>
    <dgm:cxn modelId="{F055D2D5-C69B-4EE0-8D1F-23C58E681A42}" type="presOf" srcId="{FE5B2531-19DD-4E3B-B305-62C8F13A29F4}" destId="{BA43CD9C-76EA-4DB9-A5A2-A7A8DFDB7B2E}" srcOrd="0" destOrd="0" presId="urn:microsoft.com/office/officeart/2017/3/layout/HorizontalLabelsTimeline"/>
    <dgm:cxn modelId="{313935E2-DF2E-4144-8013-674D38A524B9}" srcId="{C84CDF35-8809-44DC-A43F-214E01104388}" destId="{2B040A02-FF53-4642-855B-77E502EE14B7}" srcOrd="2" destOrd="0" parTransId="{EF9E6D5C-27B9-4630-BA48-8572E3B122B8}" sibTransId="{2ED51C97-FD09-40EE-8840-130A3E6351C3}"/>
    <dgm:cxn modelId="{9DB5A3E3-5B36-4E02-82DC-E4344C2A216A}" type="presOf" srcId="{C3FFD4F6-DD07-48BF-BD2B-BBE911E0EFD3}" destId="{A3498B66-6975-45CD-9A93-649C81129D0B}" srcOrd="0" destOrd="0" presId="urn:microsoft.com/office/officeart/2017/3/layout/HorizontalLabelsTimeline"/>
    <dgm:cxn modelId="{CDA772E4-A8B5-4D7E-9883-519FCA9945C6}" type="presOf" srcId="{F73F8368-E930-48F0-8826-1A35D8DAE59F}" destId="{7393EC5F-2D4C-4A56-8BA6-586F830DF066}" srcOrd="0" destOrd="0" presId="urn:microsoft.com/office/officeart/2017/3/layout/HorizontalLabelsTimeline"/>
    <dgm:cxn modelId="{A5C876E8-EDD4-4E74-AE00-24EAA2C00202}" type="presOf" srcId="{2B040A02-FF53-4642-855B-77E502EE14B7}" destId="{1EE9E2DA-12AC-4772-8530-5DABF7B42492}" srcOrd="0" destOrd="0" presId="urn:microsoft.com/office/officeart/2017/3/layout/HorizontalLabelsTimeline"/>
    <dgm:cxn modelId="{31B460F2-AF11-48C6-9D88-43B22E68F767}" type="presOf" srcId="{DE0F7441-D3C3-4891-8C33-4E9EAA929F20}" destId="{4886B96D-5CC1-4D85-AE21-6C5232AA852A}" srcOrd="0" destOrd="0" presId="urn:microsoft.com/office/officeart/2017/3/layout/HorizontalLabelsTimeline"/>
    <dgm:cxn modelId="{CB230BFA-A4D4-4AE6-B677-89660E9E2BD5}" type="presOf" srcId="{C7D667E7-D673-435A-8150-F9AEEF059754}" destId="{F083908F-7E30-4B12-AE7E-9FBE1B8E5A5A}" srcOrd="0" destOrd="0" presId="urn:microsoft.com/office/officeart/2017/3/layout/HorizontalLabelsTimeline"/>
    <dgm:cxn modelId="{162877D0-6FA5-4119-8EEF-D487D7067803}" type="presParOf" srcId="{62710288-9903-45D8-9447-A93D77744966}" destId="{060F67B7-4690-4E4E-948F-6869EAA4B9FF}" srcOrd="0" destOrd="0" presId="urn:microsoft.com/office/officeart/2017/3/layout/HorizontalLabelsTimeline"/>
    <dgm:cxn modelId="{BABCE25D-4BC3-4587-A8BB-08DAA4553DB4}" type="presParOf" srcId="{62710288-9903-45D8-9447-A93D77744966}" destId="{FE5D6AB8-523E-45CE-9114-EF6EECE6D254}" srcOrd="1" destOrd="0" presId="urn:microsoft.com/office/officeart/2017/3/layout/HorizontalLabelsTimeline"/>
    <dgm:cxn modelId="{5615D7FD-8722-4897-88B5-DD66AB4E4FB0}" type="presParOf" srcId="{FE5D6AB8-523E-45CE-9114-EF6EECE6D254}" destId="{3B46FFEF-7959-4F72-85AC-F1570FF60E77}" srcOrd="0" destOrd="0" presId="urn:microsoft.com/office/officeart/2017/3/layout/HorizontalLabelsTimeline"/>
    <dgm:cxn modelId="{63727AD1-2489-4CF8-8F74-CA07A36DBFC3}" type="presParOf" srcId="{3B46FFEF-7959-4F72-85AC-F1570FF60E77}" destId="{7393EC5F-2D4C-4A56-8BA6-586F830DF066}" srcOrd="0" destOrd="0" presId="urn:microsoft.com/office/officeart/2017/3/layout/HorizontalLabelsTimeline"/>
    <dgm:cxn modelId="{A92226A5-594C-4348-8780-25638E09CD5C}" type="presParOf" srcId="{3B46FFEF-7959-4F72-85AC-F1570FF60E77}" destId="{82699139-3BDA-441E-9D78-29458F6F6A7A}" srcOrd="1" destOrd="0" presId="urn:microsoft.com/office/officeart/2017/3/layout/HorizontalLabelsTimeline"/>
    <dgm:cxn modelId="{CE72764D-53C7-4D4C-831E-565AF6912133}" type="presParOf" srcId="{82699139-3BDA-441E-9D78-29458F6F6A7A}" destId="{F083908F-7E30-4B12-AE7E-9FBE1B8E5A5A}" srcOrd="0" destOrd="0" presId="urn:microsoft.com/office/officeart/2017/3/layout/HorizontalLabelsTimeline"/>
    <dgm:cxn modelId="{53CA2268-6252-4D22-AC5C-F80DC02DAA25}" type="presParOf" srcId="{82699139-3BDA-441E-9D78-29458F6F6A7A}" destId="{3F87D08E-B904-4DA6-8FFF-971786B4DA2E}" srcOrd="1" destOrd="0" presId="urn:microsoft.com/office/officeart/2017/3/layout/HorizontalLabelsTimeline"/>
    <dgm:cxn modelId="{38F3AF06-AE35-4926-9AE7-896324AEAA85}" type="presParOf" srcId="{3B46FFEF-7959-4F72-85AC-F1570FF60E77}" destId="{3C24A4CC-95D6-4297-AD4B-CCF786E35466}" srcOrd="2" destOrd="0" presId="urn:microsoft.com/office/officeart/2017/3/layout/HorizontalLabelsTimeline"/>
    <dgm:cxn modelId="{34988EAE-BA95-4834-9581-657FEDFCC647}" type="presParOf" srcId="{3B46FFEF-7959-4F72-85AC-F1570FF60E77}" destId="{6B1C6B90-6F0C-4710-941E-ECD1A4C877FE}" srcOrd="3" destOrd="0" presId="urn:microsoft.com/office/officeart/2017/3/layout/HorizontalLabelsTimeline"/>
    <dgm:cxn modelId="{C7688FC1-DE66-4A8C-9359-2979AF815FE9}" type="presParOf" srcId="{3B46FFEF-7959-4F72-85AC-F1570FF60E77}" destId="{B2CB5235-28A8-40A9-A8DC-4026DDC2896A}" srcOrd="4" destOrd="0" presId="urn:microsoft.com/office/officeart/2017/3/layout/HorizontalLabelsTimeline"/>
    <dgm:cxn modelId="{F65456AA-54BF-4501-8990-05AAF6387A90}" type="presParOf" srcId="{FE5D6AB8-523E-45CE-9114-EF6EECE6D254}" destId="{345FA2D6-9D68-422E-A428-4AA948EB5BB8}" srcOrd="1" destOrd="0" presId="urn:microsoft.com/office/officeart/2017/3/layout/HorizontalLabelsTimeline"/>
    <dgm:cxn modelId="{4071DB65-290B-488F-AF4D-3176F6279B4C}" type="presParOf" srcId="{FE5D6AB8-523E-45CE-9114-EF6EECE6D254}" destId="{A220191C-D3E4-4318-A5AB-CF754739CDB5}" srcOrd="2" destOrd="0" presId="urn:microsoft.com/office/officeart/2017/3/layout/HorizontalLabelsTimeline"/>
    <dgm:cxn modelId="{BBDC1E1D-F772-4C7E-9B2B-FF657AC08280}" type="presParOf" srcId="{A220191C-D3E4-4318-A5AB-CF754739CDB5}" destId="{06F8F848-4A54-49D2-BE0B-8F74E30AF40C}" srcOrd="0" destOrd="0" presId="urn:microsoft.com/office/officeart/2017/3/layout/HorizontalLabelsTimeline"/>
    <dgm:cxn modelId="{1E8A8F44-0614-444C-9CCB-57EE22757B5E}" type="presParOf" srcId="{A220191C-D3E4-4318-A5AB-CF754739CDB5}" destId="{5603F694-9B09-4BBD-AF61-C012A88D5057}" srcOrd="1" destOrd="0" presId="urn:microsoft.com/office/officeart/2017/3/layout/HorizontalLabelsTimeline"/>
    <dgm:cxn modelId="{516F6BB2-C65B-46D8-811C-2E3A441C3BB8}" type="presParOf" srcId="{5603F694-9B09-4BBD-AF61-C012A88D5057}" destId="{C8C3E639-2F59-4D3A-95ED-509CD9FE327E}" srcOrd="0" destOrd="0" presId="urn:microsoft.com/office/officeart/2017/3/layout/HorizontalLabelsTimeline"/>
    <dgm:cxn modelId="{95243B12-F883-4F14-AE34-D59AB7404B5D}" type="presParOf" srcId="{5603F694-9B09-4BBD-AF61-C012A88D5057}" destId="{F19CACC4-7B9D-4B0D-ABF2-3C7DA3173027}" srcOrd="1" destOrd="0" presId="urn:microsoft.com/office/officeart/2017/3/layout/HorizontalLabelsTimeline"/>
    <dgm:cxn modelId="{C829C1EA-1660-4003-B933-C2825FBEC6D1}" type="presParOf" srcId="{A220191C-D3E4-4318-A5AB-CF754739CDB5}" destId="{149A4BCD-8631-4AF0-B153-D4D94948DC25}" srcOrd="2" destOrd="0" presId="urn:microsoft.com/office/officeart/2017/3/layout/HorizontalLabelsTimeline"/>
    <dgm:cxn modelId="{A46A8E00-9570-4B7B-B96B-4E93CD7A9084}" type="presParOf" srcId="{A220191C-D3E4-4318-A5AB-CF754739CDB5}" destId="{89D453ED-E69E-45BB-8F76-17B6DFC6441C}" srcOrd="3" destOrd="0" presId="urn:microsoft.com/office/officeart/2017/3/layout/HorizontalLabelsTimeline"/>
    <dgm:cxn modelId="{AFEAA47C-6549-451A-B1A5-DFC6768EC0D2}" type="presParOf" srcId="{A220191C-D3E4-4318-A5AB-CF754739CDB5}" destId="{B8A698D9-ED85-4662-B11F-DD98621F5017}" srcOrd="4" destOrd="0" presId="urn:microsoft.com/office/officeart/2017/3/layout/HorizontalLabelsTimeline"/>
    <dgm:cxn modelId="{9A9DF3E6-5043-4E0A-B428-9ACC3B86B1F5}" type="presParOf" srcId="{FE5D6AB8-523E-45CE-9114-EF6EECE6D254}" destId="{0100B540-6C06-4FF8-B250-59608833CBF4}" srcOrd="3" destOrd="0" presId="urn:microsoft.com/office/officeart/2017/3/layout/HorizontalLabelsTimeline"/>
    <dgm:cxn modelId="{3C733CEF-581D-487D-8109-39F1EF8003AB}" type="presParOf" srcId="{FE5D6AB8-523E-45CE-9114-EF6EECE6D254}" destId="{D2D3C414-76F1-4CE3-B082-3A78E2C0B9A0}" srcOrd="4" destOrd="0" presId="urn:microsoft.com/office/officeart/2017/3/layout/HorizontalLabelsTimeline"/>
    <dgm:cxn modelId="{958608E2-04F8-4D35-96A1-5513814A959F}" type="presParOf" srcId="{D2D3C414-76F1-4CE3-B082-3A78E2C0B9A0}" destId="{1EE9E2DA-12AC-4772-8530-5DABF7B42492}" srcOrd="0" destOrd="0" presId="urn:microsoft.com/office/officeart/2017/3/layout/HorizontalLabelsTimeline"/>
    <dgm:cxn modelId="{FE2E67DB-0096-4228-877F-5DE129C68752}" type="presParOf" srcId="{D2D3C414-76F1-4CE3-B082-3A78E2C0B9A0}" destId="{80670C33-DDF9-46FF-85B8-740DF561CF1B}" srcOrd="1" destOrd="0" presId="urn:microsoft.com/office/officeart/2017/3/layout/HorizontalLabelsTimeline"/>
    <dgm:cxn modelId="{DC2D002E-00EF-4A51-B46B-79D08747CB10}" type="presParOf" srcId="{80670C33-DDF9-46FF-85B8-740DF561CF1B}" destId="{B4CA92F7-8EC5-445A-8263-23CA21CC8CFB}" srcOrd="0" destOrd="0" presId="urn:microsoft.com/office/officeart/2017/3/layout/HorizontalLabelsTimeline"/>
    <dgm:cxn modelId="{C27C2B93-FA25-4BD2-AB60-51F50606B984}" type="presParOf" srcId="{80670C33-DDF9-46FF-85B8-740DF561CF1B}" destId="{76B75BF5-B6A8-429A-BC66-E4094186D7B8}" srcOrd="1" destOrd="0" presId="urn:microsoft.com/office/officeart/2017/3/layout/HorizontalLabelsTimeline"/>
    <dgm:cxn modelId="{6F4D66F1-59C3-43F0-99FC-719F4B49E318}" type="presParOf" srcId="{D2D3C414-76F1-4CE3-B082-3A78E2C0B9A0}" destId="{3EA54C81-390B-4D77-97C6-CF4DFB997C91}" srcOrd="2" destOrd="0" presId="urn:microsoft.com/office/officeart/2017/3/layout/HorizontalLabelsTimeline"/>
    <dgm:cxn modelId="{8D91B928-D32C-4AB3-8909-9B87BA65DE14}" type="presParOf" srcId="{D2D3C414-76F1-4CE3-B082-3A78E2C0B9A0}" destId="{18B05BDC-9DBD-4441-A758-4BCF086365E3}" srcOrd="3" destOrd="0" presId="urn:microsoft.com/office/officeart/2017/3/layout/HorizontalLabelsTimeline"/>
    <dgm:cxn modelId="{0EC3C021-B5CD-4B96-920E-20CAEF674A31}" type="presParOf" srcId="{D2D3C414-76F1-4CE3-B082-3A78E2C0B9A0}" destId="{24350404-788C-4F9E-B552-D0C65C6A2B93}" srcOrd="4" destOrd="0" presId="urn:microsoft.com/office/officeart/2017/3/layout/HorizontalLabelsTimeline"/>
    <dgm:cxn modelId="{07C38C73-0074-4042-AAC9-A2E4D7BB318B}" type="presParOf" srcId="{FE5D6AB8-523E-45CE-9114-EF6EECE6D254}" destId="{A154EC85-B492-4EA4-A6F0-34732F7B9D7D}" srcOrd="5" destOrd="0" presId="urn:microsoft.com/office/officeart/2017/3/layout/HorizontalLabelsTimeline"/>
    <dgm:cxn modelId="{4DDD0395-3548-4867-B3EE-42124F36180A}" type="presParOf" srcId="{FE5D6AB8-523E-45CE-9114-EF6EECE6D254}" destId="{5E02A20B-F0EB-49AD-AEDA-2D610BDA241F}" srcOrd="6" destOrd="0" presId="urn:microsoft.com/office/officeart/2017/3/layout/HorizontalLabelsTimeline"/>
    <dgm:cxn modelId="{AE45C333-A250-46DF-BB2A-052F636A44F0}" type="presParOf" srcId="{5E02A20B-F0EB-49AD-AEDA-2D610BDA241F}" destId="{BA43CD9C-76EA-4DB9-A5A2-A7A8DFDB7B2E}" srcOrd="0" destOrd="0" presId="urn:microsoft.com/office/officeart/2017/3/layout/HorizontalLabelsTimeline"/>
    <dgm:cxn modelId="{EB0971DB-9391-44A5-A0F2-3ED313916683}" type="presParOf" srcId="{5E02A20B-F0EB-49AD-AEDA-2D610BDA241F}" destId="{8133C5D0-23F9-436C-91F9-2B5049E794F3}" srcOrd="1" destOrd="0" presId="urn:microsoft.com/office/officeart/2017/3/layout/HorizontalLabelsTimeline"/>
    <dgm:cxn modelId="{812A663D-4239-4369-B478-9CC875CDD7AA}" type="presParOf" srcId="{8133C5D0-23F9-436C-91F9-2B5049E794F3}" destId="{4886B96D-5CC1-4D85-AE21-6C5232AA852A}" srcOrd="0" destOrd="0" presId="urn:microsoft.com/office/officeart/2017/3/layout/HorizontalLabelsTimeline"/>
    <dgm:cxn modelId="{B6EF43CB-C4FD-43BD-8C35-A95107756952}" type="presParOf" srcId="{8133C5D0-23F9-436C-91F9-2B5049E794F3}" destId="{9F739DC2-A535-40E3-AAA2-0253D8EC9145}" srcOrd="1" destOrd="0" presId="urn:microsoft.com/office/officeart/2017/3/layout/HorizontalLabelsTimeline"/>
    <dgm:cxn modelId="{47963CEE-2192-4785-A7C6-504EAFB5C009}" type="presParOf" srcId="{5E02A20B-F0EB-49AD-AEDA-2D610BDA241F}" destId="{E8F8F275-B199-4E6C-9187-019A6053300A}" srcOrd="2" destOrd="0" presId="urn:microsoft.com/office/officeart/2017/3/layout/HorizontalLabelsTimeline"/>
    <dgm:cxn modelId="{F1A6515A-C7EF-40BE-A9D1-437ABA02553F}" type="presParOf" srcId="{5E02A20B-F0EB-49AD-AEDA-2D610BDA241F}" destId="{BB0FF260-7326-4BB8-BC3A-CEB41C5084E1}" srcOrd="3" destOrd="0" presId="urn:microsoft.com/office/officeart/2017/3/layout/HorizontalLabelsTimeline"/>
    <dgm:cxn modelId="{4A8CDF8B-9F93-4B6C-9844-6093BFFD2DB8}" type="presParOf" srcId="{5E02A20B-F0EB-49AD-AEDA-2D610BDA241F}" destId="{0DE053BD-F0E6-4E9E-8BCA-7636D36F678B}" srcOrd="4" destOrd="0" presId="urn:microsoft.com/office/officeart/2017/3/layout/HorizontalLabelsTimeline"/>
    <dgm:cxn modelId="{2D991303-3AB9-4696-9CBB-70DB09A21BBC}" type="presParOf" srcId="{FE5D6AB8-523E-45CE-9114-EF6EECE6D254}" destId="{B783E7A1-F459-4995-9729-6015EEEFDD46}" srcOrd="7" destOrd="0" presId="urn:microsoft.com/office/officeart/2017/3/layout/HorizontalLabelsTimeline"/>
    <dgm:cxn modelId="{470CD4FA-9786-47D3-9E23-070BA6919850}" type="presParOf" srcId="{FE5D6AB8-523E-45CE-9114-EF6EECE6D254}" destId="{997A7878-93FA-4256-93E4-66D93572811F}" srcOrd="8" destOrd="0" presId="urn:microsoft.com/office/officeart/2017/3/layout/HorizontalLabelsTimeline"/>
    <dgm:cxn modelId="{C5E41E39-3D62-4CFE-B1A7-A333EFF71854}" type="presParOf" srcId="{997A7878-93FA-4256-93E4-66D93572811F}" destId="{35006B65-08C6-4628-ADD5-924259B22E1E}" srcOrd="0" destOrd="0" presId="urn:microsoft.com/office/officeart/2017/3/layout/HorizontalLabelsTimeline"/>
    <dgm:cxn modelId="{998ABC00-F38D-46F0-A87A-4E6B0C7C336B}" type="presParOf" srcId="{997A7878-93FA-4256-93E4-66D93572811F}" destId="{12C7A1A8-8A78-4EEE-A697-C0A8722F06A4}" srcOrd="1" destOrd="0" presId="urn:microsoft.com/office/officeart/2017/3/layout/HorizontalLabelsTimeline"/>
    <dgm:cxn modelId="{2DB04333-087C-4D37-AE5F-490529D5582A}" type="presParOf" srcId="{12C7A1A8-8A78-4EEE-A697-C0A8722F06A4}" destId="{A8EDE023-0324-401D-86C5-0E1E907D54A7}" srcOrd="0" destOrd="0" presId="urn:microsoft.com/office/officeart/2017/3/layout/HorizontalLabelsTimeline"/>
    <dgm:cxn modelId="{096E06BD-D1D7-4FD1-89AE-436652AF26A0}" type="presParOf" srcId="{12C7A1A8-8A78-4EEE-A697-C0A8722F06A4}" destId="{6B470D89-2AF3-4C02-A092-9B56305D9AD0}" srcOrd="1" destOrd="0" presId="urn:microsoft.com/office/officeart/2017/3/layout/HorizontalLabelsTimeline"/>
    <dgm:cxn modelId="{288AF177-0E01-4A0E-B966-011D1CFA84BE}" type="presParOf" srcId="{997A7878-93FA-4256-93E4-66D93572811F}" destId="{542E12C1-9254-4A5C-966D-20E77A2481E3}" srcOrd="2" destOrd="0" presId="urn:microsoft.com/office/officeart/2017/3/layout/HorizontalLabelsTimeline"/>
    <dgm:cxn modelId="{042B87A1-5C2C-4D11-B2E9-6C505BA6F62B}" type="presParOf" srcId="{997A7878-93FA-4256-93E4-66D93572811F}" destId="{96FDEB05-44FA-46B1-B5CF-19DD98686263}" srcOrd="3" destOrd="0" presId="urn:microsoft.com/office/officeart/2017/3/layout/HorizontalLabelsTimeline"/>
    <dgm:cxn modelId="{C68348FE-D9B4-409E-A8FF-49ED79100F40}" type="presParOf" srcId="{997A7878-93FA-4256-93E4-66D93572811F}" destId="{2EE5D7DC-189F-461B-A347-51D1A0C16D71}" srcOrd="4" destOrd="0" presId="urn:microsoft.com/office/officeart/2017/3/layout/HorizontalLabelsTimeline"/>
    <dgm:cxn modelId="{24E7433C-D138-44C0-B818-F92C4122B679}" type="presParOf" srcId="{FE5D6AB8-523E-45CE-9114-EF6EECE6D254}" destId="{24973A27-5F44-4D4F-B746-E6F4A9849E60}" srcOrd="9" destOrd="0" presId="urn:microsoft.com/office/officeart/2017/3/layout/HorizontalLabelsTimeline"/>
    <dgm:cxn modelId="{06A64C11-4D8A-4BA5-9F86-EA2624365FD8}" type="presParOf" srcId="{FE5D6AB8-523E-45CE-9114-EF6EECE6D254}" destId="{F99D30BA-0EA7-4017-A4F1-D9429E1F62F3}" srcOrd="10" destOrd="0" presId="urn:microsoft.com/office/officeart/2017/3/layout/HorizontalLabelsTimeline"/>
    <dgm:cxn modelId="{1A89C848-265D-4B45-8F1A-EB8F0BBE80FC}" type="presParOf" srcId="{F99D30BA-0EA7-4017-A4F1-D9429E1F62F3}" destId="{382C6A97-229A-47AE-877D-49BA5CA82FAD}" srcOrd="0" destOrd="0" presId="urn:microsoft.com/office/officeart/2017/3/layout/HorizontalLabelsTimeline"/>
    <dgm:cxn modelId="{168D009A-459F-4704-B2DF-0025C5D53A33}" type="presParOf" srcId="{F99D30BA-0EA7-4017-A4F1-D9429E1F62F3}" destId="{6DBFE9E5-256E-46BA-B2DE-61424C67E25C}" srcOrd="1" destOrd="0" presId="urn:microsoft.com/office/officeart/2017/3/layout/HorizontalLabelsTimeline"/>
    <dgm:cxn modelId="{612A6AFD-18AB-43CF-A03D-18D56BB7203F}" type="presParOf" srcId="{6DBFE9E5-256E-46BA-B2DE-61424C67E25C}" destId="{3D161B80-D6CC-4C7B-AB20-300CECEF8C7C}" srcOrd="0" destOrd="0" presId="urn:microsoft.com/office/officeart/2017/3/layout/HorizontalLabelsTimeline"/>
    <dgm:cxn modelId="{F22FB961-CD96-45A3-90C0-71307F85AC59}" type="presParOf" srcId="{6DBFE9E5-256E-46BA-B2DE-61424C67E25C}" destId="{2303408E-FAB7-4644-A748-5C1EC8035E44}" srcOrd="1" destOrd="0" presId="urn:microsoft.com/office/officeart/2017/3/layout/HorizontalLabelsTimeline"/>
    <dgm:cxn modelId="{B3F13454-6227-406C-A5C4-25B3438C9C99}" type="presParOf" srcId="{F99D30BA-0EA7-4017-A4F1-D9429E1F62F3}" destId="{AC1246CF-C64D-46F5-8659-47494825BF99}" srcOrd="2" destOrd="0" presId="urn:microsoft.com/office/officeart/2017/3/layout/HorizontalLabelsTimeline"/>
    <dgm:cxn modelId="{59367D7B-6B36-4DC0-8A37-110E9B3C69CE}" type="presParOf" srcId="{F99D30BA-0EA7-4017-A4F1-D9429E1F62F3}" destId="{646C43E2-03EA-485E-88D8-409871A10B03}" srcOrd="3" destOrd="0" presId="urn:microsoft.com/office/officeart/2017/3/layout/HorizontalLabelsTimeline"/>
    <dgm:cxn modelId="{69C19D08-66FE-4F43-A6AD-82D1140A1613}" type="presParOf" srcId="{F99D30BA-0EA7-4017-A4F1-D9429E1F62F3}" destId="{CFA1C50A-FDD8-4B01-9F73-B0E41EA6BCE9}" srcOrd="4" destOrd="0" presId="urn:microsoft.com/office/officeart/2017/3/layout/HorizontalLabelsTimeline"/>
    <dgm:cxn modelId="{BAF4C088-F562-43EB-8FC3-89DBA2032479}" type="presParOf" srcId="{FE5D6AB8-523E-45CE-9114-EF6EECE6D254}" destId="{28A49C00-235D-4A23-9A9E-6A728001B0E9}" srcOrd="11" destOrd="0" presId="urn:microsoft.com/office/officeart/2017/3/layout/HorizontalLabelsTimeline"/>
    <dgm:cxn modelId="{1FDE05A5-86A1-40B6-962A-5D8765BFFCED}" type="presParOf" srcId="{FE5D6AB8-523E-45CE-9114-EF6EECE6D254}" destId="{3C07A6AF-DFC1-4322-A0DC-00344381322D}" srcOrd="12" destOrd="0" presId="urn:microsoft.com/office/officeart/2017/3/layout/HorizontalLabelsTimeline"/>
    <dgm:cxn modelId="{47368A4C-5430-421D-813E-BA3BD742CD35}" type="presParOf" srcId="{3C07A6AF-DFC1-4322-A0DC-00344381322D}" destId="{A02FF653-AF32-48D0-8A53-D86F4A75FF8D}" srcOrd="0" destOrd="0" presId="urn:microsoft.com/office/officeart/2017/3/layout/HorizontalLabelsTimeline"/>
    <dgm:cxn modelId="{DE1287CA-1E51-4041-85AC-566BB3E8AED6}" type="presParOf" srcId="{3C07A6AF-DFC1-4322-A0DC-00344381322D}" destId="{BB4EA038-349D-4128-B002-CE0A8F1F875A}" srcOrd="1" destOrd="0" presId="urn:microsoft.com/office/officeart/2017/3/layout/HorizontalLabelsTimeline"/>
    <dgm:cxn modelId="{BBD6A59D-D1E0-468C-941C-BF52A4C981A1}" type="presParOf" srcId="{BB4EA038-349D-4128-B002-CE0A8F1F875A}" destId="{A3498B66-6975-45CD-9A93-649C81129D0B}" srcOrd="0" destOrd="0" presId="urn:microsoft.com/office/officeart/2017/3/layout/HorizontalLabelsTimeline"/>
    <dgm:cxn modelId="{8CFA42E2-0539-4CF2-9D71-5832ED89A9FA}" type="presParOf" srcId="{BB4EA038-349D-4128-B002-CE0A8F1F875A}" destId="{8190E1D5-1881-4CF7-A110-B1CB4953159D}" srcOrd="1" destOrd="0" presId="urn:microsoft.com/office/officeart/2017/3/layout/HorizontalLabelsTimeline"/>
    <dgm:cxn modelId="{D4381F40-F82B-472A-B820-A98D4D882879}" type="presParOf" srcId="{3C07A6AF-DFC1-4322-A0DC-00344381322D}" destId="{BC8AE4C4-F550-470A-8117-B81AD8EC84B9}" srcOrd="2" destOrd="0" presId="urn:microsoft.com/office/officeart/2017/3/layout/HorizontalLabelsTimeline"/>
    <dgm:cxn modelId="{5FC4318C-6DDA-438D-92F6-5E834209E82F}" type="presParOf" srcId="{3C07A6AF-DFC1-4322-A0DC-00344381322D}" destId="{0F2B81CA-7672-4472-A9F3-4F3ACD9445F7}" srcOrd="3" destOrd="0" presId="urn:microsoft.com/office/officeart/2017/3/layout/HorizontalLabelsTimeline"/>
    <dgm:cxn modelId="{74AA6744-240F-4182-AAC0-BC1D98FFCDA2}" type="presParOf" srcId="{3C07A6AF-DFC1-4322-A0DC-00344381322D}" destId="{93014986-D58C-4240-BBD7-AB0C4A04AB2F}"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407ACC-EE27-45D7-BF63-0254BA42EA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FF50EB-90C5-4E55-828B-1AA341D32459}">
      <dgm:prSet/>
      <dgm:spPr/>
      <dgm:t>
        <a:bodyPr/>
        <a:lstStyle/>
        <a:p>
          <a:r>
            <a:rPr lang="en-US"/>
            <a:t>Our project goes hand and hand with scenario 1 from lab 1, which is the greenfield project in a well understood domain.</a:t>
          </a:r>
        </a:p>
      </dgm:t>
    </dgm:pt>
    <dgm:pt modelId="{C5F1C639-6A1C-431F-A71D-20CF9DCD8175}" type="parTrans" cxnId="{5852EF34-5F79-4A7C-B42E-9E02553721BB}">
      <dgm:prSet/>
      <dgm:spPr/>
      <dgm:t>
        <a:bodyPr/>
        <a:lstStyle/>
        <a:p>
          <a:endParaRPr lang="en-US"/>
        </a:p>
      </dgm:t>
    </dgm:pt>
    <dgm:pt modelId="{A3A6B12B-F705-4DC4-B671-8D9EC78C2EDF}" type="sibTrans" cxnId="{5852EF34-5F79-4A7C-B42E-9E02553721BB}">
      <dgm:prSet/>
      <dgm:spPr/>
      <dgm:t>
        <a:bodyPr/>
        <a:lstStyle/>
        <a:p>
          <a:endParaRPr lang="en-US"/>
        </a:p>
      </dgm:t>
    </dgm:pt>
    <dgm:pt modelId="{5102DFDC-E983-4606-9B39-D52FCDD2D0AB}">
      <dgm:prSet/>
      <dgm:spPr/>
      <dgm:t>
        <a:bodyPr/>
        <a:lstStyle/>
        <a:p>
          <a:r>
            <a:rPr lang="en-US"/>
            <a:t>A system to track passengers is nothing new, in fact, it’s a well explored topic, but our system allows for more effective tracking than other systems. For this reason, our project similarly relates to scenario 1 from lab 1.</a:t>
          </a:r>
        </a:p>
      </dgm:t>
    </dgm:pt>
    <dgm:pt modelId="{29390A95-A7E5-41D5-B954-9C03B3400C24}" type="parTrans" cxnId="{78ACEB33-8AB8-4D74-9CFF-C1F662571ED2}">
      <dgm:prSet/>
      <dgm:spPr/>
      <dgm:t>
        <a:bodyPr/>
        <a:lstStyle/>
        <a:p>
          <a:endParaRPr lang="en-US"/>
        </a:p>
      </dgm:t>
    </dgm:pt>
    <dgm:pt modelId="{32C1BB56-5DB0-4135-8865-C3C5131CDB1C}" type="sibTrans" cxnId="{78ACEB33-8AB8-4D74-9CFF-C1F662571ED2}">
      <dgm:prSet/>
      <dgm:spPr/>
      <dgm:t>
        <a:bodyPr/>
        <a:lstStyle/>
        <a:p>
          <a:endParaRPr lang="en-US"/>
        </a:p>
      </dgm:t>
    </dgm:pt>
    <dgm:pt modelId="{87F717E2-5791-4FAA-BCD1-E5B38F15649D}">
      <dgm:prSet/>
      <dgm:spPr/>
      <dgm:t>
        <a:bodyPr/>
        <a:lstStyle/>
        <a:p>
          <a:r>
            <a:rPr lang="en-US"/>
            <a:t>We've also included UML diagrams that we have discussed throughout the course as well to help design out project.</a:t>
          </a:r>
        </a:p>
      </dgm:t>
    </dgm:pt>
    <dgm:pt modelId="{EFA08946-E668-4AE0-9AAD-17D96D216E08}" type="parTrans" cxnId="{5CE6A85B-DF70-4B71-BC4D-F55D033F7B43}">
      <dgm:prSet/>
      <dgm:spPr/>
      <dgm:t>
        <a:bodyPr/>
        <a:lstStyle/>
        <a:p>
          <a:endParaRPr lang="en-US"/>
        </a:p>
      </dgm:t>
    </dgm:pt>
    <dgm:pt modelId="{A1481995-D9A2-48AC-90C0-6A574CC62474}" type="sibTrans" cxnId="{5CE6A85B-DF70-4B71-BC4D-F55D033F7B43}">
      <dgm:prSet/>
      <dgm:spPr/>
      <dgm:t>
        <a:bodyPr/>
        <a:lstStyle/>
        <a:p>
          <a:endParaRPr lang="en-US"/>
        </a:p>
      </dgm:t>
    </dgm:pt>
    <dgm:pt modelId="{AB2FD193-4432-4F66-8B72-1D3E9DB8D97B}" type="pres">
      <dgm:prSet presAssocID="{A7407ACC-EE27-45D7-BF63-0254BA42EAC8}" presName="root" presStyleCnt="0">
        <dgm:presLayoutVars>
          <dgm:dir/>
          <dgm:resizeHandles val="exact"/>
        </dgm:presLayoutVars>
      </dgm:prSet>
      <dgm:spPr/>
    </dgm:pt>
    <dgm:pt modelId="{5E0205BC-21F4-46AC-AF61-1DC078216C60}" type="pres">
      <dgm:prSet presAssocID="{01FF50EB-90C5-4E55-828B-1AA341D32459}" presName="compNode" presStyleCnt="0"/>
      <dgm:spPr/>
    </dgm:pt>
    <dgm:pt modelId="{9B1D3B90-16F9-432D-A687-D097963DAD59}" type="pres">
      <dgm:prSet presAssocID="{01FF50EB-90C5-4E55-828B-1AA341D32459}" presName="bgRect" presStyleLbl="bgShp" presStyleIdx="0" presStyleCnt="3"/>
      <dgm:spPr/>
    </dgm:pt>
    <dgm:pt modelId="{3A241960-9C0F-4D16-966F-A7EE0E9BD6CB}" type="pres">
      <dgm:prSet presAssocID="{01FF50EB-90C5-4E55-828B-1AA341D324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4ED08591-4763-4800-BB66-86534F1011F6}" type="pres">
      <dgm:prSet presAssocID="{01FF50EB-90C5-4E55-828B-1AA341D32459}" presName="spaceRect" presStyleCnt="0"/>
      <dgm:spPr/>
    </dgm:pt>
    <dgm:pt modelId="{A5D7FCE5-4B72-44BB-BB0E-768BA17AEEC2}" type="pres">
      <dgm:prSet presAssocID="{01FF50EB-90C5-4E55-828B-1AA341D32459}" presName="parTx" presStyleLbl="revTx" presStyleIdx="0" presStyleCnt="3">
        <dgm:presLayoutVars>
          <dgm:chMax val="0"/>
          <dgm:chPref val="0"/>
        </dgm:presLayoutVars>
      </dgm:prSet>
      <dgm:spPr/>
    </dgm:pt>
    <dgm:pt modelId="{33ED41E0-A375-4B98-95D2-6C15E680FB69}" type="pres">
      <dgm:prSet presAssocID="{A3A6B12B-F705-4DC4-B671-8D9EC78C2EDF}" presName="sibTrans" presStyleCnt="0"/>
      <dgm:spPr/>
    </dgm:pt>
    <dgm:pt modelId="{EB4D503F-BAE7-4CB7-BC08-859D8B043565}" type="pres">
      <dgm:prSet presAssocID="{5102DFDC-E983-4606-9B39-D52FCDD2D0AB}" presName="compNode" presStyleCnt="0"/>
      <dgm:spPr/>
    </dgm:pt>
    <dgm:pt modelId="{77BCC5E4-694F-4999-BF66-C7B46B810B4A}" type="pres">
      <dgm:prSet presAssocID="{5102DFDC-E983-4606-9B39-D52FCDD2D0AB}" presName="bgRect" presStyleLbl="bgShp" presStyleIdx="1" presStyleCnt="3"/>
      <dgm:spPr/>
    </dgm:pt>
    <dgm:pt modelId="{BB451368-30E1-452C-A327-3ECD4C89539D}" type="pres">
      <dgm:prSet presAssocID="{5102DFDC-E983-4606-9B39-D52FCDD2D0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0C48E2CF-CB43-4982-9DCB-4C190FAB482E}" type="pres">
      <dgm:prSet presAssocID="{5102DFDC-E983-4606-9B39-D52FCDD2D0AB}" presName="spaceRect" presStyleCnt="0"/>
      <dgm:spPr/>
    </dgm:pt>
    <dgm:pt modelId="{57245566-4E60-42FB-99DB-E4786C90BB42}" type="pres">
      <dgm:prSet presAssocID="{5102DFDC-E983-4606-9B39-D52FCDD2D0AB}" presName="parTx" presStyleLbl="revTx" presStyleIdx="1" presStyleCnt="3">
        <dgm:presLayoutVars>
          <dgm:chMax val="0"/>
          <dgm:chPref val="0"/>
        </dgm:presLayoutVars>
      </dgm:prSet>
      <dgm:spPr/>
    </dgm:pt>
    <dgm:pt modelId="{EDC64B93-E695-4AE9-882A-D6D111DAA4DC}" type="pres">
      <dgm:prSet presAssocID="{32C1BB56-5DB0-4135-8865-C3C5131CDB1C}" presName="sibTrans" presStyleCnt="0"/>
      <dgm:spPr/>
    </dgm:pt>
    <dgm:pt modelId="{1A6C2676-6245-4E9E-8CE7-F2CAD06F334D}" type="pres">
      <dgm:prSet presAssocID="{87F717E2-5791-4FAA-BCD1-E5B38F15649D}" presName="compNode" presStyleCnt="0"/>
      <dgm:spPr/>
    </dgm:pt>
    <dgm:pt modelId="{47119638-90D3-4567-9986-FEE5A7CD28B2}" type="pres">
      <dgm:prSet presAssocID="{87F717E2-5791-4FAA-BCD1-E5B38F15649D}" presName="bgRect" presStyleLbl="bgShp" presStyleIdx="2" presStyleCnt="3"/>
      <dgm:spPr/>
    </dgm:pt>
    <dgm:pt modelId="{667603A4-0CBC-48C9-A1A1-735CBE38411C}" type="pres">
      <dgm:prSet presAssocID="{87F717E2-5791-4FAA-BCD1-E5B38F1564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A4817759-FBEF-4955-8C03-9EBFE28B3F65}" type="pres">
      <dgm:prSet presAssocID="{87F717E2-5791-4FAA-BCD1-E5B38F15649D}" presName="spaceRect" presStyleCnt="0"/>
      <dgm:spPr/>
    </dgm:pt>
    <dgm:pt modelId="{3D21C046-29F5-4ABF-9947-5F1BD2551C1E}" type="pres">
      <dgm:prSet presAssocID="{87F717E2-5791-4FAA-BCD1-E5B38F15649D}" presName="parTx" presStyleLbl="revTx" presStyleIdx="2" presStyleCnt="3">
        <dgm:presLayoutVars>
          <dgm:chMax val="0"/>
          <dgm:chPref val="0"/>
        </dgm:presLayoutVars>
      </dgm:prSet>
      <dgm:spPr/>
    </dgm:pt>
  </dgm:ptLst>
  <dgm:cxnLst>
    <dgm:cxn modelId="{79C1072D-E2B6-4762-9563-05AD29BEB303}" type="presOf" srcId="{5102DFDC-E983-4606-9B39-D52FCDD2D0AB}" destId="{57245566-4E60-42FB-99DB-E4786C90BB42}" srcOrd="0" destOrd="0" presId="urn:microsoft.com/office/officeart/2018/2/layout/IconVerticalSolidList"/>
    <dgm:cxn modelId="{78ACEB33-8AB8-4D74-9CFF-C1F662571ED2}" srcId="{A7407ACC-EE27-45D7-BF63-0254BA42EAC8}" destId="{5102DFDC-E983-4606-9B39-D52FCDD2D0AB}" srcOrd="1" destOrd="0" parTransId="{29390A95-A7E5-41D5-B954-9C03B3400C24}" sibTransId="{32C1BB56-5DB0-4135-8865-C3C5131CDB1C}"/>
    <dgm:cxn modelId="{5852EF34-5F79-4A7C-B42E-9E02553721BB}" srcId="{A7407ACC-EE27-45D7-BF63-0254BA42EAC8}" destId="{01FF50EB-90C5-4E55-828B-1AA341D32459}" srcOrd="0" destOrd="0" parTransId="{C5F1C639-6A1C-431F-A71D-20CF9DCD8175}" sibTransId="{A3A6B12B-F705-4DC4-B671-8D9EC78C2EDF}"/>
    <dgm:cxn modelId="{5CE6A85B-DF70-4B71-BC4D-F55D033F7B43}" srcId="{A7407ACC-EE27-45D7-BF63-0254BA42EAC8}" destId="{87F717E2-5791-4FAA-BCD1-E5B38F15649D}" srcOrd="2" destOrd="0" parTransId="{EFA08946-E668-4AE0-9AAD-17D96D216E08}" sibTransId="{A1481995-D9A2-48AC-90C0-6A574CC62474}"/>
    <dgm:cxn modelId="{B4A7799B-82A0-4896-997A-64C674D79CD1}" type="presOf" srcId="{A7407ACC-EE27-45D7-BF63-0254BA42EAC8}" destId="{AB2FD193-4432-4F66-8B72-1D3E9DB8D97B}" srcOrd="0" destOrd="0" presId="urn:microsoft.com/office/officeart/2018/2/layout/IconVerticalSolidList"/>
    <dgm:cxn modelId="{A406069F-41A6-4D18-BC0A-47505D83BF0E}" type="presOf" srcId="{01FF50EB-90C5-4E55-828B-1AA341D32459}" destId="{A5D7FCE5-4B72-44BB-BB0E-768BA17AEEC2}" srcOrd="0" destOrd="0" presId="urn:microsoft.com/office/officeart/2018/2/layout/IconVerticalSolidList"/>
    <dgm:cxn modelId="{DCEC02BD-174E-4710-ABC2-64E8226B7B41}" type="presOf" srcId="{87F717E2-5791-4FAA-BCD1-E5B38F15649D}" destId="{3D21C046-29F5-4ABF-9947-5F1BD2551C1E}" srcOrd="0" destOrd="0" presId="urn:microsoft.com/office/officeart/2018/2/layout/IconVerticalSolidList"/>
    <dgm:cxn modelId="{075F090E-164E-47FA-984D-976487D9D7E7}" type="presParOf" srcId="{AB2FD193-4432-4F66-8B72-1D3E9DB8D97B}" destId="{5E0205BC-21F4-46AC-AF61-1DC078216C60}" srcOrd="0" destOrd="0" presId="urn:microsoft.com/office/officeart/2018/2/layout/IconVerticalSolidList"/>
    <dgm:cxn modelId="{A727D0E8-748F-41FA-8047-4C7A3119183F}" type="presParOf" srcId="{5E0205BC-21F4-46AC-AF61-1DC078216C60}" destId="{9B1D3B90-16F9-432D-A687-D097963DAD59}" srcOrd="0" destOrd="0" presId="urn:microsoft.com/office/officeart/2018/2/layout/IconVerticalSolidList"/>
    <dgm:cxn modelId="{9F086ACE-9B1E-4B48-B952-FE4D2A20E439}" type="presParOf" srcId="{5E0205BC-21F4-46AC-AF61-1DC078216C60}" destId="{3A241960-9C0F-4D16-966F-A7EE0E9BD6CB}" srcOrd="1" destOrd="0" presId="urn:microsoft.com/office/officeart/2018/2/layout/IconVerticalSolidList"/>
    <dgm:cxn modelId="{96891D2D-5F23-4B3B-92C2-8B961459644C}" type="presParOf" srcId="{5E0205BC-21F4-46AC-AF61-1DC078216C60}" destId="{4ED08591-4763-4800-BB66-86534F1011F6}" srcOrd="2" destOrd="0" presId="urn:microsoft.com/office/officeart/2018/2/layout/IconVerticalSolidList"/>
    <dgm:cxn modelId="{AEF3EC11-8D2B-47DD-A7E1-AD1AA264005C}" type="presParOf" srcId="{5E0205BC-21F4-46AC-AF61-1DC078216C60}" destId="{A5D7FCE5-4B72-44BB-BB0E-768BA17AEEC2}" srcOrd="3" destOrd="0" presId="urn:microsoft.com/office/officeart/2018/2/layout/IconVerticalSolidList"/>
    <dgm:cxn modelId="{F7746371-EB0D-409A-95BC-74DF8D6B18BA}" type="presParOf" srcId="{AB2FD193-4432-4F66-8B72-1D3E9DB8D97B}" destId="{33ED41E0-A375-4B98-95D2-6C15E680FB69}" srcOrd="1" destOrd="0" presId="urn:microsoft.com/office/officeart/2018/2/layout/IconVerticalSolidList"/>
    <dgm:cxn modelId="{07F7F9C2-9598-49CB-AA30-607639B7B90C}" type="presParOf" srcId="{AB2FD193-4432-4F66-8B72-1D3E9DB8D97B}" destId="{EB4D503F-BAE7-4CB7-BC08-859D8B043565}" srcOrd="2" destOrd="0" presId="urn:microsoft.com/office/officeart/2018/2/layout/IconVerticalSolidList"/>
    <dgm:cxn modelId="{150D3205-3DDE-4F91-87C1-80AB74331E51}" type="presParOf" srcId="{EB4D503F-BAE7-4CB7-BC08-859D8B043565}" destId="{77BCC5E4-694F-4999-BF66-C7B46B810B4A}" srcOrd="0" destOrd="0" presId="urn:microsoft.com/office/officeart/2018/2/layout/IconVerticalSolidList"/>
    <dgm:cxn modelId="{62489D21-425A-4764-A9C9-E7BEFFAC022A}" type="presParOf" srcId="{EB4D503F-BAE7-4CB7-BC08-859D8B043565}" destId="{BB451368-30E1-452C-A327-3ECD4C89539D}" srcOrd="1" destOrd="0" presId="urn:microsoft.com/office/officeart/2018/2/layout/IconVerticalSolidList"/>
    <dgm:cxn modelId="{D2E163F8-74F2-4C71-BD01-71803D3E621C}" type="presParOf" srcId="{EB4D503F-BAE7-4CB7-BC08-859D8B043565}" destId="{0C48E2CF-CB43-4982-9DCB-4C190FAB482E}" srcOrd="2" destOrd="0" presId="urn:microsoft.com/office/officeart/2018/2/layout/IconVerticalSolidList"/>
    <dgm:cxn modelId="{97D5ECA9-82EE-4F53-B8B0-3478FE49A989}" type="presParOf" srcId="{EB4D503F-BAE7-4CB7-BC08-859D8B043565}" destId="{57245566-4E60-42FB-99DB-E4786C90BB42}" srcOrd="3" destOrd="0" presId="urn:microsoft.com/office/officeart/2018/2/layout/IconVerticalSolidList"/>
    <dgm:cxn modelId="{42D2AA3E-6175-4E85-B534-FE6A741762BC}" type="presParOf" srcId="{AB2FD193-4432-4F66-8B72-1D3E9DB8D97B}" destId="{EDC64B93-E695-4AE9-882A-D6D111DAA4DC}" srcOrd="3" destOrd="0" presId="urn:microsoft.com/office/officeart/2018/2/layout/IconVerticalSolidList"/>
    <dgm:cxn modelId="{26A83E71-08F9-4336-BDCE-9D4559162D06}" type="presParOf" srcId="{AB2FD193-4432-4F66-8B72-1D3E9DB8D97B}" destId="{1A6C2676-6245-4E9E-8CE7-F2CAD06F334D}" srcOrd="4" destOrd="0" presId="urn:microsoft.com/office/officeart/2018/2/layout/IconVerticalSolidList"/>
    <dgm:cxn modelId="{8894D2BD-DA01-4758-BE4D-38876F694C1A}" type="presParOf" srcId="{1A6C2676-6245-4E9E-8CE7-F2CAD06F334D}" destId="{47119638-90D3-4567-9986-FEE5A7CD28B2}" srcOrd="0" destOrd="0" presId="urn:microsoft.com/office/officeart/2018/2/layout/IconVerticalSolidList"/>
    <dgm:cxn modelId="{876F9AA8-3E7C-41E1-8D6F-3A841DB13655}" type="presParOf" srcId="{1A6C2676-6245-4E9E-8CE7-F2CAD06F334D}" destId="{667603A4-0CBC-48C9-A1A1-735CBE38411C}" srcOrd="1" destOrd="0" presId="urn:microsoft.com/office/officeart/2018/2/layout/IconVerticalSolidList"/>
    <dgm:cxn modelId="{5467022B-0350-4560-A221-C8790D6F09F2}" type="presParOf" srcId="{1A6C2676-6245-4E9E-8CE7-F2CAD06F334D}" destId="{A4817759-FBEF-4955-8C03-9EBFE28B3F65}" srcOrd="2" destOrd="0" presId="urn:microsoft.com/office/officeart/2018/2/layout/IconVerticalSolidList"/>
    <dgm:cxn modelId="{F0B63951-1272-45E7-A238-F7BDFAF9DAE8}" type="presParOf" srcId="{1A6C2676-6245-4E9E-8CE7-F2CAD06F334D}" destId="{3D21C046-29F5-4ABF-9947-5F1BD2551C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092DA-27BB-4F00-B190-77C2644B7B8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918BCD79-2F55-4A86-8AB5-E0F786CF23B3}">
      <dgm:prSet/>
      <dgm:spPr/>
      <dgm:t>
        <a:bodyPr/>
        <a:lstStyle/>
        <a:p>
          <a:pPr>
            <a:lnSpc>
              <a:spcPct val="100000"/>
            </a:lnSpc>
            <a:defRPr b="1"/>
          </a:pPr>
          <a:r>
            <a:rPr lang="en-US"/>
            <a:t>GPS for Train Tracking</a:t>
          </a:r>
        </a:p>
      </dgm:t>
    </dgm:pt>
    <dgm:pt modelId="{F37D5D96-FC31-4CA8-8085-5846EE97B4A7}" type="parTrans" cxnId="{AFB944FD-3E2F-411C-A605-CD9CE4B7118F}">
      <dgm:prSet/>
      <dgm:spPr/>
      <dgm:t>
        <a:bodyPr/>
        <a:lstStyle/>
        <a:p>
          <a:endParaRPr lang="en-US"/>
        </a:p>
      </dgm:t>
    </dgm:pt>
    <dgm:pt modelId="{BC8E1BD0-2AB2-4133-AC8B-4093CFDAE951}" type="sibTrans" cxnId="{AFB944FD-3E2F-411C-A605-CD9CE4B7118F}">
      <dgm:prSet/>
      <dgm:spPr/>
      <dgm:t>
        <a:bodyPr/>
        <a:lstStyle/>
        <a:p>
          <a:endParaRPr lang="en-US"/>
        </a:p>
      </dgm:t>
    </dgm:pt>
    <dgm:pt modelId="{FB5E252A-F469-4FA0-B620-C0A8257CB8AD}">
      <dgm:prSet/>
      <dgm:spPr/>
      <dgm:t>
        <a:bodyPr/>
        <a:lstStyle/>
        <a:p>
          <a:pPr>
            <a:lnSpc>
              <a:spcPct val="100000"/>
            </a:lnSpc>
            <a:defRPr b="1"/>
          </a:pPr>
          <a:r>
            <a:rPr lang="en-US"/>
            <a:t>Wi-Fi and Bluetooth Beacons (Apple iBeacon and Google Eddystone)</a:t>
          </a:r>
        </a:p>
      </dgm:t>
    </dgm:pt>
    <dgm:pt modelId="{9F6F0B18-C9B6-41A1-B1C7-9C78D2C58871}" type="parTrans" cxnId="{21590722-5EC1-456D-A296-1ABE356188A7}">
      <dgm:prSet/>
      <dgm:spPr/>
      <dgm:t>
        <a:bodyPr/>
        <a:lstStyle/>
        <a:p>
          <a:endParaRPr lang="en-US"/>
        </a:p>
      </dgm:t>
    </dgm:pt>
    <dgm:pt modelId="{88840B14-760C-441D-AA9B-9CD0440C82C4}" type="sibTrans" cxnId="{21590722-5EC1-456D-A296-1ABE356188A7}">
      <dgm:prSet/>
      <dgm:spPr/>
      <dgm:t>
        <a:bodyPr/>
        <a:lstStyle/>
        <a:p>
          <a:endParaRPr lang="en-US"/>
        </a:p>
      </dgm:t>
    </dgm:pt>
    <dgm:pt modelId="{0A264177-92B4-4214-867D-AA1CF567F51A}">
      <dgm:prSet/>
      <dgm:spPr/>
      <dgm:t>
        <a:bodyPr/>
        <a:lstStyle/>
        <a:p>
          <a:pPr>
            <a:lnSpc>
              <a:spcPct val="100000"/>
            </a:lnSpc>
            <a:defRPr b="1"/>
          </a:pPr>
          <a:r>
            <a:rPr lang="en-US"/>
            <a:t>Open Trip Planner and General Transit Feed Specification</a:t>
          </a:r>
        </a:p>
      </dgm:t>
    </dgm:pt>
    <dgm:pt modelId="{A4654ED1-7138-4706-8F69-9B1647EF2057}" type="parTrans" cxnId="{B03277B5-DBF5-4993-B852-1661E6AAE0BF}">
      <dgm:prSet/>
      <dgm:spPr/>
      <dgm:t>
        <a:bodyPr/>
        <a:lstStyle/>
        <a:p>
          <a:endParaRPr lang="en-US"/>
        </a:p>
      </dgm:t>
    </dgm:pt>
    <dgm:pt modelId="{B23FE860-59A2-4388-BAD7-7F51849F41AB}" type="sibTrans" cxnId="{B03277B5-DBF5-4993-B852-1661E6AAE0BF}">
      <dgm:prSet/>
      <dgm:spPr/>
      <dgm:t>
        <a:bodyPr/>
        <a:lstStyle/>
        <a:p>
          <a:endParaRPr lang="en-US"/>
        </a:p>
      </dgm:t>
    </dgm:pt>
    <dgm:pt modelId="{BD4BCD41-5946-49CA-8A21-6263D466A737}">
      <dgm:prSet/>
      <dgm:spPr/>
      <dgm:t>
        <a:bodyPr/>
        <a:lstStyle/>
        <a:p>
          <a:pPr>
            <a:lnSpc>
              <a:spcPct val="100000"/>
            </a:lnSpc>
            <a:defRPr b="1"/>
          </a:pPr>
          <a:r>
            <a:rPr lang="en-US"/>
            <a:t>OpenCV (Security)</a:t>
          </a:r>
        </a:p>
      </dgm:t>
    </dgm:pt>
    <dgm:pt modelId="{FAAED86C-02BA-4063-8814-E19DA047E1CA}" type="parTrans" cxnId="{B74B464F-4008-489D-B192-CAA7600ED460}">
      <dgm:prSet/>
      <dgm:spPr/>
      <dgm:t>
        <a:bodyPr/>
        <a:lstStyle/>
        <a:p>
          <a:endParaRPr lang="en-US"/>
        </a:p>
      </dgm:t>
    </dgm:pt>
    <dgm:pt modelId="{7D9B274E-9C9C-4B5F-AC54-0514A97CC2A3}" type="sibTrans" cxnId="{B74B464F-4008-489D-B192-CAA7600ED460}">
      <dgm:prSet/>
      <dgm:spPr/>
      <dgm:t>
        <a:bodyPr/>
        <a:lstStyle/>
        <a:p>
          <a:endParaRPr lang="en-US"/>
        </a:p>
      </dgm:t>
    </dgm:pt>
    <dgm:pt modelId="{E0E5E515-5269-4372-BF3E-3CB58B90E5FD}">
      <dgm:prSet/>
      <dgm:spPr/>
      <dgm:t>
        <a:bodyPr/>
        <a:lstStyle/>
        <a:p>
          <a:pPr>
            <a:lnSpc>
              <a:spcPct val="100000"/>
            </a:lnSpc>
            <a:defRPr b="1"/>
          </a:pPr>
          <a:r>
            <a:rPr lang="en-US"/>
            <a:t>Cloud Infrastructure (AWS IoT or Google Cloud IoT)</a:t>
          </a:r>
        </a:p>
      </dgm:t>
    </dgm:pt>
    <dgm:pt modelId="{278741F3-5F5D-4172-A898-8B6BD4478165}" type="parTrans" cxnId="{81078D11-9050-4394-B84F-671ADA26FA8C}">
      <dgm:prSet/>
      <dgm:spPr/>
      <dgm:t>
        <a:bodyPr/>
        <a:lstStyle/>
        <a:p>
          <a:endParaRPr lang="en-US"/>
        </a:p>
      </dgm:t>
    </dgm:pt>
    <dgm:pt modelId="{025D6C88-CF34-4D68-8C51-461808FF3F16}" type="sibTrans" cxnId="{81078D11-9050-4394-B84F-671ADA26FA8C}">
      <dgm:prSet/>
      <dgm:spPr/>
      <dgm:t>
        <a:bodyPr/>
        <a:lstStyle/>
        <a:p>
          <a:endParaRPr lang="en-US"/>
        </a:p>
      </dgm:t>
    </dgm:pt>
    <dgm:pt modelId="{A28BD717-7F61-42CC-9F77-9CF6E0CA6AF8}">
      <dgm:prSet/>
      <dgm:spPr/>
      <dgm:t>
        <a:bodyPr/>
        <a:lstStyle/>
        <a:p>
          <a:pPr>
            <a:lnSpc>
              <a:spcPct val="100000"/>
            </a:lnSpc>
            <a:defRPr b="1"/>
          </a:pPr>
          <a:r>
            <a:rPr lang="en-US"/>
            <a:t>Why Not Reuse?</a:t>
          </a:r>
        </a:p>
      </dgm:t>
    </dgm:pt>
    <dgm:pt modelId="{6302A6EB-6232-49BF-8456-FAD3BB35FE40}" type="parTrans" cxnId="{F7ADAD01-2F81-44D4-87F0-A41BB8D6CB2A}">
      <dgm:prSet/>
      <dgm:spPr/>
      <dgm:t>
        <a:bodyPr/>
        <a:lstStyle/>
        <a:p>
          <a:endParaRPr lang="en-US"/>
        </a:p>
      </dgm:t>
    </dgm:pt>
    <dgm:pt modelId="{4A3EB4A2-DA8F-4F20-BB29-9AA17EA52444}" type="sibTrans" cxnId="{F7ADAD01-2F81-44D4-87F0-A41BB8D6CB2A}">
      <dgm:prSet/>
      <dgm:spPr/>
      <dgm:t>
        <a:bodyPr/>
        <a:lstStyle/>
        <a:p>
          <a:endParaRPr lang="en-US"/>
        </a:p>
      </dgm:t>
    </dgm:pt>
    <dgm:pt modelId="{799CCC91-5744-4E5A-BCC5-4413440693D2}">
      <dgm:prSet/>
      <dgm:spPr/>
      <dgm:t>
        <a:bodyPr/>
        <a:lstStyle/>
        <a:p>
          <a:pPr>
            <a:lnSpc>
              <a:spcPct val="100000"/>
            </a:lnSpc>
          </a:pPr>
          <a:r>
            <a:rPr lang="en-US"/>
            <a:t>Proprietary Systems</a:t>
          </a:r>
        </a:p>
      </dgm:t>
    </dgm:pt>
    <dgm:pt modelId="{58A1B591-32A4-4F81-B961-5BDE64A99C9A}" type="parTrans" cxnId="{1D505B69-06B1-401B-AB82-CBCE2E13404E}">
      <dgm:prSet/>
      <dgm:spPr/>
      <dgm:t>
        <a:bodyPr/>
        <a:lstStyle/>
        <a:p>
          <a:endParaRPr lang="en-US"/>
        </a:p>
      </dgm:t>
    </dgm:pt>
    <dgm:pt modelId="{A581842B-DE99-427B-B693-1C86D8DE46FE}" type="sibTrans" cxnId="{1D505B69-06B1-401B-AB82-CBCE2E13404E}">
      <dgm:prSet/>
      <dgm:spPr/>
      <dgm:t>
        <a:bodyPr/>
        <a:lstStyle/>
        <a:p>
          <a:endParaRPr lang="en-US"/>
        </a:p>
      </dgm:t>
    </dgm:pt>
    <dgm:pt modelId="{1A39FD0A-4264-463B-B40F-B56EDC80F4A4}">
      <dgm:prSet/>
      <dgm:spPr/>
      <dgm:t>
        <a:bodyPr/>
        <a:lstStyle/>
        <a:p>
          <a:pPr>
            <a:lnSpc>
              <a:spcPct val="100000"/>
            </a:lnSpc>
          </a:pPr>
          <a:r>
            <a:rPr lang="en-US"/>
            <a:t>Limited Focus Solutions</a:t>
          </a:r>
        </a:p>
      </dgm:t>
    </dgm:pt>
    <dgm:pt modelId="{F09BBB26-86FC-4949-BDF3-2E74F8816E2E}" type="parTrans" cxnId="{7A137177-11BB-4A18-94B9-B64F6DEB7B9C}">
      <dgm:prSet/>
      <dgm:spPr/>
      <dgm:t>
        <a:bodyPr/>
        <a:lstStyle/>
        <a:p>
          <a:endParaRPr lang="en-US"/>
        </a:p>
      </dgm:t>
    </dgm:pt>
    <dgm:pt modelId="{8D40DF10-7162-4154-BD42-1B57DA1BA256}" type="sibTrans" cxnId="{7A137177-11BB-4A18-94B9-B64F6DEB7B9C}">
      <dgm:prSet/>
      <dgm:spPr/>
      <dgm:t>
        <a:bodyPr/>
        <a:lstStyle/>
        <a:p>
          <a:endParaRPr lang="en-US"/>
        </a:p>
      </dgm:t>
    </dgm:pt>
    <dgm:pt modelId="{3FB2B389-1662-4683-B60E-497EE7CF8206}">
      <dgm:prSet/>
      <dgm:spPr/>
      <dgm:t>
        <a:bodyPr/>
        <a:lstStyle/>
        <a:p>
          <a:pPr>
            <a:lnSpc>
              <a:spcPct val="100000"/>
            </a:lnSpc>
          </a:pPr>
          <a:r>
            <a:rPr lang="en-US"/>
            <a:t>Limited Flexibility</a:t>
          </a:r>
        </a:p>
      </dgm:t>
    </dgm:pt>
    <dgm:pt modelId="{5920AFE8-ACC4-48C8-B877-BDCD01DCDEE8}" type="parTrans" cxnId="{4355F799-557E-438B-AC7C-7B9DDF5E0EF5}">
      <dgm:prSet/>
      <dgm:spPr/>
      <dgm:t>
        <a:bodyPr/>
        <a:lstStyle/>
        <a:p>
          <a:endParaRPr lang="en-US"/>
        </a:p>
      </dgm:t>
    </dgm:pt>
    <dgm:pt modelId="{DE301E8B-EF7B-498A-AE6F-155140315E56}" type="sibTrans" cxnId="{4355F799-557E-438B-AC7C-7B9DDF5E0EF5}">
      <dgm:prSet/>
      <dgm:spPr/>
      <dgm:t>
        <a:bodyPr/>
        <a:lstStyle/>
        <a:p>
          <a:endParaRPr lang="en-US"/>
        </a:p>
      </dgm:t>
    </dgm:pt>
    <dgm:pt modelId="{17896D86-523A-4441-8052-458DA16182B4}" type="pres">
      <dgm:prSet presAssocID="{2A5092DA-27BB-4F00-B190-77C2644B7B81}" presName="root" presStyleCnt="0">
        <dgm:presLayoutVars>
          <dgm:dir/>
          <dgm:resizeHandles val="exact"/>
        </dgm:presLayoutVars>
      </dgm:prSet>
      <dgm:spPr/>
    </dgm:pt>
    <dgm:pt modelId="{7B0DD4BE-9903-494A-B42E-F377F5B8B536}" type="pres">
      <dgm:prSet presAssocID="{918BCD79-2F55-4A86-8AB5-E0F786CF23B3}" presName="compNode" presStyleCnt="0"/>
      <dgm:spPr/>
    </dgm:pt>
    <dgm:pt modelId="{08F2A9D8-4FDF-4D74-A22C-AF579FAF26A6}" type="pres">
      <dgm:prSet presAssocID="{918BCD79-2F55-4A86-8AB5-E0F786CF23B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B9702D21-B3D0-482D-AD55-60F7A772F511}" type="pres">
      <dgm:prSet presAssocID="{918BCD79-2F55-4A86-8AB5-E0F786CF23B3}" presName="iconSpace" presStyleCnt="0"/>
      <dgm:spPr/>
    </dgm:pt>
    <dgm:pt modelId="{C08EA3D1-7B1C-4435-BC40-3EBDC932F6E0}" type="pres">
      <dgm:prSet presAssocID="{918BCD79-2F55-4A86-8AB5-E0F786CF23B3}" presName="parTx" presStyleLbl="revTx" presStyleIdx="0" presStyleCnt="12">
        <dgm:presLayoutVars>
          <dgm:chMax val="0"/>
          <dgm:chPref val="0"/>
        </dgm:presLayoutVars>
      </dgm:prSet>
      <dgm:spPr/>
    </dgm:pt>
    <dgm:pt modelId="{99EF19A0-47E5-4FB6-A1B6-8CEB8A931592}" type="pres">
      <dgm:prSet presAssocID="{918BCD79-2F55-4A86-8AB5-E0F786CF23B3}" presName="txSpace" presStyleCnt="0"/>
      <dgm:spPr/>
    </dgm:pt>
    <dgm:pt modelId="{224B7EAD-F85F-4953-928B-4A272B3DE727}" type="pres">
      <dgm:prSet presAssocID="{918BCD79-2F55-4A86-8AB5-E0F786CF23B3}" presName="desTx" presStyleLbl="revTx" presStyleIdx="1" presStyleCnt="12">
        <dgm:presLayoutVars/>
      </dgm:prSet>
      <dgm:spPr/>
    </dgm:pt>
    <dgm:pt modelId="{6C44797A-33FD-4009-B0BC-20E40F4E1273}" type="pres">
      <dgm:prSet presAssocID="{BC8E1BD0-2AB2-4133-AC8B-4093CFDAE951}" presName="sibTrans" presStyleCnt="0"/>
      <dgm:spPr/>
    </dgm:pt>
    <dgm:pt modelId="{2CA49907-CA00-4B7C-A58B-649A0A350EB7}" type="pres">
      <dgm:prSet presAssocID="{FB5E252A-F469-4FA0-B620-C0A8257CB8AD}" presName="compNode" presStyleCnt="0"/>
      <dgm:spPr/>
    </dgm:pt>
    <dgm:pt modelId="{DE75030E-97F0-4409-9945-1FC67D3D0C81}" type="pres">
      <dgm:prSet presAssocID="{FB5E252A-F469-4FA0-B620-C0A8257CB8A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uetooth"/>
        </a:ext>
      </dgm:extLst>
    </dgm:pt>
    <dgm:pt modelId="{134FEF0F-A242-4809-AFA5-30E9500A7557}" type="pres">
      <dgm:prSet presAssocID="{FB5E252A-F469-4FA0-B620-C0A8257CB8AD}" presName="iconSpace" presStyleCnt="0"/>
      <dgm:spPr/>
    </dgm:pt>
    <dgm:pt modelId="{1477E8F1-49BC-4E9E-B4E3-A9CC75CFA959}" type="pres">
      <dgm:prSet presAssocID="{FB5E252A-F469-4FA0-B620-C0A8257CB8AD}" presName="parTx" presStyleLbl="revTx" presStyleIdx="2" presStyleCnt="12">
        <dgm:presLayoutVars>
          <dgm:chMax val="0"/>
          <dgm:chPref val="0"/>
        </dgm:presLayoutVars>
      </dgm:prSet>
      <dgm:spPr/>
    </dgm:pt>
    <dgm:pt modelId="{0BC80339-DF52-4F6D-8DFC-9D8BF6A6901B}" type="pres">
      <dgm:prSet presAssocID="{FB5E252A-F469-4FA0-B620-C0A8257CB8AD}" presName="txSpace" presStyleCnt="0"/>
      <dgm:spPr/>
    </dgm:pt>
    <dgm:pt modelId="{E31064C0-6E52-40B3-A5B1-0001D7C9A891}" type="pres">
      <dgm:prSet presAssocID="{FB5E252A-F469-4FA0-B620-C0A8257CB8AD}" presName="desTx" presStyleLbl="revTx" presStyleIdx="3" presStyleCnt="12">
        <dgm:presLayoutVars/>
      </dgm:prSet>
      <dgm:spPr/>
    </dgm:pt>
    <dgm:pt modelId="{A0D821FE-4B2E-41E1-9091-7BCA77825CBF}" type="pres">
      <dgm:prSet presAssocID="{88840B14-760C-441D-AA9B-9CD0440C82C4}" presName="sibTrans" presStyleCnt="0"/>
      <dgm:spPr/>
    </dgm:pt>
    <dgm:pt modelId="{1DB4E25A-87E9-40C7-A948-01D8864E67FD}" type="pres">
      <dgm:prSet presAssocID="{0A264177-92B4-4214-867D-AA1CF567F51A}" presName="compNode" presStyleCnt="0"/>
      <dgm:spPr/>
    </dgm:pt>
    <dgm:pt modelId="{2F2F3E22-10B9-4FE3-86D1-3326B45E54DD}" type="pres">
      <dgm:prSet presAssocID="{0A264177-92B4-4214-867D-AA1CF567F51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D6366063-B8A2-4E00-B019-F5B2135C8BDB}" type="pres">
      <dgm:prSet presAssocID="{0A264177-92B4-4214-867D-AA1CF567F51A}" presName="iconSpace" presStyleCnt="0"/>
      <dgm:spPr/>
    </dgm:pt>
    <dgm:pt modelId="{6A7104C4-ECA7-4537-A838-E9880507A70B}" type="pres">
      <dgm:prSet presAssocID="{0A264177-92B4-4214-867D-AA1CF567F51A}" presName="parTx" presStyleLbl="revTx" presStyleIdx="4" presStyleCnt="12">
        <dgm:presLayoutVars>
          <dgm:chMax val="0"/>
          <dgm:chPref val="0"/>
        </dgm:presLayoutVars>
      </dgm:prSet>
      <dgm:spPr/>
    </dgm:pt>
    <dgm:pt modelId="{8DA9D6C7-244F-4BB5-BE22-5F8FF7B4AA8E}" type="pres">
      <dgm:prSet presAssocID="{0A264177-92B4-4214-867D-AA1CF567F51A}" presName="txSpace" presStyleCnt="0"/>
      <dgm:spPr/>
    </dgm:pt>
    <dgm:pt modelId="{C2A15E41-5095-4D9C-B732-10590E280803}" type="pres">
      <dgm:prSet presAssocID="{0A264177-92B4-4214-867D-AA1CF567F51A}" presName="desTx" presStyleLbl="revTx" presStyleIdx="5" presStyleCnt="12">
        <dgm:presLayoutVars/>
      </dgm:prSet>
      <dgm:spPr/>
    </dgm:pt>
    <dgm:pt modelId="{D13BC353-1680-4420-ABCE-3A6DE8A5FEDD}" type="pres">
      <dgm:prSet presAssocID="{B23FE860-59A2-4388-BAD7-7F51849F41AB}" presName="sibTrans" presStyleCnt="0"/>
      <dgm:spPr/>
    </dgm:pt>
    <dgm:pt modelId="{3DCE1503-4F6F-4BD7-84F3-A06BA79F1C0A}" type="pres">
      <dgm:prSet presAssocID="{BD4BCD41-5946-49CA-8A21-6263D466A737}" presName="compNode" presStyleCnt="0"/>
      <dgm:spPr/>
    </dgm:pt>
    <dgm:pt modelId="{CEEF6DE5-B874-4496-9783-C83435350B6A}" type="pres">
      <dgm:prSet presAssocID="{BD4BCD41-5946-49CA-8A21-6263D466A7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bweb"/>
        </a:ext>
      </dgm:extLst>
    </dgm:pt>
    <dgm:pt modelId="{94DABB5C-D4FA-4242-A1DA-EF83FA23419A}" type="pres">
      <dgm:prSet presAssocID="{BD4BCD41-5946-49CA-8A21-6263D466A737}" presName="iconSpace" presStyleCnt="0"/>
      <dgm:spPr/>
    </dgm:pt>
    <dgm:pt modelId="{D4E28D08-05D5-49C7-94D1-4ADCB0CCE244}" type="pres">
      <dgm:prSet presAssocID="{BD4BCD41-5946-49CA-8A21-6263D466A737}" presName="parTx" presStyleLbl="revTx" presStyleIdx="6" presStyleCnt="12">
        <dgm:presLayoutVars>
          <dgm:chMax val="0"/>
          <dgm:chPref val="0"/>
        </dgm:presLayoutVars>
      </dgm:prSet>
      <dgm:spPr/>
    </dgm:pt>
    <dgm:pt modelId="{21F695BF-856C-46C4-84BB-801E4133D8C6}" type="pres">
      <dgm:prSet presAssocID="{BD4BCD41-5946-49CA-8A21-6263D466A737}" presName="txSpace" presStyleCnt="0"/>
      <dgm:spPr/>
    </dgm:pt>
    <dgm:pt modelId="{42F95C61-3379-48FE-9C78-432CD52EF2DE}" type="pres">
      <dgm:prSet presAssocID="{BD4BCD41-5946-49CA-8A21-6263D466A737}" presName="desTx" presStyleLbl="revTx" presStyleIdx="7" presStyleCnt="12">
        <dgm:presLayoutVars/>
      </dgm:prSet>
      <dgm:spPr/>
    </dgm:pt>
    <dgm:pt modelId="{675DB74D-96BA-41A4-B090-8FC33E535B85}" type="pres">
      <dgm:prSet presAssocID="{7D9B274E-9C9C-4B5F-AC54-0514A97CC2A3}" presName="sibTrans" presStyleCnt="0"/>
      <dgm:spPr/>
    </dgm:pt>
    <dgm:pt modelId="{AB632534-E8D0-47EB-82A1-BBD7E10D9416}" type="pres">
      <dgm:prSet presAssocID="{E0E5E515-5269-4372-BF3E-3CB58B90E5FD}" presName="compNode" presStyleCnt="0"/>
      <dgm:spPr/>
    </dgm:pt>
    <dgm:pt modelId="{15867493-976D-4191-A21F-3408577EE031}" type="pres">
      <dgm:prSet presAssocID="{E0E5E515-5269-4372-BF3E-3CB58B90E5F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D30A774A-0F11-4FEC-9335-FF4AB67CCC9F}" type="pres">
      <dgm:prSet presAssocID="{E0E5E515-5269-4372-BF3E-3CB58B90E5FD}" presName="iconSpace" presStyleCnt="0"/>
      <dgm:spPr/>
    </dgm:pt>
    <dgm:pt modelId="{505044A2-4C28-4604-B06E-FA3D65CD58DF}" type="pres">
      <dgm:prSet presAssocID="{E0E5E515-5269-4372-BF3E-3CB58B90E5FD}" presName="parTx" presStyleLbl="revTx" presStyleIdx="8" presStyleCnt="12">
        <dgm:presLayoutVars>
          <dgm:chMax val="0"/>
          <dgm:chPref val="0"/>
        </dgm:presLayoutVars>
      </dgm:prSet>
      <dgm:spPr/>
    </dgm:pt>
    <dgm:pt modelId="{125A219C-4D23-475A-972B-1EA5B7CAE271}" type="pres">
      <dgm:prSet presAssocID="{E0E5E515-5269-4372-BF3E-3CB58B90E5FD}" presName="txSpace" presStyleCnt="0"/>
      <dgm:spPr/>
    </dgm:pt>
    <dgm:pt modelId="{48EEA0F1-6928-4C44-8200-D019EF509B85}" type="pres">
      <dgm:prSet presAssocID="{E0E5E515-5269-4372-BF3E-3CB58B90E5FD}" presName="desTx" presStyleLbl="revTx" presStyleIdx="9" presStyleCnt="12">
        <dgm:presLayoutVars/>
      </dgm:prSet>
      <dgm:spPr/>
    </dgm:pt>
    <dgm:pt modelId="{595C2C22-72F3-44E6-87B7-720CFD9A1A62}" type="pres">
      <dgm:prSet presAssocID="{025D6C88-CF34-4D68-8C51-461808FF3F16}" presName="sibTrans" presStyleCnt="0"/>
      <dgm:spPr/>
    </dgm:pt>
    <dgm:pt modelId="{7601D6F3-1BC6-4947-8CDF-3079DF0A28AC}" type="pres">
      <dgm:prSet presAssocID="{A28BD717-7F61-42CC-9F77-9CF6E0CA6AF8}" presName="compNode" presStyleCnt="0"/>
      <dgm:spPr/>
    </dgm:pt>
    <dgm:pt modelId="{618503D4-E426-4F79-96CA-28A56ED4D3BE}" type="pres">
      <dgm:prSet presAssocID="{A28BD717-7F61-42CC-9F77-9CF6E0CA6AF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0CF2E3C3-17B5-4EB8-9CB4-F6424B85B2E5}" type="pres">
      <dgm:prSet presAssocID="{A28BD717-7F61-42CC-9F77-9CF6E0CA6AF8}" presName="iconSpace" presStyleCnt="0"/>
      <dgm:spPr/>
    </dgm:pt>
    <dgm:pt modelId="{98E6C4C6-0793-4EA8-8C76-A5A289DEF6E9}" type="pres">
      <dgm:prSet presAssocID="{A28BD717-7F61-42CC-9F77-9CF6E0CA6AF8}" presName="parTx" presStyleLbl="revTx" presStyleIdx="10" presStyleCnt="12">
        <dgm:presLayoutVars>
          <dgm:chMax val="0"/>
          <dgm:chPref val="0"/>
        </dgm:presLayoutVars>
      </dgm:prSet>
      <dgm:spPr/>
    </dgm:pt>
    <dgm:pt modelId="{6090EBDE-1AFF-4835-90F6-A5F0FB472D0D}" type="pres">
      <dgm:prSet presAssocID="{A28BD717-7F61-42CC-9F77-9CF6E0CA6AF8}" presName="txSpace" presStyleCnt="0"/>
      <dgm:spPr/>
    </dgm:pt>
    <dgm:pt modelId="{C27246C0-8D47-440B-85B1-4C22BBF55302}" type="pres">
      <dgm:prSet presAssocID="{A28BD717-7F61-42CC-9F77-9CF6E0CA6AF8}" presName="desTx" presStyleLbl="revTx" presStyleIdx="11" presStyleCnt="12" custLinFactY="-36111" custLinFactNeighborX="-31" custLinFactNeighborY="-100000">
        <dgm:presLayoutVars/>
      </dgm:prSet>
      <dgm:spPr/>
    </dgm:pt>
  </dgm:ptLst>
  <dgm:cxnLst>
    <dgm:cxn modelId="{F7ADAD01-2F81-44D4-87F0-A41BB8D6CB2A}" srcId="{2A5092DA-27BB-4F00-B190-77C2644B7B81}" destId="{A28BD717-7F61-42CC-9F77-9CF6E0CA6AF8}" srcOrd="5" destOrd="0" parTransId="{6302A6EB-6232-49BF-8456-FAD3BB35FE40}" sibTransId="{4A3EB4A2-DA8F-4F20-BB29-9AA17EA52444}"/>
    <dgm:cxn modelId="{81078D11-9050-4394-B84F-671ADA26FA8C}" srcId="{2A5092DA-27BB-4F00-B190-77C2644B7B81}" destId="{E0E5E515-5269-4372-BF3E-3CB58B90E5FD}" srcOrd="4" destOrd="0" parTransId="{278741F3-5F5D-4172-A898-8B6BD4478165}" sibTransId="{025D6C88-CF34-4D68-8C51-461808FF3F16}"/>
    <dgm:cxn modelId="{85087A1C-CB5F-4DE8-A1CE-502E933918EE}" type="presOf" srcId="{A28BD717-7F61-42CC-9F77-9CF6E0CA6AF8}" destId="{98E6C4C6-0793-4EA8-8C76-A5A289DEF6E9}" srcOrd="0" destOrd="0" presId="urn:microsoft.com/office/officeart/2018/2/layout/IconLabelDescriptionList"/>
    <dgm:cxn modelId="{21590722-5EC1-456D-A296-1ABE356188A7}" srcId="{2A5092DA-27BB-4F00-B190-77C2644B7B81}" destId="{FB5E252A-F469-4FA0-B620-C0A8257CB8AD}" srcOrd="1" destOrd="0" parTransId="{9F6F0B18-C9B6-41A1-B1C7-9C78D2C58871}" sibTransId="{88840B14-760C-441D-AA9B-9CD0440C82C4}"/>
    <dgm:cxn modelId="{54F10732-7752-464D-8323-890F429AD799}" type="presOf" srcId="{3FB2B389-1662-4683-B60E-497EE7CF8206}" destId="{C27246C0-8D47-440B-85B1-4C22BBF55302}" srcOrd="0" destOrd="2" presId="urn:microsoft.com/office/officeart/2018/2/layout/IconLabelDescriptionList"/>
    <dgm:cxn modelId="{F3E38332-103F-49C4-B00B-22CA534BDA0C}" type="presOf" srcId="{1A39FD0A-4264-463B-B40F-B56EDC80F4A4}" destId="{C27246C0-8D47-440B-85B1-4C22BBF55302}" srcOrd="0" destOrd="1" presId="urn:microsoft.com/office/officeart/2018/2/layout/IconLabelDescriptionList"/>
    <dgm:cxn modelId="{4E569442-BD14-4F0B-A43C-A9D5A5026881}" type="presOf" srcId="{E0E5E515-5269-4372-BF3E-3CB58B90E5FD}" destId="{505044A2-4C28-4604-B06E-FA3D65CD58DF}" srcOrd="0" destOrd="0" presId="urn:microsoft.com/office/officeart/2018/2/layout/IconLabelDescriptionList"/>
    <dgm:cxn modelId="{1D505B69-06B1-401B-AB82-CBCE2E13404E}" srcId="{A28BD717-7F61-42CC-9F77-9CF6E0CA6AF8}" destId="{799CCC91-5744-4E5A-BCC5-4413440693D2}" srcOrd="0" destOrd="0" parTransId="{58A1B591-32A4-4F81-B961-5BDE64A99C9A}" sibTransId="{A581842B-DE99-427B-B693-1C86D8DE46FE}"/>
    <dgm:cxn modelId="{B74B464F-4008-489D-B192-CAA7600ED460}" srcId="{2A5092DA-27BB-4F00-B190-77C2644B7B81}" destId="{BD4BCD41-5946-49CA-8A21-6263D466A737}" srcOrd="3" destOrd="0" parTransId="{FAAED86C-02BA-4063-8814-E19DA047E1CA}" sibTransId="{7D9B274E-9C9C-4B5F-AC54-0514A97CC2A3}"/>
    <dgm:cxn modelId="{7A0F8C73-F4A5-445A-A7F3-575DD3F910F4}" type="presOf" srcId="{918BCD79-2F55-4A86-8AB5-E0F786CF23B3}" destId="{C08EA3D1-7B1C-4435-BC40-3EBDC932F6E0}" srcOrd="0" destOrd="0" presId="urn:microsoft.com/office/officeart/2018/2/layout/IconLabelDescriptionList"/>
    <dgm:cxn modelId="{7A137177-11BB-4A18-94B9-B64F6DEB7B9C}" srcId="{A28BD717-7F61-42CC-9F77-9CF6E0CA6AF8}" destId="{1A39FD0A-4264-463B-B40F-B56EDC80F4A4}" srcOrd="1" destOrd="0" parTransId="{F09BBB26-86FC-4949-BDF3-2E74F8816E2E}" sibTransId="{8D40DF10-7162-4154-BD42-1B57DA1BA256}"/>
    <dgm:cxn modelId="{0B917158-A59E-4F64-B5EC-5FBDA8500A57}" type="presOf" srcId="{0A264177-92B4-4214-867D-AA1CF567F51A}" destId="{6A7104C4-ECA7-4537-A838-E9880507A70B}" srcOrd="0" destOrd="0" presId="urn:microsoft.com/office/officeart/2018/2/layout/IconLabelDescriptionList"/>
    <dgm:cxn modelId="{502F5D7A-979E-426C-B42C-4825C246A196}" type="presOf" srcId="{799CCC91-5744-4E5A-BCC5-4413440693D2}" destId="{C27246C0-8D47-440B-85B1-4C22BBF55302}" srcOrd="0" destOrd="0" presId="urn:microsoft.com/office/officeart/2018/2/layout/IconLabelDescriptionList"/>
    <dgm:cxn modelId="{8EE61599-84F3-4BC2-BE86-07296D9687F2}" type="presOf" srcId="{2A5092DA-27BB-4F00-B190-77C2644B7B81}" destId="{17896D86-523A-4441-8052-458DA16182B4}" srcOrd="0" destOrd="0" presId="urn:microsoft.com/office/officeart/2018/2/layout/IconLabelDescriptionList"/>
    <dgm:cxn modelId="{4355F799-557E-438B-AC7C-7B9DDF5E0EF5}" srcId="{A28BD717-7F61-42CC-9F77-9CF6E0CA6AF8}" destId="{3FB2B389-1662-4683-B60E-497EE7CF8206}" srcOrd="2" destOrd="0" parTransId="{5920AFE8-ACC4-48C8-B877-BDCD01DCDEE8}" sibTransId="{DE301E8B-EF7B-498A-AE6F-155140315E56}"/>
    <dgm:cxn modelId="{EBA125AF-3F02-4941-9C48-769D33E4AF26}" type="presOf" srcId="{FB5E252A-F469-4FA0-B620-C0A8257CB8AD}" destId="{1477E8F1-49BC-4E9E-B4E3-A9CC75CFA959}" srcOrd="0" destOrd="0" presId="urn:microsoft.com/office/officeart/2018/2/layout/IconLabelDescriptionList"/>
    <dgm:cxn modelId="{B03277B5-DBF5-4993-B852-1661E6AAE0BF}" srcId="{2A5092DA-27BB-4F00-B190-77C2644B7B81}" destId="{0A264177-92B4-4214-867D-AA1CF567F51A}" srcOrd="2" destOrd="0" parTransId="{A4654ED1-7138-4706-8F69-9B1647EF2057}" sibTransId="{B23FE860-59A2-4388-BAD7-7F51849F41AB}"/>
    <dgm:cxn modelId="{3FB450D4-BD39-4B03-9711-8B5534EA325F}" type="presOf" srcId="{BD4BCD41-5946-49CA-8A21-6263D466A737}" destId="{D4E28D08-05D5-49C7-94D1-4ADCB0CCE244}" srcOrd="0" destOrd="0" presId="urn:microsoft.com/office/officeart/2018/2/layout/IconLabelDescriptionList"/>
    <dgm:cxn modelId="{AFB944FD-3E2F-411C-A605-CD9CE4B7118F}" srcId="{2A5092DA-27BB-4F00-B190-77C2644B7B81}" destId="{918BCD79-2F55-4A86-8AB5-E0F786CF23B3}" srcOrd="0" destOrd="0" parTransId="{F37D5D96-FC31-4CA8-8085-5846EE97B4A7}" sibTransId="{BC8E1BD0-2AB2-4133-AC8B-4093CFDAE951}"/>
    <dgm:cxn modelId="{9C8E06D5-485D-427E-98AC-0C70BD804333}" type="presParOf" srcId="{17896D86-523A-4441-8052-458DA16182B4}" destId="{7B0DD4BE-9903-494A-B42E-F377F5B8B536}" srcOrd="0" destOrd="0" presId="urn:microsoft.com/office/officeart/2018/2/layout/IconLabelDescriptionList"/>
    <dgm:cxn modelId="{FB512F28-1F65-4584-9822-C448EA6449A0}" type="presParOf" srcId="{7B0DD4BE-9903-494A-B42E-F377F5B8B536}" destId="{08F2A9D8-4FDF-4D74-A22C-AF579FAF26A6}" srcOrd="0" destOrd="0" presId="urn:microsoft.com/office/officeart/2018/2/layout/IconLabelDescriptionList"/>
    <dgm:cxn modelId="{139B7F81-BBDE-4D16-8D43-7B1F88F41ED9}" type="presParOf" srcId="{7B0DD4BE-9903-494A-B42E-F377F5B8B536}" destId="{B9702D21-B3D0-482D-AD55-60F7A772F511}" srcOrd="1" destOrd="0" presId="urn:microsoft.com/office/officeart/2018/2/layout/IconLabelDescriptionList"/>
    <dgm:cxn modelId="{C67F48B9-96B0-4E3C-A832-270A66A4F90B}" type="presParOf" srcId="{7B0DD4BE-9903-494A-B42E-F377F5B8B536}" destId="{C08EA3D1-7B1C-4435-BC40-3EBDC932F6E0}" srcOrd="2" destOrd="0" presId="urn:microsoft.com/office/officeart/2018/2/layout/IconLabelDescriptionList"/>
    <dgm:cxn modelId="{95D9C1D1-BD74-453C-BD5F-723DA8FB6C98}" type="presParOf" srcId="{7B0DD4BE-9903-494A-B42E-F377F5B8B536}" destId="{99EF19A0-47E5-4FB6-A1B6-8CEB8A931592}" srcOrd="3" destOrd="0" presId="urn:microsoft.com/office/officeart/2018/2/layout/IconLabelDescriptionList"/>
    <dgm:cxn modelId="{DD42BE8B-4679-4E18-83D6-E4EF0F10FF59}" type="presParOf" srcId="{7B0DD4BE-9903-494A-B42E-F377F5B8B536}" destId="{224B7EAD-F85F-4953-928B-4A272B3DE727}" srcOrd="4" destOrd="0" presId="urn:microsoft.com/office/officeart/2018/2/layout/IconLabelDescriptionList"/>
    <dgm:cxn modelId="{A6CE2B10-2970-4C17-83A3-0A2C6C512DF5}" type="presParOf" srcId="{17896D86-523A-4441-8052-458DA16182B4}" destId="{6C44797A-33FD-4009-B0BC-20E40F4E1273}" srcOrd="1" destOrd="0" presId="urn:microsoft.com/office/officeart/2018/2/layout/IconLabelDescriptionList"/>
    <dgm:cxn modelId="{01DAD418-7851-4C95-91C5-BA564364195E}" type="presParOf" srcId="{17896D86-523A-4441-8052-458DA16182B4}" destId="{2CA49907-CA00-4B7C-A58B-649A0A350EB7}" srcOrd="2" destOrd="0" presId="urn:microsoft.com/office/officeart/2018/2/layout/IconLabelDescriptionList"/>
    <dgm:cxn modelId="{7573E271-FC6A-4ACB-AABB-3FFC1C97F82B}" type="presParOf" srcId="{2CA49907-CA00-4B7C-A58B-649A0A350EB7}" destId="{DE75030E-97F0-4409-9945-1FC67D3D0C81}" srcOrd="0" destOrd="0" presId="urn:microsoft.com/office/officeart/2018/2/layout/IconLabelDescriptionList"/>
    <dgm:cxn modelId="{E87D466B-14C1-4BBE-BAD2-DDA458612480}" type="presParOf" srcId="{2CA49907-CA00-4B7C-A58B-649A0A350EB7}" destId="{134FEF0F-A242-4809-AFA5-30E9500A7557}" srcOrd="1" destOrd="0" presId="urn:microsoft.com/office/officeart/2018/2/layout/IconLabelDescriptionList"/>
    <dgm:cxn modelId="{BEC0A54A-C868-4015-BA2C-2B0F415B0BC2}" type="presParOf" srcId="{2CA49907-CA00-4B7C-A58B-649A0A350EB7}" destId="{1477E8F1-49BC-4E9E-B4E3-A9CC75CFA959}" srcOrd="2" destOrd="0" presId="urn:microsoft.com/office/officeart/2018/2/layout/IconLabelDescriptionList"/>
    <dgm:cxn modelId="{72B4552C-7637-4D95-B4E3-DA3A07724C6A}" type="presParOf" srcId="{2CA49907-CA00-4B7C-A58B-649A0A350EB7}" destId="{0BC80339-DF52-4F6D-8DFC-9D8BF6A6901B}" srcOrd="3" destOrd="0" presId="urn:microsoft.com/office/officeart/2018/2/layout/IconLabelDescriptionList"/>
    <dgm:cxn modelId="{06DD4132-E37E-47F7-935F-315BBEB3D218}" type="presParOf" srcId="{2CA49907-CA00-4B7C-A58B-649A0A350EB7}" destId="{E31064C0-6E52-40B3-A5B1-0001D7C9A891}" srcOrd="4" destOrd="0" presId="urn:microsoft.com/office/officeart/2018/2/layout/IconLabelDescriptionList"/>
    <dgm:cxn modelId="{5CE37497-4F6B-4D13-9BA3-086096112FFB}" type="presParOf" srcId="{17896D86-523A-4441-8052-458DA16182B4}" destId="{A0D821FE-4B2E-41E1-9091-7BCA77825CBF}" srcOrd="3" destOrd="0" presId="urn:microsoft.com/office/officeart/2018/2/layout/IconLabelDescriptionList"/>
    <dgm:cxn modelId="{07AA870B-FC5B-4402-8225-EF6BF02F780C}" type="presParOf" srcId="{17896D86-523A-4441-8052-458DA16182B4}" destId="{1DB4E25A-87E9-40C7-A948-01D8864E67FD}" srcOrd="4" destOrd="0" presId="urn:microsoft.com/office/officeart/2018/2/layout/IconLabelDescriptionList"/>
    <dgm:cxn modelId="{8106895F-6B84-439D-AAAB-6B0C5C7AAFDC}" type="presParOf" srcId="{1DB4E25A-87E9-40C7-A948-01D8864E67FD}" destId="{2F2F3E22-10B9-4FE3-86D1-3326B45E54DD}" srcOrd="0" destOrd="0" presId="urn:microsoft.com/office/officeart/2018/2/layout/IconLabelDescriptionList"/>
    <dgm:cxn modelId="{5103254F-F810-4E3F-97B5-7661223005BE}" type="presParOf" srcId="{1DB4E25A-87E9-40C7-A948-01D8864E67FD}" destId="{D6366063-B8A2-4E00-B019-F5B2135C8BDB}" srcOrd="1" destOrd="0" presId="urn:microsoft.com/office/officeart/2018/2/layout/IconLabelDescriptionList"/>
    <dgm:cxn modelId="{622281EC-70A9-4623-93C6-B20BCE101A6E}" type="presParOf" srcId="{1DB4E25A-87E9-40C7-A948-01D8864E67FD}" destId="{6A7104C4-ECA7-4537-A838-E9880507A70B}" srcOrd="2" destOrd="0" presId="urn:microsoft.com/office/officeart/2018/2/layout/IconLabelDescriptionList"/>
    <dgm:cxn modelId="{41C6BB95-624C-4ACF-B3B7-E421B2177BE3}" type="presParOf" srcId="{1DB4E25A-87E9-40C7-A948-01D8864E67FD}" destId="{8DA9D6C7-244F-4BB5-BE22-5F8FF7B4AA8E}" srcOrd="3" destOrd="0" presId="urn:microsoft.com/office/officeart/2018/2/layout/IconLabelDescriptionList"/>
    <dgm:cxn modelId="{8E195512-2BB4-42F8-B4E7-147B84B3D385}" type="presParOf" srcId="{1DB4E25A-87E9-40C7-A948-01D8864E67FD}" destId="{C2A15E41-5095-4D9C-B732-10590E280803}" srcOrd="4" destOrd="0" presId="urn:microsoft.com/office/officeart/2018/2/layout/IconLabelDescriptionList"/>
    <dgm:cxn modelId="{5BA8B7DD-D8BE-43B1-B1AF-204178F3CEDF}" type="presParOf" srcId="{17896D86-523A-4441-8052-458DA16182B4}" destId="{D13BC353-1680-4420-ABCE-3A6DE8A5FEDD}" srcOrd="5" destOrd="0" presId="urn:microsoft.com/office/officeart/2018/2/layout/IconLabelDescriptionList"/>
    <dgm:cxn modelId="{69DFE825-6EBD-4F1A-8F8E-AE6F8D097271}" type="presParOf" srcId="{17896D86-523A-4441-8052-458DA16182B4}" destId="{3DCE1503-4F6F-4BD7-84F3-A06BA79F1C0A}" srcOrd="6" destOrd="0" presId="urn:microsoft.com/office/officeart/2018/2/layout/IconLabelDescriptionList"/>
    <dgm:cxn modelId="{3DE91B0B-E89F-44BA-B038-8F2163E02448}" type="presParOf" srcId="{3DCE1503-4F6F-4BD7-84F3-A06BA79F1C0A}" destId="{CEEF6DE5-B874-4496-9783-C83435350B6A}" srcOrd="0" destOrd="0" presId="urn:microsoft.com/office/officeart/2018/2/layout/IconLabelDescriptionList"/>
    <dgm:cxn modelId="{9E5AA577-22EA-4A48-BD78-B05AC5E22AAC}" type="presParOf" srcId="{3DCE1503-4F6F-4BD7-84F3-A06BA79F1C0A}" destId="{94DABB5C-D4FA-4242-A1DA-EF83FA23419A}" srcOrd="1" destOrd="0" presId="urn:microsoft.com/office/officeart/2018/2/layout/IconLabelDescriptionList"/>
    <dgm:cxn modelId="{BC404FE6-716F-40A2-944D-5B30D5CDDFA5}" type="presParOf" srcId="{3DCE1503-4F6F-4BD7-84F3-A06BA79F1C0A}" destId="{D4E28D08-05D5-49C7-94D1-4ADCB0CCE244}" srcOrd="2" destOrd="0" presId="urn:microsoft.com/office/officeart/2018/2/layout/IconLabelDescriptionList"/>
    <dgm:cxn modelId="{8D40AEB2-C2A4-42EF-B0E2-504ABFDD760D}" type="presParOf" srcId="{3DCE1503-4F6F-4BD7-84F3-A06BA79F1C0A}" destId="{21F695BF-856C-46C4-84BB-801E4133D8C6}" srcOrd="3" destOrd="0" presId="urn:microsoft.com/office/officeart/2018/2/layout/IconLabelDescriptionList"/>
    <dgm:cxn modelId="{21364988-76CA-4E0F-988E-87A6D7AFFEB1}" type="presParOf" srcId="{3DCE1503-4F6F-4BD7-84F3-A06BA79F1C0A}" destId="{42F95C61-3379-48FE-9C78-432CD52EF2DE}" srcOrd="4" destOrd="0" presId="urn:microsoft.com/office/officeart/2018/2/layout/IconLabelDescriptionList"/>
    <dgm:cxn modelId="{2D37B573-D592-4CA9-BADB-D49179E958BF}" type="presParOf" srcId="{17896D86-523A-4441-8052-458DA16182B4}" destId="{675DB74D-96BA-41A4-B090-8FC33E535B85}" srcOrd="7" destOrd="0" presId="urn:microsoft.com/office/officeart/2018/2/layout/IconLabelDescriptionList"/>
    <dgm:cxn modelId="{56CDC7F8-C6A5-453A-9CEF-E697B96821A8}" type="presParOf" srcId="{17896D86-523A-4441-8052-458DA16182B4}" destId="{AB632534-E8D0-47EB-82A1-BBD7E10D9416}" srcOrd="8" destOrd="0" presId="urn:microsoft.com/office/officeart/2018/2/layout/IconLabelDescriptionList"/>
    <dgm:cxn modelId="{1E7CCC62-5493-4BB3-BDA4-12D626FDA93C}" type="presParOf" srcId="{AB632534-E8D0-47EB-82A1-BBD7E10D9416}" destId="{15867493-976D-4191-A21F-3408577EE031}" srcOrd="0" destOrd="0" presId="urn:microsoft.com/office/officeart/2018/2/layout/IconLabelDescriptionList"/>
    <dgm:cxn modelId="{8998C1A2-6570-4876-B386-079F774837EF}" type="presParOf" srcId="{AB632534-E8D0-47EB-82A1-BBD7E10D9416}" destId="{D30A774A-0F11-4FEC-9335-FF4AB67CCC9F}" srcOrd="1" destOrd="0" presId="urn:microsoft.com/office/officeart/2018/2/layout/IconLabelDescriptionList"/>
    <dgm:cxn modelId="{24E052C3-60BE-4964-ABCB-01519FB19533}" type="presParOf" srcId="{AB632534-E8D0-47EB-82A1-BBD7E10D9416}" destId="{505044A2-4C28-4604-B06E-FA3D65CD58DF}" srcOrd="2" destOrd="0" presId="urn:microsoft.com/office/officeart/2018/2/layout/IconLabelDescriptionList"/>
    <dgm:cxn modelId="{1867AE58-0C31-448C-8D7E-5CA41BDD4395}" type="presParOf" srcId="{AB632534-E8D0-47EB-82A1-BBD7E10D9416}" destId="{125A219C-4D23-475A-972B-1EA5B7CAE271}" srcOrd="3" destOrd="0" presId="urn:microsoft.com/office/officeart/2018/2/layout/IconLabelDescriptionList"/>
    <dgm:cxn modelId="{1D6E669A-8203-48CE-9BFD-3863B6178CB5}" type="presParOf" srcId="{AB632534-E8D0-47EB-82A1-BBD7E10D9416}" destId="{48EEA0F1-6928-4C44-8200-D019EF509B85}" srcOrd="4" destOrd="0" presId="urn:microsoft.com/office/officeart/2018/2/layout/IconLabelDescriptionList"/>
    <dgm:cxn modelId="{8A6CF24E-1944-401E-9EBA-A753EE83187F}" type="presParOf" srcId="{17896D86-523A-4441-8052-458DA16182B4}" destId="{595C2C22-72F3-44E6-87B7-720CFD9A1A62}" srcOrd="9" destOrd="0" presId="urn:microsoft.com/office/officeart/2018/2/layout/IconLabelDescriptionList"/>
    <dgm:cxn modelId="{8391591A-A8BB-4F48-B1E9-5C3824BFB7C2}" type="presParOf" srcId="{17896D86-523A-4441-8052-458DA16182B4}" destId="{7601D6F3-1BC6-4947-8CDF-3079DF0A28AC}" srcOrd="10" destOrd="0" presId="urn:microsoft.com/office/officeart/2018/2/layout/IconLabelDescriptionList"/>
    <dgm:cxn modelId="{514D5676-9E16-4FCE-8AC7-ACE365EDE88C}" type="presParOf" srcId="{7601D6F3-1BC6-4947-8CDF-3079DF0A28AC}" destId="{618503D4-E426-4F79-96CA-28A56ED4D3BE}" srcOrd="0" destOrd="0" presId="urn:microsoft.com/office/officeart/2018/2/layout/IconLabelDescriptionList"/>
    <dgm:cxn modelId="{F9A1769E-E142-4FE3-BB96-1928920B6EF7}" type="presParOf" srcId="{7601D6F3-1BC6-4947-8CDF-3079DF0A28AC}" destId="{0CF2E3C3-17B5-4EB8-9CB4-F6424B85B2E5}" srcOrd="1" destOrd="0" presId="urn:microsoft.com/office/officeart/2018/2/layout/IconLabelDescriptionList"/>
    <dgm:cxn modelId="{8166EED8-0823-4D05-80AF-3FF353B37782}" type="presParOf" srcId="{7601D6F3-1BC6-4947-8CDF-3079DF0A28AC}" destId="{98E6C4C6-0793-4EA8-8C76-A5A289DEF6E9}" srcOrd="2" destOrd="0" presId="urn:microsoft.com/office/officeart/2018/2/layout/IconLabelDescriptionList"/>
    <dgm:cxn modelId="{11CF5F0D-E245-48C8-998B-4417120FF052}" type="presParOf" srcId="{7601D6F3-1BC6-4947-8CDF-3079DF0A28AC}" destId="{6090EBDE-1AFF-4835-90F6-A5F0FB472D0D}" srcOrd="3" destOrd="0" presId="urn:microsoft.com/office/officeart/2018/2/layout/IconLabelDescriptionList"/>
    <dgm:cxn modelId="{CBD2A4E9-D827-4EEC-B174-8F17B1C0F194}" type="presParOf" srcId="{7601D6F3-1BC6-4947-8CDF-3079DF0A28AC}" destId="{C27246C0-8D47-440B-85B1-4C22BBF5530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D26148-2556-435A-9F91-5E344931EA2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8BD4E3-A29E-4245-B92A-B0F997F3BAE2}">
      <dgm:prSet/>
      <dgm:spPr/>
      <dgm:t>
        <a:bodyPr/>
        <a:lstStyle/>
        <a:p>
          <a:pPr>
            <a:defRPr b="1"/>
          </a:pPr>
          <a:r>
            <a:rPr lang="en-US"/>
            <a:t>Design Decision 1: GPS and Bluetooth Beacons</a:t>
          </a:r>
        </a:p>
      </dgm:t>
    </dgm:pt>
    <dgm:pt modelId="{91DDECD1-1223-456F-8F00-C967F0399855}" type="parTrans" cxnId="{1057AFFA-0E7C-4BFB-A054-B0EA47DD0D35}">
      <dgm:prSet/>
      <dgm:spPr/>
      <dgm:t>
        <a:bodyPr/>
        <a:lstStyle/>
        <a:p>
          <a:endParaRPr lang="en-US"/>
        </a:p>
      </dgm:t>
    </dgm:pt>
    <dgm:pt modelId="{522B8A41-0697-46E5-98A1-021957A9C094}" type="sibTrans" cxnId="{1057AFFA-0E7C-4BFB-A054-B0EA47DD0D35}">
      <dgm:prSet/>
      <dgm:spPr/>
      <dgm:t>
        <a:bodyPr/>
        <a:lstStyle/>
        <a:p>
          <a:endParaRPr lang="en-US"/>
        </a:p>
      </dgm:t>
    </dgm:pt>
    <dgm:pt modelId="{C8D1DD58-3231-4674-99F0-259D42652B2D}">
      <dgm:prSet/>
      <dgm:spPr/>
      <dgm:t>
        <a:bodyPr/>
        <a:lstStyle/>
        <a:p>
          <a:r>
            <a:rPr lang="en-US"/>
            <a:t>Rationale: GPS is highly effective for tracking objects outdoors, but GPS  by itself is not effective inside the train due to poor signal. To fix this each train company should install Bluetooth beacons in the carriages to have precise positioning.</a:t>
          </a:r>
        </a:p>
      </dgm:t>
    </dgm:pt>
    <dgm:pt modelId="{815E94C8-F831-48C4-8ADD-518E5FF461C3}" type="parTrans" cxnId="{381A3A6C-5123-482A-8374-0A1FD7E2BA04}">
      <dgm:prSet/>
      <dgm:spPr/>
      <dgm:t>
        <a:bodyPr/>
        <a:lstStyle/>
        <a:p>
          <a:endParaRPr lang="en-US"/>
        </a:p>
      </dgm:t>
    </dgm:pt>
    <dgm:pt modelId="{AD59914B-185E-48A0-A0CD-E23BBFEAD00D}" type="sibTrans" cxnId="{381A3A6C-5123-482A-8374-0A1FD7E2BA04}">
      <dgm:prSet/>
      <dgm:spPr/>
      <dgm:t>
        <a:bodyPr/>
        <a:lstStyle/>
        <a:p>
          <a:endParaRPr lang="en-US"/>
        </a:p>
      </dgm:t>
    </dgm:pt>
    <dgm:pt modelId="{36386ABF-1A86-49F2-AB04-47778D914766}">
      <dgm:prSet/>
      <dgm:spPr/>
      <dgm:t>
        <a:bodyPr/>
        <a:lstStyle/>
        <a:p>
          <a:pPr>
            <a:defRPr b="1"/>
          </a:pPr>
          <a:r>
            <a:rPr lang="en-US"/>
            <a:t>Design Decision 2: Decentralized Cloud-Based Data Storage and Processing </a:t>
          </a:r>
        </a:p>
      </dgm:t>
    </dgm:pt>
    <dgm:pt modelId="{932ACC60-D219-4259-99EE-1F920BFD0D29}" type="parTrans" cxnId="{F4897028-8E3E-47BB-8D52-F74C5A817C16}">
      <dgm:prSet/>
      <dgm:spPr/>
      <dgm:t>
        <a:bodyPr/>
        <a:lstStyle/>
        <a:p>
          <a:endParaRPr lang="en-US"/>
        </a:p>
      </dgm:t>
    </dgm:pt>
    <dgm:pt modelId="{BDD395F2-2E41-4970-BEF6-A93AD88F8304}" type="sibTrans" cxnId="{F4897028-8E3E-47BB-8D52-F74C5A817C16}">
      <dgm:prSet/>
      <dgm:spPr/>
      <dgm:t>
        <a:bodyPr/>
        <a:lstStyle/>
        <a:p>
          <a:endParaRPr lang="en-US"/>
        </a:p>
      </dgm:t>
    </dgm:pt>
    <dgm:pt modelId="{FA0CF0C7-BF9C-4586-9223-8F4760FBBBB2}">
      <dgm:prSet/>
      <dgm:spPr/>
      <dgm:t>
        <a:bodyPr/>
        <a:lstStyle/>
        <a:p>
          <a:r>
            <a:rPr lang="en-US"/>
            <a:t>Rationale: Allows real-time data from GPS and Bluetooth to be processed and stored in multiple accessible locations, consisting of passenger, platform, and train-focused servers.</a:t>
          </a:r>
        </a:p>
      </dgm:t>
    </dgm:pt>
    <dgm:pt modelId="{45C07BE9-E653-4A45-892F-7C9C685F83B6}" type="parTrans" cxnId="{A979CEBA-ABD8-464F-9AE7-7D098F4C5615}">
      <dgm:prSet/>
      <dgm:spPr/>
      <dgm:t>
        <a:bodyPr/>
        <a:lstStyle/>
        <a:p>
          <a:endParaRPr lang="en-US"/>
        </a:p>
      </dgm:t>
    </dgm:pt>
    <dgm:pt modelId="{5260F618-60CD-43D6-8E2B-15D352917959}" type="sibTrans" cxnId="{A979CEBA-ABD8-464F-9AE7-7D098F4C5615}">
      <dgm:prSet/>
      <dgm:spPr/>
      <dgm:t>
        <a:bodyPr/>
        <a:lstStyle/>
        <a:p>
          <a:endParaRPr lang="en-US"/>
        </a:p>
      </dgm:t>
    </dgm:pt>
    <dgm:pt modelId="{DC834199-4A9C-4498-B879-C33C220431D3}">
      <dgm:prSet/>
      <dgm:spPr/>
      <dgm:t>
        <a:bodyPr/>
        <a:lstStyle/>
        <a:p>
          <a:pPr>
            <a:defRPr b="1"/>
          </a:pPr>
          <a:r>
            <a:rPr lang="en-US"/>
            <a:t>Design Decision 3: Data Privacy Protocols</a:t>
          </a:r>
        </a:p>
      </dgm:t>
    </dgm:pt>
    <dgm:pt modelId="{E4F27489-6714-4A81-8103-9082C1CC4907}" type="parTrans" cxnId="{1EA071AD-F11F-4031-B9D7-8791D3463F99}">
      <dgm:prSet/>
      <dgm:spPr/>
      <dgm:t>
        <a:bodyPr/>
        <a:lstStyle/>
        <a:p>
          <a:endParaRPr lang="en-US"/>
        </a:p>
      </dgm:t>
    </dgm:pt>
    <dgm:pt modelId="{91F587DC-E31A-49A5-A063-6D3AA9387D5F}" type="sibTrans" cxnId="{1EA071AD-F11F-4031-B9D7-8791D3463F99}">
      <dgm:prSet/>
      <dgm:spPr/>
      <dgm:t>
        <a:bodyPr/>
        <a:lstStyle/>
        <a:p>
          <a:endParaRPr lang="en-US"/>
        </a:p>
      </dgm:t>
    </dgm:pt>
    <dgm:pt modelId="{0BC47F4F-D886-425A-86E8-736EE7D67C9D}">
      <dgm:prSet/>
      <dgm:spPr/>
      <dgm:t>
        <a:bodyPr/>
        <a:lstStyle/>
        <a:p>
          <a:r>
            <a:rPr lang="en-US"/>
            <a:t>Rationale: Minimizing data access, by implementing a Role-Based Access Control.</a:t>
          </a:r>
        </a:p>
      </dgm:t>
    </dgm:pt>
    <dgm:pt modelId="{B6858C6F-29C2-4D43-9A0C-7246B649C95C}" type="parTrans" cxnId="{C3E1D1E2-6290-44A1-8838-428FD58F9614}">
      <dgm:prSet/>
      <dgm:spPr/>
      <dgm:t>
        <a:bodyPr/>
        <a:lstStyle/>
        <a:p>
          <a:endParaRPr lang="en-US"/>
        </a:p>
      </dgm:t>
    </dgm:pt>
    <dgm:pt modelId="{1F1ED9B5-D0AF-4082-BEC8-F53F6CAB42A9}" type="sibTrans" cxnId="{C3E1D1E2-6290-44A1-8838-428FD58F9614}">
      <dgm:prSet/>
      <dgm:spPr/>
      <dgm:t>
        <a:bodyPr/>
        <a:lstStyle/>
        <a:p>
          <a:endParaRPr lang="en-US"/>
        </a:p>
      </dgm:t>
    </dgm:pt>
    <dgm:pt modelId="{E3AE4A59-FC41-4188-A1FF-AB9E7727030F}" type="pres">
      <dgm:prSet presAssocID="{DBD26148-2556-435A-9F91-5E344931EA26}" presName="root" presStyleCnt="0">
        <dgm:presLayoutVars>
          <dgm:dir/>
          <dgm:resizeHandles val="exact"/>
        </dgm:presLayoutVars>
      </dgm:prSet>
      <dgm:spPr/>
    </dgm:pt>
    <dgm:pt modelId="{C849F762-1B7E-46EC-8A09-172BC8C1A50A}" type="pres">
      <dgm:prSet presAssocID="{BC8BD4E3-A29E-4245-B92A-B0F997F3BAE2}" presName="compNode" presStyleCnt="0"/>
      <dgm:spPr/>
    </dgm:pt>
    <dgm:pt modelId="{A5DE9C89-A615-4972-A51E-5F5159E177D5}" type="pres">
      <dgm:prSet presAssocID="{BC8BD4E3-A29E-4245-B92A-B0F997F3BA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98A5A3C3-A9D4-44E9-A365-4858809E45B2}" type="pres">
      <dgm:prSet presAssocID="{BC8BD4E3-A29E-4245-B92A-B0F997F3BAE2}" presName="iconSpace" presStyleCnt="0"/>
      <dgm:spPr/>
    </dgm:pt>
    <dgm:pt modelId="{EB9745C8-CBF4-43B9-9D52-FC9E6EE59C67}" type="pres">
      <dgm:prSet presAssocID="{BC8BD4E3-A29E-4245-B92A-B0F997F3BAE2}" presName="parTx" presStyleLbl="revTx" presStyleIdx="0" presStyleCnt="6">
        <dgm:presLayoutVars>
          <dgm:chMax val="0"/>
          <dgm:chPref val="0"/>
        </dgm:presLayoutVars>
      </dgm:prSet>
      <dgm:spPr/>
    </dgm:pt>
    <dgm:pt modelId="{AAC63024-17FF-49B3-9AF8-D8275BC9DB62}" type="pres">
      <dgm:prSet presAssocID="{BC8BD4E3-A29E-4245-B92A-B0F997F3BAE2}" presName="txSpace" presStyleCnt="0"/>
      <dgm:spPr/>
    </dgm:pt>
    <dgm:pt modelId="{393B2610-7B69-4F2E-9402-3638BDABF941}" type="pres">
      <dgm:prSet presAssocID="{BC8BD4E3-A29E-4245-B92A-B0F997F3BAE2}" presName="desTx" presStyleLbl="revTx" presStyleIdx="1" presStyleCnt="6">
        <dgm:presLayoutVars/>
      </dgm:prSet>
      <dgm:spPr/>
    </dgm:pt>
    <dgm:pt modelId="{D0D7CD19-232B-49A5-AF02-4C93358F02F5}" type="pres">
      <dgm:prSet presAssocID="{522B8A41-0697-46E5-98A1-021957A9C094}" presName="sibTrans" presStyleCnt="0"/>
      <dgm:spPr/>
    </dgm:pt>
    <dgm:pt modelId="{21C34A73-F121-42CB-8A21-2B94987A7C6D}" type="pres">
      <dgm:prSet presAssocID="{36386ABF-1A86-49F2-AB04-47778D914766}" presName="compNode" presStyleCnt="0"/>
      <dgm:spPr/>
    </dgm:pt>
    <dgm:pt modelId="{C6B5D71C-F005-4FD0-A625-C1163B0CCEFF}" type="pres">
      <dgm:prSet presAssocID="{36386ABF-1A86-49F2-AB04-47778D914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31111847-C934-4332-8B28-1E41AFC7F1AE}" type="pres">
      <dgm:prSet presAssocID="{36386ABF-1A86-49F2-AB04-47778D914766}" presName="iconSpace" presStyleCnt="0"/>
      <dgm:spPr/>
    </dgm:pt>
    <dgm:pt modelId="{9C3F1D60-5562-4EAE-B5CB-502A829BFB5A}" type="pres">
      <dgm:prSet presAssocID="{36386ABF-1A86-49F2-AB04-47778D914766}" presName="parTx" presStyleLbl="revTx" presStyleIdx="2" presStyleCnt="6">
        <dgm:presLayoutVars>
          <dgm:chMax val="0"/>
          <dgm:chPref val="0"/>
        </dgm:presLayoutVars>
      </dgm:prSet>
      <dgm:spPr/>
    </dgm:pt>
    <dgm:pt modelId="{4FD478B2-456B-4CB3-88A9-65FA31BF8E81}" type="pres">
      <dgm:prSet presAssocID="{36386ABF-1A86-49F2-AB04-47778D914766}" presName="txSpace" presStyleCnt="0"/>
      <dgm:spPr/>
    </dgm:pt>
    <dgm:pt modelId="{F34E3973-3DCF-4B2B-BC3C-6AE8359D60B5}" type="pres">
      <dgm:prSet presAssocID="{36386ABF-1A86-49F2-AB04-47778D914766}" presName="desTx" presStyleLbl="revTx" presStyleIdx="3" presStyleCnt="6">
        <dgm:presLayoutVars/>
      </dgm:prSet>
      <dgm:spPr/>
    </dgm:pt>
    <dgm:pt modelId="{D128824D-CA60-4097-972D-B06F15384B42}" type="pres">
      <dgm:prSet presAssocID="{BDD395F2-2E41-4970-BEF6-A93AD88F8304}" presName="sibTrans" presStyleCnt="0"/>
      <dgm:spPr/>
    </dgm:pt>
    <dgm:pt modelId="{6BFC1820-AF43-4653-8C55-C69A9AA045DD}" type="pres">
      <dgm:prSet presAssocID="{DC834199-4A9C-4498-B879-C33C220431D3}" presName="compNode" presStyleCnt="0"/>
      <dgm:spPr/>
    </dgm:pt>
    <dgm:pt modelId="{EDA854AC-79DA-41FA-8B7A-FA93D7D46136}" type="pres">
      <dgm:prSet presAssocID="{DC834199-4A9C-4498-B879-C33C220431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D031ACE-DBD4-452C-931E-C7D00B0CF546}" type="pres">
      <dgm:prSet presAssocID="{DC834199-4A9C-4498-B879-C33C220431D3}" presName="iconSpace" presStyleCnt="0"/>
      <dgm:spPr/>
    </dgm:pt>
    <dgm:pt modelId="{B1B7A351-3A8E-4560-8DF5-51117923C556}" type="pres">
      <dgm:prSet presAssocID="{DC834199-4A9C-4498-B879-C33C220431D3}" presName="parTx" presStyleLbl="revTx" presStyleIdx="4" presStyleCnt="6">
        <dgm:presLayoutVars>
          <dgm:chMax val="0"/>
          <dgm:chPref val="0"/>
        </dgm:presLayoutVars>
      </dgm:prSet>
      <dgm:spPr/>
    </dgm:pt>
    <dgm:pt modelId="{47670C52-F94F-4B49-BDF3-111CD716CEA9}" type="pres">
      <dgm:prSet presAssocID="{DC834199-4A9C-4498-B879-C33C220431D3}" presName="txSpace" presStyleCnt="0"/>
      <dgm:spPr/>
    </dgm:pt>
    <dgm:pt modelId="{92FC446C-19BF-4A4E-8D81-40B85C538B72}" type="pres">
      <dgm:prSet presAssocID="{DC834199-4A9C-4498-B879-C33C220431D3}" presName="desTx" presStyleLbl="revTx" presStyleIdx="5" presStyleCnt="6">
        <dgm:presLayoutVars/>
      </dgm:prSet>
      <dgm:spPr/>
    </dgm:pt>
  </dgm:ptLst>
  <dgm:cxnLst>
    <dgm:cxn modelId="{F4897028-8E3E-47BB-8D52-F74C5A817C16}" srcId="{DBD26148-2556-435A-9F91-5E344931EA26}" destId="{36386ABF-1A86-49F2-AB04-47778D914766}" srcOrd="1" destOrd="0" parTransId="{932ACC60-D219-4259-99EE-1F920BFD0D29}" sibTransId="{BDD395F2-2E41-4970-BEF6-A93AD88F8304}"/>
    <dgm:cxn modelId="{0221692E-C1C3-49D9-8AE1-677C380ACB99}" type="presOf" srcId="{DBD26148-2556-435A-9F91-5E344931EA26}" destId="{E3AE4A59-FC41-4188-A1FF-AB9E7727030F}" srcOrd="0" destOrd="0" presId="urn:microsoft.com/office/officeart/2018/2/layout/IconLabelDescriptionList"/>
    <dgm:cxn modelId="{2B25B560-05D6-4366-A2C1-ECE036FEBB36}" type="presOf" srcId="{C8D1DD58-3231-4674-99F0-259D42652B2D}" destId="{393B2610-7B69-4F2E-9402-3638BDABF941}" srcOrd="0" destOrd="0" presId="urn:microsoft.com/office/officeart/2018/2/layout/IconLabelDescriptionList"/>
    <dgm:cxn modelId="{CDD3774A-FC40-4E69-BB2F-BCD07F996BDE}" type="presOf" srcId="{BC8BD4E3-A29E-4245-B92A-B0F997F3BAE2}" destId="{EB9745C8-CBF4-43B9-9D52-FC9E6EE59C67}" srcOrd="0" destOrd="0" presId="urn:microsoft.com/office/officeart/2018/2/layout/IconLabelDescriptionList"/>
    <dgm:cxn modelId="{381A3A6C-5123-482A-8374-0A1FD7E2BA04}" srcId="{BC8BD4E3-A29E-4245-B92A-B0F997F3BAE2}" destId="{C8D1DD58-3231-4674-99F0-259D42652B2D}" srcOrd="0" destOrd="0" parTransId="{815E94C8-F831-48C4-8ADD-518E5FF461C3}" sibTransId="{AD59914B-185E-48A0-A0CD-E23BBFEAD00D}"/>
    <dgm:cxn modelId="{501B5F76-DB9E-4F8D-B4BC-77E4581A7FEE}" type="presOf" srcId="{0BC47F4F-D886-425A-86E8-736EE7D67C9D}" destId="{92FC446C-19BF-4A4E-8D81-40B85C538B72}" srcOrd="0" destOrd="0" presId="urn:microsoft.com/office/officeart/2018/2/layout/IconLabelDescriptionList"/>
    <dgm:cxn modelId="{CD8D3095-4385-4CDF-96D7-8F6EAE8AF8C2}" type="presOf" srcId="{36386ABF-1A86-49F2-AB04-47778D914766}" destId="{9C3F1D60-5562-4EAE-B5CB-502A829BFB5A}" srcOrd="0" destOrd="0" presId="urn:microsoft.com/office/officeart/2018/2/layout/IconLabelDescriptionList"/>
    <dgm:cxn modelId="{468D5AAC-73A6-4CD3-B996-A710306A18C0}" type="presOf" srcId="{DC834199-4A9C-4498-B879-C33C220431D3}" destId="{B1B7A351-3A8E-4560-8DF5-51117923C556}" srcOrd="0" destOrd="0" presId="urn:microsoft.com/office/officeart/2018/2/layout/IconLabelDescriptionList"/>
    <dgm:cxn modelId="{1EA071AD-F11F-4031-B9D7-8791D3463F99}" srcId="{DBD26148-2556-435A-9F91-5E344931EA26}" destId="{DC834199-4A9C-4498-B879-C33C220431D3}" srcOrd="2" destOrd="0" parTransId="{E4F27489-6714-4A81-8103-9082C1CC4907}" sibTransId="{91F587DC-E31A-49A5-A063-6D3AA9387D5F}"/>
    <dgm:cxn modelId="{A979CEBA-ABD8-464F-9AE7-7D098F4C5615}" srcId="{36386ABF-1A86-49F2-AB04-47778D914766}" destId="{FA0CF0C7-BF9C-4586-9223-8F4760FBBBB2}" srcOrd="0" destOrd="0" parTransId="{45C07BE9-E653-4A45-892F-7C9C685F83B6}" sibTransId="{5260F618-60CD-43D6-8E2B-15D352917959}"/>
    <dgm:cxn modelId="{C3E1D1E2-6290-44A1-8838-428FD58F9614}" srcId="{DC834199-4A9C-4498-B879-C33C220431D3}" destId="{0BC47F4F-D886-425A-86E8-736EE7D67C9D}" srcOrd="0" destOrd="0" parTransId="{B6858C6F-29C2-4D43-9A0C-7246B649C95C}" sibTransId="{1F1ED9B5-D0AF-4082-BEC8-F53F6CAB42A9}"/>
    <dgm:cxn modelId="{0A432FF0-8C1F-4408-9303-B804DDB6934C}" type="presOf" srcId="{FA0CF0C7-BF9C-4586-9223-8F4760FBBBB2}" destId="{F34E3973-3DCF-4B2B-BC3C-6AE8359D60B5}" srcOrd="0" destOrd="0" presId="urn:microsoft.com/office/officeart/2018/2/layout/IconLabelDescriptionList"/>
    <dgm:cxn modelId="{1057AFFA-0E7C-4BFB-A054-B0EA47DD0D35}" srcId="{DBD26148-2556-435A-9F91-5E344931EA26}" destId="{BC8BD4E3-A29E-4245-B92A-B0F997F3BAE2}" srcOrd="0" destOrd="0" parTransId="{91DDECD1-1223-456F-8F00-C967F0399855}" sibTransId="{522B8A41-0697-46E5-98A1-021957A9C094}"/>
    <dgm:cxn modelId="{3219D02A-362D-4FA3-A81C-853ABC750E0C}" type="presParOf" srcId="{E3AE4A59-FC41-4188-A1FF-AB9E7727030F}" destId="{C849F762-1B7E-46EC-8A09-172BC8C1A50A}" srcOrd="0" destOrd="0" presId="urn:microsoft.com/office/officeart/2018/2/layout/IconLabelDescriptionList"/>
    <dgm:cxn modelId="{B499F821-1629-464C-B5C1-6CCE59C3F2DC}" type="presParOf" srcId="{C849F762-1B7E-46EC-8A09-172BC8C1A50A}" destId="{A5DE9C89-A615-4972-A51E-5F5159E177D5}" srcOrd="0" destOrd="0" presId="urn:microsoft.com/office/officeart/2018/2/layout/IconLabelDescriptionList"/>
    <dgm:cxn modelId="{51CBED51-603A-41BA-BB5F-0CC7B1393A9B}" type="presParOf" srcId="{C849F762-1B7E-46EC-8A09-172BC8C1A50A}" destId="{98A5A3C3-A9D4-44E9-A365-4858809E45B2}" srcOrd="1" destOrd="0" presId="urn:microsoft.com/office/officeart/2018/2/layout/IconLabelDescriptionList"/>
    <dgm:cxn modelId="{ED4831AA-DD6D-4B84-91D2-090C9BBAFEBD}" type="presParOf" srcId="{C849F762-1B7E-46EC-8A09-172BC8C1A50A}" destId="{EB9745C8-CBF4-43B9-9D52-FC9E6EE59C67}" srcOrd="2" destOrd="0" presId="urn:microsoft.com/office/officeart/2018/2/layout/IconLabelDescriptionList"/>
    <dgm:cxn modelId="{A845BD19-6DB1-4495-84CE-37AD74C6A91C}" type="presParOf" srcId="{C849F762-1B7E-46EC-8A09-172BC8C1A50A}" destId="{AAC63024-17FF-49B3-9AF8-D8275BC9DB62}" srcOrd="3" destOrd="0" presId="urn:microsoft.com/office/officeart/2018/2/layout/IconLabelDescriptionList"/>
    <dgm:cxn modelId="{34FB2655-7D3F-47D5-BA9D-ADE5E9014C09}" type="presParOf" srcId="{C849F762-1B7E-46EC-8A09-172BC8C1A50A}" destId="{393B2610-7B69-4F2E-9402-3638BDABF941}" srcOrd="4" destOrd="0" presId="urn:microsoft.com/office/officeart/2018/2/layout/IconLabelDescriptionList"/>
    <dgm:cxn modelId="{B238DDF6-956F-4A9A-85F7-95F62B26457E}" type="presParOf" srcId="{E3AE4A59-FC41-4188-A1FF-AB9E7727030F}" destId="{D0D7CD19-232B-49A5-AF02-4C93358F02F5}" srcOrd="1" destOrd="0" presId="urn:microsoft.com/office/officeart/2018/2/layout/IconLabelDescriptionList"/>
    <dgm:cxn modelId="{4A52011B-443C-4469-B319-08F728E008C3}" type="presParOf" srcId="{E3AE4A59-FC41-4188-A1FF-AB9E7727030F}" destId="{21C34A73-F121-42CB-8A21-2B94987A7C6D}" srcOrd="2" destOrd="0" presId="urn:microsoft.com/office/officeart/2018/2/layout/IconLabelDescriptionList"/>
    <dgm:cxn modelId="{F6A2A278-7418-4F8D-A5CE-283284425DAC}" type="presParOf" srcId="{21C34A73-F121-42CB-8A21-2B94987A7C6D}" destId="{C6B5D71C-F005-4FD0-A625-C1163B0CCEFF}" srcOrd="0" destOrd="0" presId="urn:microsoft.com/office/officeart/2018/2/layout/IconLabelDescriptionList"/>
    <dgm:cxn modelId="{31D37BDC-BEFF-4060-86BF-E77B9114DA92}" type="presParOf" srcId="{21C34A73-F121-42CB-8A21-2B94987A7C6D}" destId="{31111847-C934-4332-8B28-1E41AFC7F1AE}" srcOrd="1" destOrd="0" presId="urn:microsoft.com/office/officeart/2018/2/layout/IconLabelDescriptionList"/>
    <dgm:cxn modelId="{5E2C041C-37D4-4D41-8D93-5B9A4408B850}" type="presParOf" srcId="{21C34A73-F121-42CB-8A21-2B94987A7C6D}" destId="{9C3F1D60-5562-4EAE-B5CB-502A829BFB5A}" srcOrd="2" destOrd="0" presId="urn:microsoft.com/office/officeart/2018/2/layout/IconLabelDescriptionList"/>
    <dgm:cxn modelId="{755E05AF-6829-42B2-A89F-BA482BA82ED3}" type="presParOf" srcId="{21C34A73-F121-42CB-8A21-2B94987A7C6D}" destId="{4FD478B2-456B-4CB3-88A9-65FA31BF8E81}" srcOrd="3" destOrd="0" presId="urn:microsoft.com/office/officeart/2018/2/layout/IconLabelDescriptionList"/>
    <dgm:cxn modelId="{9689E824-7972-41E9-8B64-DF91D4BC58ED}" type="presParOf" srcId="{21C34A73-F121-42CB-8A21-2B94987A7C6D}" destId="{F34E3973-3DCF-4B2B-BC3C-6AE8359D60B5}" srcOrd="4" destOrd="0" presId="urn:microsoft.com/office/officeart/2018/2/layout/IconLabelDescriptionList"/>
    <dgm:cxn modelId="{1CE76F30-1768-4A46-921A-BD11AB67847B}" type="presParOf" srcId="{E3AE4A59-FC41-4188-A1FF-AB9E7727030F}" destId="{D128824D-CA60-4097-972D-B06F15384B42}" srcOrd="3" destOrd="0" presId="urn:microsoft.com/office/officeart/2018/2/layout/IconLabelDescriptionList"/>
    <dgm:cxn modelId="{7F5C474F-16C9-4181-A422-7208196E0C23}" type="presParOf" srcId="{E3AE4A59-FC41-4188-A1FF-AB9E7727030F}" destId="{6BFC1820-AF43-4653-8C55-C69A9AA045DD}" srcOrd="4" destOrd="0" presId="urn:microsoft.com/office/officeart/2018/2/layout/IconLabelDescriptionList"/>
    <dgm:cxn modelId="{B3D808C6-CCCB-4DE3-BF1B-BF5C3EBFC24C}" type="presParOf" srcId="{6BFC1820-AF43-4653-8C55-C69A9AA045DD}" destId="{EDA854AC-79DA-41FA-8B7A-FA93D7D46136}" srcOrd="0" destOrd="0" presId="urn:microsoft.com/office/officeart/2018/2/layout/IconLabelDescriptionList"/>
    <dgm:cxn modelId="{933F3184-C847-48DD-BCFF-5DEB4BD1CB49}" type="presParOf" srcId="{6BFC1820-AF43-4653-8C55-C69A9AA045DD}" destId="{DD031ACE-DBD4-452C-931E-C7D00B0CF546}" srcOrd="1" destOrd="0" presId="urn:microsoft.com/office/officeart/2018/2/layout/IconLabelDescriptionList"/>
    <dgm:cxn modelId="{24634264-7AB3-4B43-AB15-E012619C1D98}" type="presParOf" srcId="{6BFC1820-AF43-4653-8C55-C69A9AA045DD}" destId="{B1B7A351-3A8E-4560-8DF5-51117923C556}" srcOrd="2" destOrd="0" presId="urn:microsoft.com/office/officeart/2018/2/layout/IconLabelDescriptionList"/>
    <dgm:cxn modelId="{161BDAAE-DF7B-46B1-914D-5E1CEB27669F}" type="presParOf" srcId="{6BFC1820-AF43-4653-8C55-C69A9AA045DD}" destId="{47670C52-F94F-4B49-BDF3-111CD716CEA9}" srcOrd="3" destOrd="0" presId="urn:microsoft.com/office/officeart/2018/2/layout/IconLabelDescriptionList"/>
    <dgm:cxn modelId="{52F8DB2E-A632-4A57-B3BF-E53E4E76793B}" type="presParOf" srcId="{6BFC1820-AF43-4653-8C55-C69A9AA045DD}" destId="{92FC446C-19BF-4A4E-8D81-40B85C538B7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C1C430-C566-43F6-953F-AA03F36BAD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F7D8A6-2A0D-4E4A-98FD-0EC15943B928}">
      <dgm:prSet/>
      <dgm:spPr/>
      <dgm:t>
        <a:bodyPr/>
        <a:lstStyle/>
        <a:p>
          <a:r>
            <a:rPr lang="en-US"/>
            <a:t>Functional Requirements: The system needs to perform health checks every 5 seconds and a system technician needs to be notified by email or SMS within 2 minutes of a failure.</a:t>
          </a:r>
        </a:p>
      </dgm:t>
    </dgm:pt>
    <dgm:pt modelId="{3E6CF9C1-DB74-4A6E-B497-C178FA1FB78F}" type="parTrans" cxnId="{98B1F9CD-EB4C-41D1-BFDA-098ED2E2C4EB}">
      <dgm:prSet/>
      <dgm:spPr/>
      <dgm:t>
        <a:bodyPr/>
        <a:lstStyle/>
        <a:p>
          <a:endParaRPr lang="en-US"/>
        </a:p>
      </dgm:t>
    </dgm:pt>
    <dgm:pt modelId="{8DA8665F-7D79-45BE-A259-C35D8E2055B5}" type="sibTrans" cxnId="{98B1F9CD-EB4C-41D1-BFDA-098ED2E2C4EB}">
      <dgm:prSet/>
      <dgm:spPr/>
      <dgm:t>
        <a:bodyPr/>
        <a:lstStyle/>
        <a:p>
          <a:endParaRPr lang="en-US"/>
        </a:p>
      </dgm:t>
    </dgm:pt>
    <dgm:pt modelId="{8FB140A7-3F42-46CA-B4E7-6E8210E0BF7B}">
      <dgm:prSet/>
      <dgm:spPr/>
      <dgm:t>
        <a:bodyPr/>
        <a:lstStyle/>
        <a:p>
          <a:r>
            <a:rPr lang="en-US"/>
            <a:t>Non-Functional Requirements: Response time for system health check needs less than 1 second. And system uptime target at 99%.</a:t>
          </a:r>
        </a:p>
      </dgm:t>
    </dgm:pt>
    <dgm:pt modelId="{1B08A800-AFD9-4CE2-8F26-D91EAC49B9BE}" type="parTrans" cxnId="{9C948DFA-3FC5-44A6-ABA4-8E280525E1CF}">
      <dgm:prSet/>
      <dgm:spPr/>
      <dgm:t>
        <a:bodyPr/>
        <a:lstStyle/>
        <a:p>
          <a:endParaRPr lang="en-US"/>
        </a:p>
      </dgm:t>
    </dgm:pt>
    <dgm:pt modelId="{F136774A-0DE8-463F-9826-9CAAA540E5C7}" type="sibTrans" cxnId="{9C948DFA-3FC5-44A6-ABA4-8E280525E1CF}">
      <dgm:prSet/>
      <dgm:spPr/>
      <dgm:t>
        <a:bodyPr/>
        <a:lstStyle/>
        <a:p>
          <a:endParaRPr lang="en-US"/>
        </a:p>
      </dgm:t>
    </dgm:pt>
    <dgm:pt modelId="{EA522EAA-780E-4232-87EB-0AEC4D24815E}" type="pres">
      <dgm:prSet presAssocID="{97C1C430-C566-43F6-953F-AA03F36BAD63}" presName="root" presStyleCnt="0">
        <dgm:presLayoutVars>
          <dgm:dir/>
          <dgm:resizeHandles val="exact"/>
        </dgm:presLayoutVars>
      </dgm:prSet>
      <dgm:spPr/>
    </dgm:pt>
    <dgm:pt modelId="{C772AEB2-942F-434D-B639-BF3C71512336}" type="pres">
      <dgm:prSet presAssocID="{36F7D8A6-2A0D-4E4A-98FD-0EC15943B928}" presName="compNode" presStyleCnt="0"/>
      <dgm:spPr/>
    </dgm:pt>
    <dgm:pt modelId="{0E8BAC6A-C79E-4C94-B488-59A5D9F5C053}" type="pres">
      <dgm:prSet presAssocID="{36F7D8A6-2A0D-4E4A-98FD-0EC15943B928}" presName="bgRect" presStyleLbl="bgShp" presStyleIdx="0" presStyleCnt="2" custLinFactY="22407" custLinFactNeighborX="-16480" custLinFactNeighborY="100000"/>
      <dgm:spPr/>
    </dgm:pt>
    <dgm:pt modelId="{28BC33C5-CF6D-406D-B47D-AA27721220C0}" type="pres">
      <dgm:prSet presAssocID="{36F7D8A6-2A0D-4E4A-98FD-0EC15943B9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D5F24C1-0EC3-4F5D-8DEF-C23AAADA0A75}" type="pres">
      <dgm:prSet presAssocID="{36F7D8A6-2A0D-4E4A-98FD-0EC15943B928}" presName="spaceRect" presStyleCnt="0"/>
      <dgm:spPr/>
    </dgm:pt>
    <dgm:pt modelId="{2F6AB014-AFA5-4CB9-9482-A67E32A67E82}" type="pres">
      <dgm:prSet presAssocID="{36F7D8A6-2A0D-4E4A-98FD-0EC15943B928}" presName="parTx" presStyleLbl="revTx" presStyleIdx="0" presStyleCnt="2">
        <dgm:presLayoutVars>
          <dgm:chMax val="0"/>
          <dgm:chPref val="0"/>
        </dgm:presLayoutVars>
      </dgm:prSet>
      <dgm:spPr/>
    </dgm:pt>
    <dgm:pt modelId="{369706F5-51CB-4609-AF06-82A521365101}" type="pres">
      <dgm:prSet presAssocID="{8DA8665F-7D79-45BE-A259-C35D8E2055B5}" presName="sibTrans" presStyleCnt="0"/>
      <dgm:spPr/>
    </dgm:pt>
    <dgm:pt modelId="{17E41606-F788-46D4-A106-88EA9FE86CDD}" type="pres">
      <dgm:prSet presAssocID="{8FB140A7-3F42-46CA-B4E7-6E8210E0BF7B}" presName="compNode" presStyleCnt="0"/>
      <dgm:spPr/>
    </dgm:pt>
    <dgm:pt modelId="{F684EB50-B48A-4C15-A918-9C7306CB8F71}" type="pres">
      <dgm:prSet presAssocID="{8FB140A7-3F42-46CA-B4E7-6E8210E0BF7B}" presName="bgRect" presStyleLbl="bgShp" presStyleIdx="1" presStyleCnt="2"/>
      <dgm:spPr/>
    </dgm:pt>
    <dgm:pt modelId="{CEC44543-5729-4F83-B450-F370D570355F}" type="pres">
      <dgm:prSet presAssocID="{8FB140A7-3F42-46CA-B4E7-6E8210E0BF7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B6EA0A9-C138-477C-8DB0-AA5E4B4DAEF9}" type="pres">
      <dgm:prSet presAssocID="{8FB140A7-3F42-46CA-B4E7-6E8210E0BF7B}" presName="spaceRect" presStyleCnt="0"/>
      <dgm:spPr/>
    </dgm:pt>
    <dgm:pt modelId="{7ADA43B6-7339-44EF-9830-102F9FBD0920}" type="pres">
      <dgm:prSet presAssocID="{8FB140A7-3F42-46CA-B4E7-6E8210E0BF7B}" presName="parTx" presStyleLbl="revTx" presStyleIdx="1" presStyleCnt="2">
        <dgm:presLayoutVars>
          <dgm:chMax val="0"/>
          <dgm:chPref val="0"/>
        </dgm:presLayoutVars>
      </dgm:prSet>
      <dgm:spPr/>
    </dgm:pt>
  </dgm:ptLst>
  <dgm:cxnLst>
    <dgm:cxn modelId="{921D614A-3AC0-4F4F-B97B-359C964377CE}" type="presOf" srcId="{36F7D8A6-2A0D-4E4A-98FD-0EC15943B928}" destId="{2F6AB014-AFA5-4CB9-9482-A67E32A67E82}" srcOrd="0" destOrd="0" presId="urn:microsoft.com/office/officeart/2018/2/layout/IconVerticalSolidList"/>
    <dgm:cxn modelId="{4CA07C9D-5676-4281-891A-30812B7A8773}" type="presOf" srcId="{97C1C430-C566-43F6-953F-AA03F36BAD63}" destId="{EA522EAA-780E-4232-87EB-0AEC4D24815E}" srcOrd="0" destOrd="0" presId="urn:microsoft.com/office/officeart/2018/2/layout/IconVerticalSolidList"/>
    <dgm:cxn modelId="{98B1F9CD-EB4C-41D1-BFDA-098ED2E2C4EB}" srcId="{97C1C430-C566-43F6-953F-AA03F36BAD63}" destId="{36F7D8A6-2A0D-4E4A-98FD-0EC15943B928}" srcOrd="0" destOrd="0" parTransId="{3E6CF9C1-DB74-4A6E-B497-C178FA1FB78F}" sibTransId="{8DA8665F-7D79-45BE-A259-C35D8E2055B5}"/>
    <dgm:cxn modelId="{FB10C4E5-6C6E-47CA-9045-4A6FEAA14302}" type="presOf" srcId="{8FB140A7-3F42-46CA-B4E7-6E8210E0BF7B}" destId="{7ADA43B6-7339-44EF-9830-102F9FBD0920}" srcOrd="0" destOrd="0" presId="urn:microsoft.com/office/officeart/2018/2/layout/IconVerticalSolidList"/>
    <dgm:cxn modelId="{9C948DFA-3FC5-44A6-ABA4-8E280525E1CF}" srcId="{97C1C430-C566-43F6-953F-AA03F36BAD63}" destId="{8FB140A7-3F42-46CA-B4E7-6E8210E0BF7B}" srcOrd="1" destOrd="0" parTransId="{1B08A800-AFD9-4CE2-8F26-D91EAC49B9BE}" sibTransId="{F136774A-0DE8-463F-9826-9CAAA540E5C7}"/>
    <dgm:cxn modelId="{CECC0C32-F40A-45C7-830D-B17FE3BEB184}" type="presParOf" srcId="{EA522EAA-780E-4232-87EB-0AEC4D24815E}" destId="{C772AEB2-942F-434D-B639-BF3C71512336}" srcOrd="0" destOrd="0" presId="urn:microsoft.com/office/officeart/2018/2/layout/IconVerticalSolidList"/>
    <dgm:cxn modelId="{DBBB0377-0581-498C-AEA8-C66D3FF8BD21}" type="presParOf" srcId="{C772AEB2-942F-434D-B639-BF3C71512336}" destId="{0E8BAC6A-C79E-4C94-B488-59A5D9F5C053}" srcOrd="0" destOrd="0" presId="urn:microsoft.com/office/officeart/2018/2/layout/IconVerticalSolidList"/>
    <dgm:cxn modelId="{47003262-5A02-4940-AFE2-FFFEC2B7575D}" type="presParOf" srcId="{C772AEB2-942F-434D-B639-BF3C71512336}" destId="{28BC33C5-CF6D-406D-B47D-AA27721220C0}" srcOrd="1" destOrd="0" presId="urn:microsoft.com/office/officeart/2018/2/layout/IconVerticalSolidList"/>
    <dgm:cxn modelId="{90E4437B-0CF8-4FD7-B44F-A65E5EF94741}" type="presParOf" srcId="{C772AEB2-942F-434D-B639-BF3C71512336}" destId="{3D5F24C1-0EC3-4F5D-8DEF-C23AAADA0A75}" srcOrd="2" destOrd="0" presId="urn:microsoft.com/office/officeart/2018/2/layout/IconVerticalSolidList"/>
    <dgm:cxn modelId="{B59A5D17-B861-463D-9C6E-A7251D42193B}" type="presParOf" srcId="{C772AEB2-942F-434D-B639-BF3C71512336}" destId="{2F6AB014-AFA5-4CB9-9482-A67E32A67E82}" srcOrd="3" destOrd="0" presId="urn:microsoft.com/office/officeart/2018/2/layout/IconVerticalSolidList"/>
    <dgm:cxn modelId="{2A8AA170-AE51-4385-84AF-C06D06DFCE79}" type="presParOf" srcId="{EA522EAA-780E-4232-87EB-0AEC4D24815E}" destId="{369706F5-51CB-4609-AF06-82A521365101}" srcOrd="1" destOrd="0" presId="urn:microsoft.com/office/officeart/2018/2/layout/IconVerticalSolidList"/>
    <dgm:cxn modelId="{F9EE5C9E-CE57-4ACE-BCF8-77940AC12BDD}" type="presParOf" srcId="{EA522EAA-780E-4232-87EB-0AEC4D24815E}" destId="{17E41606-F788-46D4-A106-88EA9FE86CDD}" srcOrd="2" destOrd="0" presId="urn:microsoft.com/office/officeart/2018/2/layout/IconVerticalSolidList"/>
    <dgm:cxn modelId="{70CEF479-D06D-4783-9DA8-AA0C064D0AB9}" type="presParOf" srcId="{17E41606-F788-46D4-A106-88EA9FE86CDD}" destId="{F684EB50-B48A-4C15-A918-9C7306CB8F71}" srcOrd="0" destOrd="0" presId="urn:microsoft.com/office/officeart/2018/2/layout/IconVerticalSolidList"/>
    <dgm:cxn modelId="{6F89BD16-7235-4552-BA34-183CF4C25A9D}" type="presParOf" srcId="{17E41606-F788-46D4-A106-88EA9FE86CDD}" destId="{CEC44543-5729-4F83-B450-F370D570355F}" srcOrd="1" destOrd="0" presId="urn:microsoft.com/office/officeart/2018/2/layout/IconVerticalSolidList"/>
    <dgm:cxn modelId="{C51B7969-D969-46DF-BFB1-8E50166D4A67}" type="presParOf" srcId="{17E41606-F788-46D4-A106-88EA9FE86CDD}" destId="{BB6EA0A9-C138-477C-8DB0-AA5E4B4DAEF9}" srcOrd="2" destOrd="0" presId="urn:microsoft.com/office/officeart/2018/2/layout/IconVerticalSolidList"/>
    <dgm:cxn modelId="{6852B4C7-A43B-482A-B41D-BDEFDCD18F2C}" type="presParOf" srcId="{17E41606-F788-46D4-A106-88EA9FE86CDD}" destId="{7ADA43B6-7339-44EF-9830-102F9FBD09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6577A9-B82C-4731-8048-4D35A8FDD9C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15AAF2D5-DD8B-464F-91AA-D7507E55F219}">
      <dgm:prSet/>
      <dgm:spPr/>
      <dgm:t>
        <a:bodyPr/>
        <a:lstStyle/>
        <a:p>
          <a:r>
            <a:rPr lang="en-US"/>
            <a:t>Functional Requirements: Track the train's position and update it at intervals of 1 second or less and notify emergency services within 30 seconds of emergency detection.</a:t>
          </a:r>
        </a:p>
      </dgm:t>
    </dgm:pt>
    <dgm:pt modelId="{969C4B66-3DD5-4A98-8375-1D9DAE63A08C}" type="parTrans" cxnId="{6F31E3EE-08AE-449D-A06F-002BF31FAAD8}">
      <dgm:prSet/>
      <dgm:spPr/>
      <dgm:t>
        <a:bodyPr/>
        <a:lstStyle/>
        <a:p>
          <a:endParaRPr lang="en-US"/>
        </a:p>
      </dgm:t>
    </dgm:pt>
    <dgm:pt modelId="{BF387A94-0A2D-45E5-8AD3-94AA8AFAE3EB}" type="sibTrans" cxnId="{6F31E3EE-08AE-449D-A06F-002BF31FAAD8}">
      <dgm:prSet/>
      <dgm:spPr/>
      <dgm:t>
        <a:bodyPr/>
        <a:lstStyle/>
        <a:p>
          <a:endParaRPr lang="en-US"/>
        </a:p>
      </dgm:t>
    </dgm:pt>
    <dgm:pt modelId="{31BAD90D-436E-4076-97C4-AFD3076DD96A}">
      <dgm:prSet/>
      <dgm:spPr/>
      <dgm:t>
        <a:bodyPr/>
        <a:lstStyle/>
        <a:p>
          <a:r>
            <a:rPr lang="en-US"/>
            <a:t>Non-Functional Requirements: The location accurately depicts the train within 10 meters and the success rate of delivery is greater than 95%.</a:t>
          </a:r>
        </a:p>
      </dgm:t>
    </dgm:pt>
    <dgm:pt modelId="{1D2C5E04-DB77-4DE7-9E56-097F0D2FF4B0}" type="parTrans" cxnId="{5532426E-BE30-429C-A853-A04AA0D0CC1D}">
      <dgm:prSet/>
      <dgm:spPr/>
      <dgm:t>
        <a:bodyPr/>
        <a:lstStyle/>
        <a:p>
          <a:endParaRPr lang="en-US"/>
        </a:p>
      </dgm:t>
    </dgm:pt>
    <dgm:pt modelId="{84283BF7-EC6C-4F6B-BD85-A87A5C646F32}" type="sibTrans" cxnId="{5532426E-BE30-429C-A853-A04AA0D0CC1D}">
      <dgm:prSet/>
      <dgm:spPr/>
      <dgm:t>
        <a:bodyPr/>
        <a:lstStyle/>
        <a:p>
          <a:endParaRPr lang="en-US"/>
        </a:p>
      </dgm:t>
    </dgm:pt>
    <dgm:pt modelId="{2DBEAF0F-1ED7-5A4D-856F-5151A829B3A5}" type="pres">
      <dgm:prSet presAssocID="{996577A9-B82C-4731-8048-4D35A8FDD9CB}" presName="Name0" presStyleCnt="0">
        <dgm:presLayoutVars>
          <dgm:dir/>
          <dgm:animLvl val="lvl"/>
          <dgm:resizeHandles val="exact"/>
        </dgm:presLayoutVars>
      </dgm:prSet>
      <dgm:spPr/>
    </dgm:pt>
    <dgm:pt modelId="{51614B83-FA71-9940-9520-7DF76C568CE4}" type="pres">
      <dgm:prSet presAssocID="{31BAD90D-436E-4076-97C4-AFD3076DD96A}" presName="boxAndChildren" presStyleCnt="0"/>
      <dgm:spPr/>
    </dgm:pt>
    <dgm:pt modelId="{F56C1C0D-993B-1F47-B9D0-9F87A4E7E96E}" type="pres">
      <dgm:prSet presAssocID="{31BAD90D-436E-4076-97C4-AFD3076DD96A}" presName="parentTextBox" presStyleLbl="node1" presStyleIdx="0" presStyleCnt="2"/>
      <dgm:spPr/>
    </dgm:pt>
    <dgm:pt modelId="{8121A2AB-EB38-7249-9E55-70B3C9601EF9}" type="pres">
      <dgm:prSet presAssocID="{BF387A94-0A2D-45E5-8AD3-94AA8AFAE3EB}" presName="sp" presStyleCnt="0"/>
      <dgm:spPr/>
    </dgm:pt>
    <dgm:pt modelId="{247FF441-31BF-E44B-903B-D29C1BF08434}" type="pres">
      <dgm:prSet presAssocID="{15AAF2D5-DD8B-464F-91AA-D7507E55F219}" presName="arrowAndChildren" presStyleCnt="0"/>
      <dgm:spPr/>
    </dgm:pt>
    <dgm:pt modelId="{5201F16C-1E47-FD47-B52E-2D55A9F8E139}" type="pres">
      <dgm:prSet presAssocID="{15AAF2D5-DD8B-464F-91AA-D7507E55F219}" presName="parentTextArrow" presStyleLbl="node1" presStyleIdx="1" presStyleCnt="2"/>
      <dgm:spPr/>
    </dgm:pt>
  </dgm:ptLst>
  <dgm:cxnLst>
    <dgm:cxn modelId="{62F26806-E55C-5B4E-98B9-C3441ECCD829}" type="presOf" srcId="{996577A9-B82C-4731-8048-4D35A8FDD9CB}" destId="{2DBEAF0F-1ED7-5A4D-856F-5151A829B3A5}" srcOrd="0" destOrd="0" presId="urn:microsoft.com/office/officeart/2005/8/layout/process4"/>
    <dgm:cxn modelId="{C54B3316-AB6A-2F44-BA32-A88BF8DE58A1}" type="presOf" srcId="{31BAD90D-436E-4076-97C4-AFD3076DD96A}" destId="{F56C1C0D-993B-1F47-B9D0-9F87A4E7E96E}" srcOrd="0" destOrd="0" presId="urn:microsoft.com/office/officeart/2005/8/layout/process4"/>
    <dgm:cxn modelId="{5532426E-BE30-429C-A853-A04AA0D0CC1D}" srcId="{996577A9-B82C-4731-8048-4D35A8FDD9CB}" destId="{31BAD90D-436E-4076-97C4-AFD3076DD96A}" srcOrd="1" destOrd="0" parTransId="{1D2C5E04-DB77-4DE7-9E56-097F0D2FF4B0}" sibTransId="{84283BF7-EC6C-4F6B-BD85-A87A5C646F32}"/>
    <dgm:cxn modelId="{1AA311C7-7E25-804B-B701-0F260B918DBE}" type="presOf" srcId="{15AAF2D5-DD8B-464F-91AA-D7507E55F219}" destId="{5201F16C-1E47-FD47-B52E-2D55A9F8E139}" srcOrd="0" destOrd="0" presId="urn:microsoft.com/office/officeart/2005/8/layout/process4"/>
    <dgm:cxn modelId="{6F31E3EE-08AE-449D-A06F-002BF31FAAD8}" srcId="{996577A9-B82C-4731-8048-4D35A8FDD9CB}" destId="{15AAF2D5-DD8B-464F-91AA-D7507E55F219}" srcOrd="0" destOrd="0" parTransId="{969C4B66-3DD5-4A98-8375-1D9DAE63A08C}" sibTransId="{BF387A94-0A2D-45E5-8AD3-94AA8AFAE3EB}"/>
    <dgm:cxn modelId="{7D38C243-DF51-CD45-998B-A99BF8292006}" type="presParOf" srcId="{2DBEAF0F-1ED7-5A4D-856F-5151A829B3A5}" destId="{51614B83-FA71-9940-9520-7DF76C568CE4}" srcOrd="0" destOrd="0" presId="urn:microsoft.com/office/officeart/2005/8/layout/process4"/>
    <dgm:cxn modelId="{08FABA06-776A-AF42-9B03-9888CC968FAC}" type="presParOf" srcId="{51614B83-FA71-9940-9520-7DF76C568CE4}" destId="{F56C1C0D-993B-1F47-B9D0-9F87A4E7E96E}" srcOrd="0" destOrd="0" presId="urn:microsoft.com/office/officeart/2005/8/layout/process4"/>
    <dgm:cxn modelId="{D2FA361B-A2EF-F84E-A223-C28B6C16282D}" type="presParOf" srcId="{2DBEAF0F-1ED7-5A4D-856F-5151A829B3A5}" destId="{8121A2AB-EB38-7249-9E55-70B3C9601EF9}" srcOrd="1" destOrd="0" presId="urn:microsoft.com/office/officeart/2005/8/layout/process4"/>
    <dgm:cxn modelId="{FE1D0E9C-38CA-704D-86AD-90F6D415E09C}" type="presParOf" srcId="{2DBEAF0F-1ED7-5A4D-856F-5151A829B3A5}" destId="{247FF441-31BF-E44B-903B-D29C1BF08434}" srcOrd="2" destOrd="0" presId="urn:microsoft.com/office/officeart/2005/8/layout/process4"/>
    <dgm:cxn modelId="{823A27D0-8C8B-1C45-82B9-8E71BDC74622}" type="presParOf" srcId="{247FF441-31BF-E44B-903B-D29C1BF08434}" destId="{5201F16C-1E47-FD47-B52E-2D55A9F8E13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F49C19-537B-4FCC-AC74-FEA45824C3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35E32E-DD96-4339-AA45-DB5FD57E931F}">
      <dgm:prSet/>
      <dgm:spPr/>
      <dgm:t>
        <a:bodyPr/>
        <a:lstStyle/>
        <a:p>
          <a:r>
            <a:rPr lang="en-US"/>
            <a:t>Defined the objective of the iteration for monitoring the network status and GPS tracking.</a:t>
          </a:r>
        </a:p>
      </dgm:t>
    </dgm:pt>
    <dgm:pt modelId="{B3E3D616-D508-4557-8CD9-651721B49079}" type="parTrans" cxnId="{36A86E24-6959-4AB8-99D8-7E99996D0D1F}">
      <dgm:prSet/>
      <dgm:spPr/>
      <dgm:t>
        <a:bodyPr/>
        <a:lstStyle/>
        <a:p>
          <a:endParaRPr lang="en-US"/>
        </a:p>
      </dgm:t>
    </dgm:pt>
    <dgm:pt modelId="{02266227-9F8B-442B-9099-3340AF6B1B27}" type="sibTrans" cxnId="{36A86E24-6959-4AB8-99D8-7E99996D0D1F}">
      <dgm:prSet/>
      <dgm:spPr/>
      <dgm:t>
        <a:bodyPr/>
        <a:lstStyle/>
        <a:p>
          <a:endParaRPr lang="en-US"/>
        </a:p>
      </dgm:t>
    </dgm:pt>
    <dgm:pt modelId="{D89C4123-54CE-4B76-B436-6B02505326F5}">
      <dgm:prSet/>
      <dgm:spPr/>
      <dgm:t>
        <a:bodyPr/>
        <a:lstStyle/>
        <a:p>
          <a:r>
            <a:rPr lang="en-US"/>
            <a:t>Defined the requirements for UC-2 and UC-6. </a:t>
          </a:r>
        </a:p>
      </dgm:t>
    </dgm:pt>
    <dgm:pt modelId="{72FD4133-B5B4-46A1-8C6A-1C44C24B64D2}" type="parTrans" cxnId="{28411E4D-296E-4034-B41B-ABB1DF25F7F8}">
      <dgm:prSet/>
      <dgm:spPr/>
      <dgm:t>
        <a:bodyPr/>
        <a:lstStyle/>
        <a:p>
          <a:endParaRPr lang="en-US"/>
        </a:p>
      </dgm:t>
    </dgm:pt>
    <dgm:pt modelId="{0A937493-1F2D-4303-A699-743A557FF16D}" type="sibTrans" cxnId="{28411E4D-296E-4034-B41B-ABB1DF25F7F8}">
      <dgm:prSet/>
      <dgm:spPr/>
      <dgm:t>
        <a:bodyPr/>
        <a:lstStyle/>
        <a:p>
          <a:endParaRPr lang="en-US"/>
        </a:p>
      </dgm:t>
    </dgm:pt>
    <dgm:pt modelId="{DFA05465-F477-4844-A74D-3FE3338BB0DA}">
      <dgm:prSet/>
      <dgm:spPr/>
      <dgm:t>
        <a:bodyPr/>
        <a:lstStyle/>
        <a:p>
          <a:r>
            <a:rPr lang="en-US"/>
            <a:t>A state diagram is made to show the flow of the network system.</a:t>
          </a:r>
        </a:p>
      </dgm:t>
    </dgm:pt>
    <dgm:pt modelId="{06C97101-2A13-46B6-9EA4-DD20C0AF9706}" type="parTrans" cxnId="{DA9A589A-CF80-4CB1-B012-B62546F04F0B}">
      <dgm:prSet/>
      <dgm:spPr/>
      <dgm:t>
        <a:bodyPr/>
        <a:lstStyle/>
        <a:p>
          <a:endParaRPr lang="en-US"/>
        </a:p>
      </dgm:t>
    </dgm:pt>
    <dgm:pt modelId="{6B5FC122-9704-4A8E-966E-275D37E58C40}" type="sibTrans" cxnId="{DA9A589A-CF80-4CB1-B012-B62546F04F0B}">
      <dgm:prSet/>
      <dgm:spPr/>
      <dgm:t>
        <a:bodyPr/>
        <a:lstStyle/>
        <a:p>
          <a:endParaRPr lang="en-US"/>
        </a:p>
      </dgm:t>
    </dgm:pt>
    <dgm:pt modelId="{C7F31CBF-A8FD-43A8-B716-062A4A1E70C7}">
      <dgm:prSet/>
      <dgm:spPr/>
      <dgm:t>
        <a:bodyPr/>
        <a:lstStyle/>
        <a:p>
          <a:r>
            <a:rPr lang="en-US"/>
            <a:t>Created a system architecture diagram to show the system's flow for log-in, payments, network monitoring, train tracking, and emergency notifications.</a:t>
          </a:r>
        </a:p>
      </dgm:t>
    </dgm:pt>
    <dgm:pt modelId="{9B1C23C9-C43A-4767-8158-8A71CB466838}" type="parTrans" cxnId="{12DF4BB2-F5D6-468B-8D71-3626C53D0F98}">
      <dgm:prSet/>
      <dgm:spPr/>
      <dgm:t>
        <a:bodyPr/>
        <a:lstStyle/>
        <a:p>
          <a:endParaRPr lang="en-US"/>
        </a:p>
      </dgm:t>
    </dgm:pt>
    <dgm:pt modelId="{4C878F7E-B3EA-4F21-ADD4-CAEFF85D03BA}" type="sibTrans" cxnId="{12DF4BB2-F5D6-468B-8D71-3626C53D0F98}">
      <dgm:prSet/>
      <dgm:spPr/>
      <dgm:t>
        <a:bodyPr/>
        <a:lstStyle/>
        <a:p>
          <a:endParaRPr lang="en-US"/>
        </a:p>
      </dgm:t>
    </dgm:pt>
    <dgm:pt modelId="{D36E1DCA-9832-4A0B-9A19-374C7D55DC33}" type="pres">
      <dgm:prSet presAssocID="{34F49C19-537B-4FCC-AC74-FEA45824C356}" presName="root" presStyleCnt="0">
        <dgm:presLayoutVars>
          <dgm:dir/>
          <dgm:resizeHandles val="exact"/>
        </dgm:presLayoutVars>
      </dgm:prSet>
      <dgm:spPr/>
    </dgm:pt>
    <dgm:pt modelId="{1313FF85-A50F-484A-9A55-651161430891}" type="pres">
      <dgm:prSet presAssocID="{9A35E32E-DD96-4339-AA45-DB5FD57E931F}" presName="compNode" presStyleCnt="0"/>
      <dgm:spPr/>
    </dgm:pt>
    <dgm:pt modelId="{FC24E5E6-7C51-4C1D-AE86-31D56E5B0F89}" type="pres">
      <dgm:prSet presAssocID="{9A35E32E-DD96-4339-AA45-DB5FD57E931F}" presName="bgRect" presStyleLbl="bgShp" presStyleIdx="0" presStyleCnt="4"/>
      <dgm:spPr/>
    </dgm:pt>
    <dgm:pt modelId="{8E8B7A60-81DE-4B9C-AE8C-A6CCE9B6C049}" type="pres">
      <dgm:prSet presAssocID="{9A35E32E-DD96-4339-AA45-DB5FD57E93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BF983334-C3A5-4543-B18C-AD7224F608CB}" type="pres">
      <dgm:prSet presAssocID="{9A35E32E-DD96-4339-AA45-DB5FD57E931F}" presName="spaceRect" presStyleCnt="0"/>
      <dgm:spPr/>
    </dgm:pt>
    <dgm:pt modelId="{0FACAB7A-E57A-4CDB-92F0-592BDE66A771}" type="pres">
      <dgm:prSet presAssocID="{9A35E32E-DD96-4339-AA45-DB5FD57E931F}" presName="parTx" presStyleLbl="revTx" presStyleIdx="0" presStyleCnt="4">
        <dgm:presLayoutVars>
          <dgm:chMax val="0"/>
          <dgm:chPref val="0"/>
        </dgm:presLayoutVars>
      </dgm:prSet>
      <dgm:spPr/>
    </dgm:pt>
    <dgm:pt modelId="{16BE5DC0-C07A-4387-BFCF-3556195746CE}" type="pres">
      <dgm:prSet presAssocID="{02266227-9F8B-442B-9099-3340AF6B1B27}" presName="sibTrans" presStyleCnt="0"/>
      <dgm:spPr/>
    </dgm:pt>
    <dgm:pt modelId="{CEBC45E4-F2B0-4CFB-BB94-578489FA5E15}" type="pres">
      <dgm:prSet presAssocID="{D89C4123-54CE-4B76-B436-6B02505326F5}" presName="compNode" presStyleCnt="0"/>
      <dgm:spPr/>
    </dgm:pt>
    <dgm:pt modelId="{B01F415F-ECC7-4170-80D8-532012A6CC29}" type="pres">
      <dgm:prSet presAssocID="{D89C4123-54CE-4B76-B436-6B02505326F5}" presName="bgRect" presStyleLbl="bgShp" presStyleIdx="1" presStyleCnt="4"/>
      <dgm:spPr/>
    </dgm:pt>
    <dgm:pt modelId="{8171B597-8E47-41EA-8C2C-DFC12A8A3D3B}" type="pres">
      <dgm:prSet presAssocID="{D89C4123-54CE-4B76-B436-6B02505326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B3A1CAD7-A10C-4CDD-AAAA-01B8EAD08193}" type="pres">
      <dgm:prSet presAssocID="{D89C4123-54CE-4B76-B436-6B02505326F5}" presName="spaceRect" presStyleCnt="0"/>
      <dgm:spPr/>
    </dgm:pt>
    <dgm:pt modelId="{4ED1D55D-9EB7-479C-B858-BEB9805D2450}" type="pres">
      <dgm:prSet presAssocID="{D89C4123-54CE-4B76-B436-6B02505326F5}" presName="parTx" presStyleLbl="revTx" presStyleIdx="1" presStyleCnt="4">
        <dgm:presLayoutVars>
          <dgm:chMax val="0"/>
          <dgm:chPref val="0"/>
        </dgm:presLayoutVars>
      </dgm:prSet>
      <dgm:spPr/>
    </dgm:pt>
    <dgm:pt modelId="{BCAA14DB-8395-4CE6-A670-F56BF5A91040}" type="pres">
      <dgm:prSet presAssocID="{0A937493-1F2D-4303-A699-743A557FF16D}" presName="sibTrans" presStyleCnt="0"/>
      <dgm:spPr/>
    </dgm:pt>
    <dgm:pt modelId="{4F380612-707B-4931-B12E-3D8B005BA627}" type="pres">
      <dgm:prSet presAssocID="{DFA05465-F477-4844-A74D-3FE3338BB0DA}" presName="compNode" presStyleCnt="0"/>
      <dgm:spPr/>
    </dgm:pt>
    <dgm:pt modelId="{6B7B31BE-4C7E-4700-88C6-D5106748D19F}" type="pres">
      <dgm:prSet presAssocID="{DFA05465-F477-4844-A74D-3FE3338BB0DA}" presName="bgRect" presStyleLbl="bgShp" presStyleIdx="2" presStyleCnt="4"/>
      <dgm:spPr/>
    </dgm:pt>
    <dgm:pt modelId="{24882E90-C88E-48A3-BF30-B1733FA989BB}" type="pres">
      <dgm:prSet presAssocID="{DFA05465-F477-4844-A74D-3FE3338BB0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379F92A9-23C2-4882-8424-C8292EC4D693}" type="pres">
      <dgm:prSet presAssocID="{DFA05465-F477-4844-A74D-3FE3338BB0DA}" presName="spaceRect" presStyleCnt="0"/>
      <dgm:spPr/>
    </dgm:pt>
    <dgm:pt modelId="{A9B39314-18BE-49E6-AE2E-F5741C3198C2}" type="pres">
      <dgm:prSet presAssocID="{DFA05465-F477-4844-A74D-3FE3338BB0DA}" presName="parTx" presStyleLbl="revTx" presStyleIdx="2" presStyleCnt="4">
        <dgm:presLayoutVars>
          <dgm:chMax val="0"/>
          <dgm:chPref val="0"/>
        </dgm:presLayoutVars>
      </dgm:prSet>
      <dgm:spPr/>
    </dgm:pt>
    <dgm:pt modelId="{1AFCD650-AC27-4C9B-9C13-9DA19AB5D222}" type="pres">
      <dgm:prSet presAssocID="{6B5FC122-9704-4A8E-966E-275D37E58C40}" presName="sibTrans" presStyleCnt="0"/>
      <dgm:spPr/>
    </dgm:pt>
    <dgm:pt modelId="{7A1B8CC2-AABA-419C-9D39-20D0CF50F006}" type="pres">
      <dgm:prSet presAssocID="{C7F31CBF-A8FD-43A8-B716-062A4A1E70C7}" presName="compNode" presStyleCnt="0"/>
      <dgm:spPr/>
    </dgm:pt>
    <dgm:pt modelId="{F486005F-D61A-4936-8126-BF700BCA636C}" type="pres">
      <dgm:prSet presAssocID="{C7F31CBF-A8FD-43A8-B716-062A4A1E70C7}" presName="bgRect" presStyleLbl="bgShp" presStyleIdx="3" presStyleCnt="4"/>
      <dgm:spPr/>
    </dgm:pt>
    <dgm:pt modelId="{094A4CF6-2B72-4A12-9A12-6990200F3DD5}" type="pres">
      <dgm:prSet presAssocID="{C7F31CBF-A8FD-43A8-B716-062A4A1E70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75C69FF4-6FF2-4035-847A-AEF1D05B8B2F}" type="pres">
      <dgm:prSet presAssocID="{C7F31CBF-A8FD-43A8-B716-062A4A1E70C7}" presName="spaceRect" presStyleCnt="0"/>
      <dgm:spPr/>
    </dgm:pt>
    <dgm:pt modelId="{5C023095-FF83-4B69-8CB4-89178159449A}" type="pres">
      <dgm:prSet presAssocID="{C7F31CBF-A8FD-43A8-B716-062A4A1E70C7}" presName="parTx" presStyleLbl="revTx" presStyleIdx="3" presStyleCnt="4">
        <dgm:presLayoutVars>
          <dgm:chMax val="0"/>
          <dgm:chPref val="0"/>
        </dgm:presLayoutVars>
      </dgm:prSet>
      <dgm:spPr/>
    </dgm:pt>
  </dgm:ptLst>
  <dgm:cxnLst>
    <dgm:cxn modelId="{21D8C40B-4E7B-4D67-A6CB-6BCCD0438AB6}" type="presOf" srcId="{C7F31CBF-A8FD-43A8-B716-062A4A1E70C7}" destId="{5C023095-FF83-4B69-8CB4-89178159449A}" srcOrd="0" destOrd="0" presId="urn:microsoft.com/office/officeart/2018/2/layout/IconVerticalSolidList"/>
    <dgm:cxn modelId="{E156260F-177A-4B2A-8294-EB1036BAACD4}" type="presOf" srcId="{DFA05465-F477-4844-A74D-3FE3338BB0DA}" destId="{A9B39314-18BE-49E6-AE2E-F5741C3198C2}" srcOrd="0" destOrd="0" presId="urn:microsoft.com/office/officeart/2018/2/layout/IconVerticalSolidList"/>
    <dgm:cxn modelId="{36A86E24-6959-4AB8-99D8-7E99996D0D1F}" srcId="{34F49C19-537B-4FCC-AC74-FEA45824C356}" destId="{9A35E32E-DD96-4339-AA45-DB5FD57E931F}" srcOrd="0" destOrd="0" parTransId="{B3E3D616-D508-4557-8CD9-651721B49079}" sibTransId="{02266227-9F8B-442B-9099-3340AF6B1B27}"/>
    <dgm:cxn modelId="{28411E4D-296E-4034-B41B-ABB1DF25F7F8}" srcId="{34F49C19-537B-4FCC-AC74-FEA45824C356}" destId="{D89C4123-54CE-4B76-B436-6B02505326F5}" srcOrd="1" destOrd="0" parTransId="{72FD4133-B5B4-46A1-8C6A-1C44C24B64D2}" sibTransId="{0A937493-1F2D-4303-A699-743A557FF16D}"/>
    <dgm:cxn modelId="{312D7187-40AB-44EA-94E1-C6C0D8300043}" type="presOf" srcId="{9A35E32E-DD96-4339-AA45-DB5FD57E931F}" destId="{0FACAB7A-E57A-4CDB-92F0-592BDE66A771}" srcOrd="0" destOrd="0" presId="urn:microsoft.com/office/officeart/2018/2/layout/IconVerticalSolidList"/>
    <dgm:cxn modelId="{DA9A589A-CF80-4CB1-B012-B62546F04F0B}" srcId="{34F49C19-537B-4FCC-AC74-FEA45824C356}" destId="{DFA05465-F477-4844-A74D-3FE3338BB0DA}" srcOrd="2" destOrd="0" parTransId="{06C97101-2A13-46B6-9EA4-DD20C0AF9706}" sibTransId="{6B5FC122-9704-4A8E-966E-275D37E58C40}"/>
    <dgm:cxn modelId="{12DF4BB2-F5D6-468B-8D71-3626C53D0F98}" srcId="{34F49C19-537B-4FCC-AC74-FEA45824C356}" destId="{C7F31CBF-A8FD-43A8-B716-062A4A1E70C7}" srcOrd="3" destOrd="0" parTransId="{9B1C23C9-C43A-4767-8158-8A71CB466838}" sibTransId="{4C878F7E-B3EA-4F21-ADD4-CAEFF85D03BA}"/>
    <dgm:cxn modelId="{F3F0EAB4-F2F0-4EF8-9458-C31DCB1CD2B9}" type="presOf" srcId="{34F49C19-537B-4FCC-AC74-FEA45824C356}" destId="{D36E1DCA-9832-4A0B-9A19-374C7D55DC33}" srcOrd="0" destOrd="0" presId="urn:microsoft.com/office/officeart/2018/2/layout/IconVerticalSolidList"/>
    <dgm:cxn modelId="{2796D8EE-4C6F-45D0-BB01-EDA1C18E6AD5}" type="presOf" srcId="{D89C4123-54CE-4B76-B436-6B02505326F5}" destId="{4ED1D55D-9EB7-479C-B858-BEB9805D2450}" srcOrd="0" destOrd="0" presId="urn:microsoft.com/office/officeart/2018/2/layout/IconVerticalSolidList"/>
    <dgm:cxn modelId="{D2C108E6-CE1A-4FDC-A607-3A378BEAEBBD}" type="presParOf" srcId="{D36E1DCA-9832-4A0B-9A19-374C7D55DC33}" destId="{1313FF85-A50F-484A-9A55-651161430891}" srcOrd="0" destOrd="0" presId="urn:microsoft.com/office/officeart/2018/2/layout/IconVerticalSolidList"/>
    <dgm:cxn modelId="{F1663815-BAF1-4EE3-97DD-7DFE6113AA1C}" type="presParOf" srcId="{1313FF85-A50F-484A-9A55-651161430891}" destId="{FC24E5E6-7C51-4C1D-AE86-31D56E5B0F89}" srcOrd="0" destOrd="0" presId="urn:microsoft.com/office/officeart/2018/2/layout/IconVerticalSolidList"/>
    <dgm:cxn modelId="{4F663326-3E22-434B-91CC-F62B85EB75BB}" type="presParOf" srcId="{1313FF85-A50F-484A-9A55-651161430891}" destId="{8E8B7A60-81DE-4B9C-AE8C-A6CCE9B6C049}" srcOrd="1" destOrd="0" presId="urn:microsoft.com/office/officeart/2018/2/layout/IconVerticalSolidList"/>
    <dgm:cxn modelId="{086B96E3-80D3-475B-B8AC-CF0A934FA85C}" type="presParOf" srcId="{1313FF85-A50F-484A-9A55-651161430891}" destId="{BF983334-C3A5-4543-B18C-AD7224F608CB}" srcOrd="2" destOrd="0" presId="urn:microsoft.com/office/officeart/2018/2/layout/IconVerticalSolidList"/>
    <dgm:cxn modelId="{1011AC15-DBAE-4D76-86CF-FB0A03187E79}" type="presParOf" srcId="{1313FF85-A50F-484A-9A55-651161430891}" destId="{0FACAB7A-E57A-4CDB-92F0-592BDE66A771}" srcOrd="3" destOrd="0" presId="urn:microsoft.com/office/officeart/2018/2/layout/IconVerticalSolidList"/>
    <dgm:cxn modelId="{9616E2B3-0DCD-4BE0-9456-D1FD24EC3401}" type="presParOf" srcId="{D36E1DCA-9832-4A0B-9A19-374C7D55DC33}" destId="{16BE5DC0-C07A-4387-BFCF-3556195746CE}" srcOrd="1" destOrd="0" presId="urn:microsoft.com/office/officeart/2018/2/layout/IconVerticalSolidList"/>
    <dgm:cxn modelId="{7D6AC268-E996-40B3-96ED-453905B62528}" type="presParOf" srcId="{D36E1DCA-9832-4A0B-9A19-374C7D55DC33}" destId="{CEBC45E4-F2B0-4CFB-BB94-578489FA5E15}" srcOrd="2" destOrd="0" presId="urn:microsoft.com/office/officeart/2018/2/layout/IconVerticalSolidList"/>
    <dgm:cxn modelId="{72A359A6-AA81-4C2E-BED1-B8A9F94B602F}" type="presParOf" srcId="{CEBC45E4-F2B0-4CFB-BB94-578489FA5E15}" destId="{B01F415F-ECC7-4170-80D8-532012A6CC29}" srcOrd="0" destOrd="0" presId="urn:microsoft.com/office/officeart/2018/2/layout/IconVerticalSolidList"/>
    <dgm:cxn modelId="{ECA417B2-BF3E-4604-9F79-C4089EDFE45A}" type="presParOf" srcId="{CEBC45E4-F2B0-4CFB-BB94-578489FA5E15}" destId="{8171B597-8E47-41EA-8C2C-DFC12A8A3D3B}" srcOrd="1" destOrd="0" presId="urn:microsoft.com/office/officeart/2018/2/layout/IconVerticalSolidList"/>
    <dgm:cxn modelId="{5D17D42A-69F3-4A19-AF3C-0C8EAA39A26B}" type="presParOf" srcId="{CEBC45E4-F2B0-4CFB-BB94-578489FA5E15}" destId="{B3A1CAD7-A10C-4CDD-AAAA-01B8EAD08193}" srcOrd="2" destOrd="0" presId="urn:microsoft.com/office/officeart/2018/2/layout/IconVerticalSolidList"/>
    <dgm:cxn modelId="{FCC0CBC8-3E0F-4F05-A88F-D678BEE60F9B}" type="presParOf" srcId="{CEBC45E4-F2B0-4CFB-BB94-578489FA5E15}" destId="{4ED1D55D-9EB7-479C-B858-BEB9805D2450}" srcOrd="3" destOrd="0" presId="urn:microsoft.com/office/officeart/2018/2/layout/IconVerticalSolidList"/>
    <dgm:cxn modelId="{793857AE-7710-4042-9B5A-58B3AD18670C}" type="presParOf" srcId="{D36E1DCA-9832-4A0B-9A19-374C7D55DC33}" destId="{BCAA14DB-8395-4CE6-A670-F56BF5A91040}" srcOrd="3" destOrd="0" presId="urn:microsoft.com/office/officeart/2018/2/layout/IconVerticalSolidList"/>
    <dgm:cxn modelId="{3FA9A100-68E5-44EA-8E8F-FA20E1C3797C}" type="presParOf" srcId="{D36E1DCA-9832-4A0B-9A19-374C7D55DC33}" destId="{4F380612-707B-4931-B12E-3D8B005BA627}" srcOrd="4" destOrd="0" presId="urn:microsoft.com/office/officeart/2018/2/layout/IconVerticalSolidList"/>
    <dgm:cxn modelId="{7D5CA40F-12AA-49B4-A73B-C986343168D3}" type="presParOf" srcId="{4F380612-707B-4931-B12E-3D8B005BA627}" destId="{6B7B31BE-4C7E-4700-88C6-D5106748D19F}" srcOrd="0" destOrd="0" presId="urn:microsoft.com/office/officeart/2018/2/layout/IconVerticalSolidList"/>
    <dgm:cxn modelId="{6B43797E-6D82-492D-B901-9465E344630D}" type="presParOf" srcId="{4F380612-707B-4931-B12E-3D8B005BA627}" destId="{24882E90-C88E-48A3-BF30-B1733FA989BB}" srcOrd="1" destOrd="0" presId="urn:microsoft.com/office/officeart/2018/2/layout/IconVerticalSolidList"/>
    <dgm:cxn modelId="{B77D49BC-10BC-4C19-BAA3-BBCAE5B5E79F}" type="presParOf" srcId="{4F380612-707B-4931-B12E-3D8B005BA627}" destId="{379F92A9-23C2-4882-8424-C8292EC4D693}" srcOrd="2" destOrd="0" presId="urn:microsoft.com/office/officeart/2018/2/layout/IconVerticalSolidList"/>
    <dgm:cxn modelId="{5C268E47-1C92-4F40-9727-13D249CA5F86}" type="presParOf" srcId="{4F380612-707B-4931-B12E-3D8B005BA627}" destId="{A9B39314-18BE-49E6-AE2E-F5741C3198C2}" srcOrd="3" destOrd="0" presId="urn:microsoft.com/office/officeart/2018/2/layout/IconVerticalSolidList"/>
    <dgm:cxn modelId="{3CDD033E-181E-47E7-9865-172F98D5031D}" type="presParOf" srcId="{D36E1DCA-9832-4A0B-9A19-374C7D55DC33}" destId="{1AFCD650-AC27-4C9B-9C13-9DA19AB5D222}" srcOrd="5" destOrd="0" presId="urn:microsoft.com/office/officeart/2018/2/layout/IconVerticalSolidList"/>
    <dgm:cxn modelId="{854A6B2E-08CF-4077-B9DE-90BD340B4345}" type="presParOf" srcId="{D36E1DCA-9832-4A0B-9A19-374C7D55DC33}" destId="{7A1B8CC2-AABA-419C-9D39-20D0CF50F006}" srcOrd="6" destOrd="0" presId="urn:microsoft.com/office/officeart/2018/2/layout/IconVerticalSolidList"/>
    <dgm:cxn modelId="{A7A481C4-0AEB-4588-8186-D54EF8973BDD}" type="presParOf" srcId="{7A1B8CC2-AABA-419C-9D39-20D0CF50F006}" destId="{F486005F-D61A-4936-8126-BF700BCA636C}" srcOrd="0" destOrd="0" presId="urn:microsoft.com/office/officeart/2018/2/layout/IconVerticalSolidList"/>
    <dgm:cxn modelId="{17A41465-1228-4235-B010-61C9E4C253D9}" type="presParOf" srcId="{7A1B8CC2-AABA-419C-9D39-20D0CF50F006}" destId="{094A4CF6-2B72-4A12-9A12-6990200F3DD5}" srcOrd="1" destOrd="0" presId="urn:microsoft.com/office/officeart/2018/2/layout/IconVerticalSolidList"/>
    <dgm:cxn modelId="{85FF1257-62EB-40FE-B6EB-AC2E4D336E6A}" type="presParOf" srcId="{7A1B8CC2-AABA-419C-9D39-20D0CF50F006}" destId="{75C69FF4-6FF2-4035-847A-AEF1D05B8B2F}" srcOrd="2" destOrd="0" presId="urn:microsoft.com/office/officeart/2018/2/layout/IconVerticalSolidList"/>
    <dgm:cxn modelId="{13C29DC5-91FF-4B2E-A661-B4DE4B6A4F2F}" type="presParOf" srcId="{7A1B8CC2-AABA-419C-9D39-20D0CF50F006}" destId="{5C023095-FF83-4B69-8CB4-8917815944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7FDA9F-251E-4EE5-8CD2-8215D38FF299}" type="doc">
      <dgm:prSet loTypeId="urn:microsoft.com/office/officeart/2005/8/layout/hList9" loCatId="list" qsTypeId="urn:microsoft.com/office/officeart/2005/8/quickstyle/simple1" qsCatId="simple" csTypeId="urn:microsoft.com/office/officeart/2005/8/colors/colorful1" csCatId="colorful" phldr="1"/>
      <dgm:spPr/>
      <dgm:t>
        <a:bodyPr/>
        <a:lstStyle/>
        <a:p>
          <a:endParaRPr lang="en-US"/>
        </a:p>
      </dgm:t>
    </dgm:pt>
    <dgm:pt modelId="{84CF22DD-69FD-4ED6-BE48-B7F973CA7B55}">
      <dgm:prSet phldrT="[Text]" phldr="0"/>
      <dgm:spPr/>
      <dgm:t>
        <a:bodyPr/>
        <a:lstStyle/>
        <a:p>
          <a:pPr rtl="0"/>
          <a:r>
            <a:rPr lang="en-US"/>
            <a:t>Functional Requirements</a:t>
          </a:r>
        </a:p>
      </dgm:t>
    </dgm:pt>
    <dgm:pt modelId="{6B52F561-6E79-43A1-BD7D-BB10B00848C3}" type="parTrans" cxnId="{C18762DA-AFDC-4768-A3B8-5A5A5D02155B}">
      <dgm:prSet/>
      <dgm:spPr/>
      <dgm:t>
        <a:bodyPr/>
        <a:lstStyle/>
        <a:p>
          <a:endParaRPr lang="en-US"/>
        </a:p>
      </dgm:t>
    </dgm:pt>
    <dgm:pt modelId="{B6249D75-F510-4939-8EF1-F03DF566F941}" type="sibTrans" cxnId="{C18762DA-AFDC-4768-A3B8-5A5A5D02155B}">
      <dgm:prSet/>
      <dgm:spPr/>
      <dgm:t>
        <a:bodyPr/>
        <a:lstStyle/>
        <a:p>
          <a:endParaRPr lang="en-US"/>
        </a:p>
      </dgm:t>
    </dgm:pt>
    <dgm:pt modelId="{0CBE4762-BC47-4720-83C2-B0FC9C008A6B}">
      <dgm:prSet phldr="0"/>
      <dgm:spPr/>
      <dgm:t>
        <a:bodyPr/>
        <a:lstStyle/>
        <a:p>
          <a:pPr rtl="0"/>
          <a:r>
            <a:rPr lang="en-US"/>
            <a:t>Non-Functional Requirements</a:t>
          </a:r>
        </a:p>
      </dgm:t>
    </dgm:pt>
    <dgm:pt modelId="{931DB834-0C1E-4EA0-AF00-852BD66FBBA0}" type="parTrans" cxnId="{19FC4A77-C9A7-4CCE-AA73-C1A9D683B697}">
      <dgm:prSet/>
      <dgm:spPr/>
      <dgm:t>
        <a:bodyPr/>
        <a:lstStyle/>
        <a:p>
          <a:endParaRPr lang="en-US"/>
        </a:p>
      </dgm:t>
    </dgm:pt>
    <dgm:pt modelId="{17598733-8A4C-45D1-9B0F-1A383BD4F8B7}" type="sibTrans" cxnId="{19FC4A77-C9A7-4CCE-AA73-C1A9D683B697}">
      <dgm:prSet/>
      <dgm:spPr/>
      <dgm:t>
        <a:bodyPr/>
        <a:lstStyle/>
        <a:p>
          <a:endParaRPr lang="en-US"/>
        </a:p>
      </dgm:t>
    </dgm:pt>
    <dgm:pt modelId="{C6C088BE-871B-433F-BF99-9629168B8500}">
      <dgm:prSet phldr="0"/>
      <dgm:spPr/>
      <dgm:t>
        <a:bodyPr/>
        <a:lstStyle/>
        <a:p>
          <a:pPr algn="l" rtl="0"/>
          <a:r>
            <a:rPr lang="en-US">
              <a:latin typeface="Batang"/>
            </a:rPr>
            <a:t>The system must verify the existence of a user's account upon login attempt. Must differentiate between staff and user roles</a:t>
          </a:r>
        </a:p>
      </dgm:t>
    </dgm:pt>
    <dgm:pt modelId="{F10CF1E3-88EB-464F-B491-AFC0FFCAF529}" type="parTrans" cxnId="{C83E6EC2-1EAA-4D4D-B2E4-6181E1875071}">
      <dgm:prSet/>
      <dgm:spPr/>
    </dgm:pt>
    <dgm:pt modelId="{28A0A621-7AB2-4410-92D3-FC394039EB26}" type="sibTrans" cxnId="{C83E6EC2-1EAA-4D4D-B2E4-6181E1875071}">
      <dgm:prSet/>
      <dgm:spPr/>
    </dgm:pt>
    <dgm:pt modelId="{DD9E10D0-D84B-46C6-A018-4600554AFBA4}">
      <dgm:prSet phldr="0"/>
      <dgm:spPr/>
      <dgm:t>
        <a:bodyPr/>
        <a:lstStyle/>
        <a:p>
          <a:pPr rtl="0"/>
          <a:r>
            <a:rPr lang="en-US">
              <a:latin typeface="Batang"/>
            </a:rPr>
            <a:t>Must be responsive and redirect user within 2 seconds under normal conditions. System must handle multiple simultaneous login attempts</a:t>
          </a:r>
        </a:p>
      </dgm:t>
    </dgm:pt>
    <dgm:pt modelId="{95E06F99-4711-4F05-B34F-5D9FF3C55C48}" type="parTrans" cxnId="{7CAB051D-B8F3-9040-9D82-85BB0217C309}">
      <dgm:prSet/>
      <dgm:spPr/>
    </dgm:pt>
    <dgm:pt modelId="{0CC6F3EA-8D59-40BE-87C7-53F24C951A9D}" type="sibTrans" cxnId="{7CAB051D-B8F3-9040-9D82-85BB0217C309}">
      <dgm:prSet/>
      <dgm:spPr/>
    </dgm:pt>
    <dgm:pt modelId="{3683A5D9-FB07-4623-AE7A-41B62A5891ED}" type="pres">
      <dgm:prSet presAssocID="{387FDA9F-251E-4EE5-8CD2-8215D38FF299}" presName="list" presStyleCnt="0">
        <dgm:presLayoutVars>
          <dgm:dir/>
          <dgm:animLvl val="lvl"/>
        </dgm:presLayoutVars>
      </dgm:prSet>
      <dgm:spPr/>
    </dgm:pt>
    <dgm:pt modelId="{FF1365CA-FDC0-4F3F-A5F4-DEE47371F4BE}" type="pres">
      <dgm:prSet presAssocID="{84CF22DD-69FD-4ED6-BE48-B7F973CA7B55}" presName="posSpace" presStyleCnt="0"/>
      <dgm:spPr/>
    </dgm:pt>
    <dgm:pt modelId="{5B2247A9-688D-4FF2-A093-976987BDB785}" type="pres">
      <dgm:prSet presAssocID="{84CF22DD-69FD-4ED6-BE48-B7F973CA7B55}" presName="vertFlow" presStyleCnt="0"/>
      <dgm:spPr/>
    </dgm:pt>
    <dgm:pt modelId="{3BBC6425-49E8-48C3-9BBC-5A2411911E9C}" type="pres">
      <dgm:prSet presAssocID="{84CF22DD-69FD-4ED6-BE48-B7F973CA7B55}" presName="topSpace" presStyleCnt="0"/>
      <dgm:spPr/>
    </dgm:pt>
    <dgm:pt modelId="{674CE731-6691-4423-93C6-491E833E7596}" type="pres">
      <dgm:prSet presAssocID="{84CF22DD-69FD-4ED6-BE48-B7F973CA7B55}" presName="firstComp" presStyleCnt="0"/>
      <dgm:spPr/>
    </dgm:pt>
    <dgm:pt modelId="{6FA9F0A9-9AAE-4449-B3C0-F7963B8C836E}" type="pres">
      <dgm:prSet presAssocID="{84CF22DD-69FD-4ED6-BE48-B7F973CA7B55}" presName="firstChild" presStyleLbl="bgAccFollowNode1" presStyleIdx="0" presStyleCnt="2"/>
      <dgm:spPr/>
    </dgm:pt>
    <dgm:pt modelId="{A724403F-A383-4D2D-B587-7264B58494E8}" type="pres">
      <dgm:prSet presAssocID="{84CF22DD-69FD-4ED6-BE48-B7F973CA7B55}" presName="firstChildTx" presStyleLbl="bgAccFollowNode1" presStyleIdx="0" presStyleCnt="2">
        <dgm:presLayoutVars>
          <dgm:bulletEnabled val="1"/>
        </dgm:presLayoutVars>
      </dgm:prSet>
      <dgm:spPr/>
    </dgm:pt>
    <dgm:pt modelId="{8E01DD80-008F-4AE8-BB8B-F909C4A1F052}" type="pres">
      <dgm:prSet presAssocID="{84CF22DD-69FD-4ED6-BE48-B7F973CA7B55}" presName="negSpace" presStyleCnt="0"/>
      <dgm:spPr/>
    </dgm:pt>
    <dgm:pt modelId="{AC3339D3-1984-4692-A1F3-F9E0ABA8F562}" type="pres">
      <dgm:prSet presAssocID="{84CF22DD-69FD-4ED6-BE48-B7F973CA7B55}" presName="circle" presStyleLbl="node1" presStyleIdx="0" presStyleCnt="2"/>
      <dgm:spPr/>
    </dgm:pt>
    <dgm:pt modelId="{5C9B9D85-A2D8-4F48-9890-58F67E77B675}" type="pres">
      <dgm:prSet presAssocID="{B6249D75-F510-4939-8EF1-F03DF566F941}" presName="transSpace" presStyleCnt="0"/>
      <dgm:spPr/>
    </dgm:pt>
    <dgm:pt modelId="{EED05AF0-8CF9-4FF1-AB61-5172ECF4F9C8}" type="pres">
      <dgm:prSet presAssocID="{0CBE4762-BC47-4720-83C2-B0FC9C008A6B}" presName="posSpace" presStyleCnt="0"/>
      <dgm:spPr/>
    </dgm:pt>
    <dgm:pt modelId="{B0D9FEC2-1F51-441C-894B-2DB17A1CCB28}" type="pres">
      <dgm:prSet presAssocID="{0CBE4762-BC47-4720-83C2-B0FC9C008A6B}" presName="vertFlow" presStyleCnt="0"/>
      <dgm:spPr/>
    </dgm:pt>
    <dgm:pt modelId="{F5275AF3-0870-45A4-AF3D-6CDBE7F7AFA6}" type="pres">
      <dgm:prSet presAssocID="{0CBE4762-BC47-4720-83C2-B0FC9C008A6B}" presName="topSpace" presStyleCnt="0"/>
      <dgm:spPr/>
    </dgm:pt>
    <dgm:pt modelId="{FBC5043A-D24D-4184-B3AF-C270D1B5A5E6}" type="pres">
      <dgm:prSet presAssocID="{0CBE4762-BC47-4720-83C2-B0FC9C008A6B}" presName="firstComp" presStyleCnt="0"/>
      <dgm:spPr/>
    </dgm:pt>
    <dgm:pt modelId="{5C3CF6D5-CD26-4D48-A712-3BDE81DCEE85}" type="pres">
      <dgm:prSet presAssocID="{0CBE4762-BC47-4720-83C2-B0FC9C008A6B}" presName="firstChild" presStyleLbl="bgAccFollowNode1" presStyleIdx="1" presStyleCnt="2"/>
      <dgm:spPr/>
    </dgm:pt>
    <dgm:pt modelId="{92F42F27-4D47-4D27-84F2-CD8D19213151}" type="pres">
      <dgm:prSet presAssocID="{0CBE4762-BC47-4720-83C2-B0FC9C008A6B}" presName="firstChildTx" presStyleLbl="bgAccFollowNode1" presStyleIdx="1" presStyleCnt="2">
        <dgm:presLayoutVars>
          <dgm:bulletEnabled val="1"/>
        </dgm:presLayoutVars>
      </dgm:prSet>
      <dgm:spPr/>
    </dgm:pt>
    <dgm:pt modelId="{EB7D1C90-DC09-41E7-9BCA-08F293B0B9EF}" type="pres">
      <dgm:prSet presAssocID="{0CBE4762-BC47-4720-83C2-B0FC9C008A6B}" presName="negSpace" presStyleCnt="0"/>
      <dgm:spPr/>
    </dgm:pt>
    <dgm:pt modelId="{00012505-CB1E-413C-B102-9D68CE00B1D1}" type="pres">
      <dgm:prSet presAssocID="{0CBE4762-BC47-4720-83C2-B0FC9C008A6B}" presName="circle" presStyleLbl="node1" presStyleIdx="1" presStyleCnt="2"/>
      <dgm:spPr/>
    </dgm:pt>
  </dgm:ptLst>
  <dgm:cxnLst>
    <dgm:cxn modelId="{7CAB051D-B8F3-9040-9D82-85BB0217C309}" srcId="{0CBE4762-BC47-4720-83C2-B0FC9C008A6B}" destId="{DD9E10D0-D84B-46C6-A018-4600554AFBA4}" srcOrd="0" destOrd="0" parTransId="{95E06F99-4711-4F05-B34F-5D9FF3C55C48}" sibTransId="{0CC6F3EA-8D59-40BE-87C7-53F24C951A9D}"/>
    <dgm:cxn modelId="{505DC13E-5CC8-484F-BC1A-B2476C448F13}" type="presOf" srcId="{C6C088BE-871B-433F-BF99-9629168B8500}" destId="{6FA9F0A9-9AAE-4449-B3C0-F7963B8C836E}" srcOrd="0" destOrd="0" presId="urn:microsoft.com/office/officeart/2005/8/layout/hList9"/>
    <dgm:cxn modelId="{27D0C976-E763-2243-84D2-DCEA9CDEF6D7}" type="presOf" srcId="{C6C088BE-871B-433F-BF99-9629168B8500}" destId="{A724403F-A383-4D2D-B587-7264B58494E8}" srcOrd="1" destOrd="0" presId="urn:microsoft.com/office/officeart/2005/8/layout/hList9"/>
    <dgm:cxn modelId="{19FC4A77-C9A7-4CCE-AA73-C1A9D683B697}" srcId="{387FDA9F-251E-4EE5-8CD2-8215D38FF299}" destId="{0CBE4762-BC47-4720-83C2-B0FC9C008A6B}" srcOrd="1" destOrd="0" parTransId="{931DB834-0C1E-4EA0-AF00-852BD66FBBA0}" sibTransId="{17598733-8A4C-45D1-9B0F-1A383BD4F8B7}"/>
    <dgm:cxn modelId="{394E3889-4418-4F46-8C0C-DAE8D57026A8}" type="presOf" srcId="{387FDA9F-251E-4EE5-8CD2-8215D38FF299}" destId="{3683A5D9-FB07-4623-AE7A-41B62A5891ED}" srcOrd="0" destOrd="0" presId="urn:microsoft.com/office/officeart/2005/8/layout/hList9"/>
    <dgm:cxn modelId="{1A98C8A7-28B2-4E08-859E-81AA5DE133B8}" type="presOf" srcId="{84CF22DD-69FD-4ED6-BE48-B7F973CA7B55}" destId="{AC3339D3-1984-4692-A1F3-F9E0ABA8F562}" srcOrd="0" destOrd="0" presId="urn:microsoft.com/office/officeart/2005/8/layout/hList9"/>
    <dgm:cxn modelId="{1F5F00AD-EE4F-3444-8162-422AFA8750A2}" type="presOf" srcId="{DD9E10D0-D84B-46C6-A018-4600554AFBA4}" destId="{92F42F27-4D47-4D27-84F2-CD8D19213151}" srcOrd="1" destOrd="0" presId="urn:microsoft.com/office/officeart/2005/8/layout/hList9"/>
    <dgm:cxn modelId="{C83E6EC2-1EAA-4D4D-B2E4-6181E1875071}" srcId="{84CF22DD-69FD-4ED6-BE48-B7F973CA7B55}" destId="{C6C088BE-871B-433F-BF99-9629168B8500}" srcOrd="0" destOrd="0" parTransId="{F10CF1E3-88EB-464F-B491-AFC0FFCAF529}" sibTransId="{28A0A621-7AB2-4410-92D3-FC394039EB26}"/>
    <dgm:cxn modelId="{52B16EC4-00EF-4749-A15F-D0D8862B8213}" type="presOf" srcId="{DD9E10D0-D84B-46C6-A018-4600554AFBA4}" destId="{5C3CF6D5-CD26-4D48-A712-3BDE81DCEE85}" srcOrd="0" destOrd="0" presId="urn:microsoft.com/office/officeart/2005/8/layout/hList9"/>
    <dgm:cxn modelId="{C18762DA-AFDC-4768-A3B8-5A5A5D02155B}" srcId="{387FDA9F-251E-4EE5-8CD2-8215D38FF299}" destId="{84CF22DD-69FD-4ED6-BE48-B7F973CA7B55}" srcOrd="0" destOrd="0" parTransId="{6B52F561-6E79-43A1-BD7D-BB10B00848C3}" sibTransId="{B6249D75-F510-4939-8EF1-F03DF566F941}"/>
    <dgm:cxn modelId="{2B01CEE1-1EE7-49AE-90F6-F011FBC40779}" type="presOf" srcId="{0CBE4762-BC47-4720-83C2-B0FC9C008A6B}" destId="{00012505-CB1E-413C-B102-9D68CE00B1D1}" srcOrd="0" destOrd="0" presId="urn:microsoft.com/office/officeart/2005/8/layout/hList9"/>
    <dgm:cxn modelId="{B9AABB79-B39A-4C39-9891-B1E20A4E58CF}" type="presParOf" srcId="{3683A5D9-FB07-4623-AE7A-41B62A5891ED}" destId="{FF1365CA-FDC0-4F3F-A5F4-DEE47371F4BE}" srcOrd="0" destOrd="0" presId="urn:microsoft.com/office/officeart/2005/8/layout/hList9"/>
    <dgm:cxn modelId="{0631750B-5960-44FC-9C7A-B2DECA61D80A}" type="presParOf" srcId="{3683A5D9-FB07-4623-AE7A-41B62A5891ED}" destId="{5B2247A9-688D-4FF2-A093-976987BDB785}" srcOrd="1" destOrd="0" presId="urn:microsoft.com/office/officeart/2005/8/layout/hList9"/>
    <dgm:cxn modelId="{CB0C6FB7-E6F9-4508-A03C-4B278BF0F0DE}" type="presParOf" srcId="{5B2247A9-688D-4FF2-A093-976987BDB785}" destId="{3BBC6425-49E8-48C3-9BBC-5A2411911E9C}" srcOrd="0" destOrd="0" presId="urn:microsoft.com/office/officeart/2005/8/layout/hList9"/>
    <dgm:cxn modelId="{1206C95F-A1D6-4C68-9F4C-9CBAFD145EDA}" type="presParOf" srcId="{5B2247A9-688D-4FF2-A093-976987BDB785}" destId="{674CE731-6691-4423-93C6-491E833E7596}" srcOrd="1" destOrd="0" presId="urn:microsoft.com/office/officeart/2005/8/layout/hList9"/>
    <dgm:cxn modelId="{D98DC87F-B144-4AF8-9DFD-BB12203A6F9E}" type="presParOf" srcId="{674CE731-6691-4423-93C6-491E833E7596}" destId="{6FA9F0A9-9AAE-4449-B3C0-F7963B8C836E}" srcOrd="0" destOrd="0" presId="urn:microsoft.com/office/officeart/2005/8/layout/hList9"/>
    <dgm:cxn modelId="{0D799713-098C-4A9C-88B6-A07A3664B510}" type="presParOf" srcId="{674CE731-6691-4423-93C6-491E833E7596}" destId="{A724403F-A383-4D2D-B587-7264B58494E8}" srcOrd="1" destOrd="0" presId="urn:microsoft.com/office/officeart/2005/8/layout/hList9"/>
    <dgm:cxn modelId="{C86EE4B9-63AF-43E8-946F-FEC474A36879}" type="presParOf" srcId="{3683A5D9-FB07-4623-AE7A-41B62A5891ED}" destId="{8E01DD80-008F-4AE8-BB8B-F909C4A1F052}" srcOrd="2" destOrd="0" presId="urn:microsoft.com/office/officeart/2005/8/layout/hList9"/>
    <dgm:cxn modelId="{22CEBA5D-6C7A-439D-B842-DCC68823035C}" type="presParOf" srcId="{3683A5D9-FB07-4623-AE7A-41B62A5891ED}" destId="{AC3339D3-1984-4692-A1F3-F9E0ABA8F562}" srcOrd="3" destOrd="0" presId="urn:microsoft.com/office/officeart/2005/8/layout/hList9"/>
    <dgm:cxn modelId="{4A21D9B8-7FBA-4A25-9639-D78DDA283E9D}" type="presParOf" srcId="{3683A5D9-FB07-4623-AE7A-41B62A5891ED}" destId="{5C9B9D85-A2D8-4F48-9890-58F67E77B675}" srcOrd="4" destOrd="0" presId="urn:microsoft.com/office/officeart/2005/8/layout/hList9"/>
    <dgm:cxn modelId="{B146D28A-3CCD-4D1B-BBF5-E366327420EF}" type="presParOf" srcId="{3683A5D9-FB07-4623-AE7A-41B62A5891ED}" destId="{EED05AF0-8CF9-4FF1-AB61-5172ECF4F9C8}" srcOrd="5" destOrd="0" presId="urn:microsoft.com/office/officeart/2005/8/layout/hList9"/>
    <dgm:cxn modelId="{200A33DE-5673-46B1-A401-8A9D265AB4C9}" type="presParOf" srcId="{3683A5D9-FB07-4623-AE7A-41B62A5891ED}" destId="{B0D9FEC2-1F51-441C-894B-2DB17A1CCB28}" srcOrd="6" destOrd="0" presId="urn:microsoft.com/office/officeart/2005/8/layout/hList9"/>
    <dgm:cxn modelId="{EDEB3B27-78D0-4120-B6BC-A648C8B6BDA7}" type="presParOf" srcId="{B0D9FEC2-1F51-441C-894B-2DB17A1CCB28}" destId="{F5275AF3-0870-45A4-AF3D-6CDBE7F7AFA6}" srcOrd="0" destOrd="0" presId="urn:microsoft.com/office/officeart/2005/8/layout/hList9"/>
    <dgm:cxn modelId="{99EAA631-02EB-4ED7-8967-863C449231AF}" type="presParOf" srcId="{B0D9FEC2-1F51-441C-894B-2DB17A1CCB28}" destId="{FBC5043A-D24D-4184-B3AF-C270D1B5A5E6}" srcOrd="1" destOrd="0" presId="urn:microsoft.com/office/officeart/2005/8/layout/hList9"/>
    <dgm:cxn modelId="{6AE72EED-C93B-4135-AE3A-661B0B836789}" type="presParOf" srcId="{FBC5043A-D24D-4184-B3AF-C270D1B5A5E6}" destId="{5C3CF6D5-CD26-4D48-A712-3BDE81DCEE85}" srcOrd="0" destOrd="0" presId="urn:microsoft.com/office/officeart/2005/8/layout/hList9"/>
    <dgm:cxn modelId="{6BC14E7C-F371-4029-A6C9-19511EC5C056}" type="presParOf" srcId="{FBC5043A-D24D-4184-B3AF-C270D1B5A5E6}" destId="{92F42F27-4D47-4D27-84F2-CD8D19213151}" srcOrd="1" destOrd="0" presId="urn:microsoft.com/office/officeart/2005/8/layout/hList9"/>
    <dgm:cxn modelId="{7663AB99-8C0F-4D80-B547-844BFA5F5144}" type="presParOf" srcId="{3683A5D9-FB07-4623-AE7A-41B62A5891ED}" destId="{EB7D1C90-DC09-41E7-9BCA-08F293B0B9EF}" srcOrd="7" destOrd="0" presId="urn:microsoft.com/office/officeart/2005/8/layout/hList9"/>
    <dgm:cxn modelId="{310C69EA-D3E1-4F40-943A-CDFD5F1A8DDE}" type="presParOf" srcId="{3683A5D9-FB07-4623-AE7A-41B62A5891ED}" destId="{00012505-CB1E-413C-B102-9D68CE00B1D1}"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D1BAF8-25F9-4823-BC62-FBDC34746C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D1A8DCE-1C2E-4F4D-81C1-F9ABE1C59FC0}">
      <dgm:prSet phldrT="[Text]"/>
      <dgm:spPr/>
      <dgm:t>
        <a:bodyPr/>
        <a:lstStyle/>
        <a:p>
          <a:pPr rtl="0"/>
          <a:r>
            <a:rPr lang="en-US">
              <a:latin typeface="Batang"/>
            </a:rPr>
            <a:t>Functional Requirements</a:t>
          </a:r>
          <a:endParaRPr lang="en-US"/>
        </a:p>
      </dgm:t>
    </dgm:pt>
    <dgm:pt modelId="{2253DB02-E571-405E-9DDF-7A5B028ECC2B}" type="parTrans" cxnId="{FE400812-4C8C-41DC-98F6-6CB332F0A97A}">
      <dgm:prSet/>
      <dgm:spPr/>
      <dgm:t>
        <a:bodyPr/>
        <a:lstStyle/>
        <a:p>
          <a:endParaRPr lang="en-US"/>
        </a:p>
      </dgm:t>
    </dgm:pt>
    <dgm:pt modelId="{12781115-7115-4F78-BE32-FB11BA94635C}" type="sibTrans" cxnId="{FE400812-4C8C-41DC-98F6-6CB332F0A97A}">
      <dgm:prSet/>
      <dgm:spPr/>
      <dgm:t>
        <a:bodyPr/>
        <a:lstStyle/>
        <a:p>
          <a:endParaRPr lang="en-US"/>
        </a:p>
      </dgm:t>
    </dgm:pt>
    <dgm:pt modelId="{2012F287-BBFB-43AF-8546-B9C10B7A3156}">
      <dgm:prSet phldrT="[Text]"/>
      <dgm:spPr/>
      <dgm:t>
        <a:bodyPr/>
        <a:lstStyle/>
        <a:p>
          <a:pPr rtl="0"/>
          <a:r>
            <a:rPr lang="en-US">
              <a:latin typeface="Batang"/>
            </a:rPr>
            <a:t>The</a:t>
          </a:r>
          <a:r>
            <a:rPr lang="en-US"/>
            <a:t> system must accept multiple payment methods, including credit cards, debit cards, and digital wallets.</a:t>
          </a:r>
          <a:r>
            <a:rPr lang="en-US">
              <a:latin typeface="Batang"/>
            </a:rPr>
            <a:t> </a:t>
          </a:r>
          <a:r>
            <a:rPr lang="en-US"/>
            <a:t>The system must verify the validity of the provided payment method with the user’s bank.</a:t>
          </a:r>
        </a:p>
      </dgm:t>
    </dgm:pt>
    <dgm:pt modelId="{A7E1A1CB-17E6-4E46-A1E3-28F9E9ECE277}" type="parTrans" cxnId="{B9FEC2E4-D9FD-4C0B-8A44-A5D5646DF893}">
      <dgm:prSet/>
      <dgm:spPr/>
      <dgm:t>
        <a:bodyPr/>
        <a:lstStyle/>
        <a:p>
          <a:endParaRPr lang="en-US"/>
        </a:p>
      </dgm:t>
    </dgm:pt>
    <dgm:pt modelId="{B3E149E7-F43A-487B-AEF3-6AC6BEBD9BEF}" type="sibTrans" cxnId="{B9FEC2E4-D9FD-4C0B-8A44-A5D5646DF893}">
      <dgm:prSet/>
      <dgm:spPr/>
      <dgm:t>
        <a:bodyPr/>
        <a:lstStyle/>
        <a:p>
          <a:endParaRPr lang="en-US"/>
        </a:p>
      </dgm:t>
    </dgm:pt>
    <dgm:pt modelId="{737B2505-3D8B-4C89-BBCA-FD3E9B7F351A}">
      <dgm:prSet phldrT="[Text]"/>
      <dgm:spPr/>
      <dgm:t>
        <a:bodyPr/>
        <a:lstStyle/>
        <a:p>
          <a:pPr rtl="0"/>
          <a:r>
            <a:rPr lang="en-US">
              <a:latin typeface="Batang"/>
            </a:rPr>
            <a:t>Non-Functional Requirements</a:t>
          </a:r>
          <a:endParaRPr lang="en-US"/>
        </a:p>
      </dgm:t>
    </dgm:pt>
    <dgm:pt modelId="{479F1716-B4CB-4037-AFA7-94DDE0EF102B}" type="parTrans" cxnId="{66528DD8-D150-48D1-A562-73B21D146644}">
      <dgm:prSet/>
      <dgm:spPr/>
      <dgm:t>
        <a:bodyPr/>
        <a:lstStyle/>
        <a:p>
          <a:endParaRPr lang="en-US"/>
        </a:p>
      </dgm:t>
    </dgm:pt>
    <dgm:pt modelId="{BBADC3C6-576D-4BB9-BA5C-CA413175B81C}" type="sibTrans" cxnId="{66528DD8-D150-48D1-A562-73B21D146644}">
      <dgm:prSet/>
      <dgm:spPr/>
      <dgm:t>
        <a:bodyPr/>
        <a:lstStyle/>
        <a:p>
          <a:endParaRPr lang="en-US"/>
        </a:p>
      </dgm:t>
    </dgm:pt>
    <dgm:pt modelId="{8C261DFF-AAE9-4B21-BF03-16AB79E0424C}">
      <dgm:prSet phldrT="[Text]"/>
      <dgm:spPr/>
      <dgm:t>
        <a:bodyPr/>
        <a:lstStyle/>
        <a:p>
          <a:pPr rtl="0"/>
          <a:r>
            <a:rPr lang="en-US"/>
            <a:t>The system must ensure 99.9% uptime for the payment processing service.</a:t>
          </a:r>
          <a:r>
            <a:rPr lang="en-US">
              <a:latin typeface="Batang"/>
            </a:rPr>
            <a:t> </a:t>
          </a:r>
          <a:r>
            <a:rPr lang="en-US"/>
            <a:t>The system must encrypt all sensitive payment data using industry-standard encryption methods </a:t>
          </a:r>
        </a:p>
      </dgm:t>
    </dgm:pt>
    <dgm:pt modelId="{AC659C94-6E44-4E01-AF0B-E423CD915544}" type="parTrans" cxnId="{C6E24024-F155-40BE-9FD5-F1F3386CB982}">
      <dgm:prSet/>
      <dgm:spPr/>
      <dgm:t>
        <a:bodyPr/>
        <a:lstStyle/>
        <a:p>
          <a:endParaRPr lang="en-US"/>
        </a:p>
      </dgm:t>
    </dgm:pt>
    <dgm:pt modelId="{7F853B6B-BB8A-4F5A-8D7F-FC52A1AA7231}" type="sibTrans" cxnId="{C6E24024-F155-40BE-9FD5-F1F3386CB982}">
      <dgm:prSet/>
      <dgm:spPr/>
      <dgm:t>
        <a:bodyPr/>
        <a:lstStyle/>
        <a:p>
          <a:endParaRPr lang="en-US"/>
        </a:p>
      </dgm:t>
    </dgm:pt>
    <dgm:pt modelId="{C7EB9396-9293-4349-A960-DFAF224F2830}" type="pres">
      <dgm:prSet presAssocID="{16D1BAF8-25F9-4823-BC62-FBDC34746C2E}" presName="linear" presStyleCnt="0">
        <dgm:presLayoutVars>
          <dgm:animLvl val="lvl"/>
          <dgm:resizeHandles val="exact"/>
        </dgm:presLayoutVars>
      </dgm:prSet>
      <dgm:spPr/>
    </dgm:pt>
    <dgm:pt modelId="{1EFCAFAC-4B63-4270-B5F2-3589C2CD9AB0}" type="pres">
      <dgm:prSet presAssocID="{DD1A8DCE-1C2E-4F4D-81C1-F9ABE1C59FC0}" presName="parentText" presStyleLbl="node1" presStyleIdx="0" presStyleCnt="2">
        <dgm:presLayoutVars>
          <dgm:chMax val="0"/>
          <dgm:bulletEnabled val="1"/>
        </dgm:presLayoutVars>
      </dgm:prSet>
      <dgm:spPr/>
    </dgm:pt>
    <dgm:pt modelId="{AE4775F1-BBC3-4D44-9617-336FDFB4ECF9}" type="pres">
      <dgm:prSet presAssocID="{DD1A8DCE-1C2E-4F4D-81C1-F9ABE1C59FC0}" presName="childText" presStyleLbl="revTx" presStyleIdx="0" presStyleCnt="2">
        <dgm:presLayoutVars>
          <dgm:bulletEnabled val="1"/>
        </dgm:presLayoutVars>
      </dgm:prSet>
      <dgm:spPr/>
    </dgm:pt>
    <dgm:pt modelId="{7BD67CFA-A565-4CD4-9FF1-DB3C0F366C16}" type="pres">
      <dgm:prSet presAssocID="{737B2505-3D8B-4C89-BBCA-FD3E9B7F351A}" presName="parentText" presStyleLbl="node1" presStyleIdx="1" presStyleCnt="2">
        <dgm:presLayoutVars>
          <dgm:chMax val="0"/>
          <dgm:bulletEnabled val="1"/>
        </dgm:presLayoutVars>
      </dgm:prSet>
      <dgm:spPr/>
    </dgm:pt>
    <dgm:pt modelId="{27FA406F-9652-41B6-82D8-4C8821D4A9FD}" type="pres">
      <dgm:prSet presAssocID="{737B2505-3D8B-4C89-BBCA-FD3E9B7F351A}" presName="childText" presStyleLbl="revTx" presStyleIdx="1" presStyleCnt="2">
        <dgm:presLayoutVars>
          <dgm:bulletEnabled val="1"/>
        </dgm:presLayoutVars>
      </dgm:prSet>
      <dgm:spPr/>
    </dgm:pt>
  </dgm:ptLst>
  <dgm:cxnLst>
    <dgm:cxn modelId="{FE400812-4C8C-41DC-98F6-6CB332F0A97A}" srcId="{16D1BAF8-25F9-4823-BC62-FBDC34746C2E}" destId="{DD1A8DCE-1C2E-4F4D-81C1-F9ABE1C59FC0}" srcOrd="0" destOrd="0" parTransId="{2253DB02-E571-405E-9DDF-7A5B028ECC2B}" sibTransId="{12781115-7115-4F78-BE32-FB11BA94635C}"/>
    <dgm:cxn modelId="{C6E24024-F155-40BE-9FD5-F1F3386CB982}" srcId="{737B2505-3D8B-4C89-BBCA-FD3E9B7F351A}" destId="{8C261DFF-AAE9-4B21-BF03-16AB79E0424C}" srcOrd="0" destOrd="0" parTransId="{AC659C94-6E44-4E01-AF0B-E423CD915544}" sibTransId="{7F853B6B-BB8A-4F5A-8D7F-FC52A1AA7231}"/>
    <dgm:cxn modelId="{ABA91426-AF27-410A-A106-D0BECBA7A1B7}" type="presOf" srcId="{737B2505-3D8B-4C89-BBCA-FD3E9B7F351A}" destId="{7BD67CFA-A565-4CD4-9FF1-DB3C0F366C16}" srcOrd="0" destOrd="0" presId="urn:microsoft.com/office/officeart/2005/8/layout/vList2"/>
    <dgm:cxn modelId="{BE6BB778-0562-49DC-B361-AF9A050B12B9}" type="presOf" srcId="{8C261DFF-AAE9-4B21-BF03-16AB79E0424C}" destId="{27FA406F-9652-41B6-82D8-4C8821D4A9FD}" srcOrd="0" destOrd="0" presId="urn:microsoft.com/office/officeart/2005/8/layout/vList2"/>
    <dgm:cxn modelId="{88F04E7A-7401-4745-B87B-46F4B4664C94}" type="presOf" srcId="{16D1BAF8-25F9-4823-BC62-FBDC34746C2E}" destId="{C7EB9396-9293-4349-A960-DFAF224F2830}" srcOrd="0" destOrd="0" presId="urn:microsoft.com/office/officeart/2005/8/layout/vList2"/>
    <dgm:cxn modelId="{9416DA81-1A0B-48AD-9F11-CB131C6FA17A}" type="presOf" srcId="{2012F287-BBFB-43AF-8546-B9C10B7A3156}" destId="{AE4775F1-BBC3-4D44-9617-336FDFB4ECF9}" srcOrd="0" destOrd="0" presId="urn:microsoft.com/office/officeart/2005/8/layout/vList2"/>
    <dgm:cxn modelId="{66528DD8-D150-48D1-A562-73B21D146644}" srcId="{16D1BAF8-25F9-4823-BC62-FBDC34746C2E}" destId="{737B2505-3D8B-4C89-BBCA-FD3E9B7F351A}" srcOrd="1" destOrd="0" parTransId="{479F1716-B4CB-4037-AFA7-94DDE0EF102B}" sibTransId="{BBADC3C6-576D-4BB9-BA5C-CA413175B81C}"/>
    <dgm:cxn modelId="{2DE195DF-BDFF-4586-BEFC-16323F375743}" type="presOf" srcId="{DD1A8DCE-1C2E-4F4D-81C1-F9ABE1C59FC0}" destId="{1EFCAFAC-4B63-4270-B5F2-3589C2CD9AB0}" srcOrd="0" destOrd="0" presId="urn:microsoft.com/office/officeart/2005/8/layout/vList2"/>
    <dgm:cxn modelId="{B9FEC2E4-D9FD-4C0B-8A44-A5D5646DF893}" srcId="{DD1A8DCE-1C2E-4F4D-81C1-F9ABE1C59FC0}" destId="{2012F287-BBFB-43AF-8546-B9C10B7A3156}" srcOrd="0" destOrd="0" parTransId="{A7E1A1CB-17E6-4E46-A1E3-28F9E9ECE277}" sibTransId="{B3E149E7-F43A-487B-AEF3-6AC6BEBD9BEF}"/>
    <dgm:cxn modelId="{285A89D7-3C8E-4677-A874-5881186F4A6B}" type="presParOf" srcId="{C7EB9396-9293-4349-A960-DFAF224F2830}" destId="{1EFCAFAC-4B63-4270-B5F2-3589C2CD9AB0}" srcOrd="0" destOrd="0" presId="urn:microsoft.com/office/officeart/2005/8/layout/vList2"/>
    <dgm:cxn modelId="{D77A7F15-F45E-4858-9188-BA946612CC56}" type="presParOf" srcId="{C7EB9396-9293-4349-A960-DFAF224F2830}" destId="{AE4775F1-BBC3-4D44-9617-336FDFB4ECF9}" srcOrd="1" destOrd="0" presId="urn:microsoft.com/office/officeart/2005/8/layout/vList2"/>
    <dgm:cxn modelId="{EBD19F39-8B76-415D-8EA2-4888EDBB68E7}" type="presParOf" srcId="{C7EB9396-9293-4349-A960-DFAF224F2830}" destId="{7BD67CFA-A565-4CD4-9FF1-DB3C0F366C16}" srcOrd="2" destOrd="0" presId="urn:microsoft.com/office/officeart/2005/8/layout/vList2"/>
    <dgm:cxn modelId="{BF62D451-3DF4-4A2C-8E62-527491BD258B}" type="presParOf" srcId="{C7EB9396-9293-4349-A960-DFAF224F2830}" destId="{27FA406F-9652-41B6-82D8-4C8821D4A9F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D880D-8C7F-4A22-A4BB-70E8E960F2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37C89A-2DB3-45A2-921B-C885C493D4EF}">
      <dgm:prSet/>
      <dgm:spPr/>
      <dgm:t>
        <a:bodyPr/>
        <a:lstStyle/>
        <a:p>
          <a:r>
            <a:rPr lang="en-US"/>
            <a:t>Login and Security Measures have been Planned for by using ML-Driven Fraud Detection.</a:t>
          </a:r>
        </a:p>
      </dgm:t>
    </dgm:pt>
    <dgm:pt modelId="{C103E8FF-AFD6-4509-87E0-5C79C926ECD7}" type="parTrans" cxnId="{1DEA457C-E8B6-4072-ABB2-031E2C9E2316}">
      <dgm:prSet/>
      <dgm:spPr/>
      <dgm:t>
        <a:bodyPr/>
        <a:lstStyle/>
        <a:p>
          <a:endParaRPr lang="en-US"/>
        </a:p>
      </dgm:t>
    </dgm:pt>
    <dgm:pt modelId="{466AC3A2-26A0-4692-AE1F-3C5A7D0D7ABD}" type="sibTrans" cxnId="{1DEA457C-E8B6-4072-ABB2-031E2C9E2316}">
      <dgm:prSet/>
      <dgm:spPr/>
      <dgm:t>
        <a:bodyPr/>
        <a:lstStyle/>
        <a:p>
          <a:endParaRPr lang="en-US"/>
        </a:p>
      </dgm:t>
    </dgm:pt>
    <dgm:pt modelId="{F5B9967B-3BD3-40AE-880B-AE76208444E7}">
      <dgm:prSet/>
      <dgm:spPr/>
      <dgm:t>
        <a:bodyPr/>
        <a:lstStyle/>
        <a:p>
          <a:r>
            <a:rPr lang="en-US"/>
            <a:t>Multiple payment methods have been Accounted for by utilizing a Payment Gateway.</a:t>
          </a:r>
        </a:p>
      </dgm:t>
    </dgm:pt>
    <dgm:pt modelId="{B36A25FE-6CA4-47A4-9E19-EFC41CE999AE}" type="parTrans" cxnId="{EA30E67E-BE04-4B68-A774-C913D204C42A}">
      <dgm:prSet/>
      <dgm:spPr/>
      <dgm:t>
        <a:bodyPr/>
        <a:lstStyle/>
        <a:p>
          <a:endParaRPr lang="en-US"/>
        </a:p>
      </dgm:t>
    </dgm:pt>
    <dgm:pt modelId="{B616A05C-EA85-47DF-A463-D9D1E338D682}" type="sibTrans" cxnId="{EA30E67E-BE04-4B68-A774-C913D204C42A}">
      <dgm:prSet/>
      <dgm:spPr/>
      <dgm:t>
        <a:bodyPr/>
        <a:lstStyle/>
        <a:p>
          <a:endParaRPr lang="en-US"/>
        </a:p>
      </dgm:t>
    </dgm:pt>
    <dgm:pt modelId="{D39370F5-A78C-449C-9F63-C80A91D579F4}">
      <dgm:prSet/>
      <dgm:spPr/>
      <dgm:t>
        <a:bodyPr/>
        <a:lstStyle/>
        <a:p>
          <a:r>
            <a:rPr lang="en-US"/>
            <a:t>Payments are Properly Verified by Allowing Confirmation with Various Banks.</a:t>
          </a:r>
        </a:p>
      </dgm:t>
    </dgm:pt>
    <dgm:pt modelId="{10DE4AD9-3234-4457-A3A1-099E75B246C7}" type="parTrans" cxnId="{71893FD2-D770-41FE-AB36-B337ABD7F323}">
      <dgm:prSet/>
      <dgm:spPr/>
      <dgm:t>
        <a:bodyPr/>
        <a:lstStyle/>
        <a:p>
          <a:endParaRPr lang="en-US"/>
        </a:p>
      </dgm:t>
    </dgm:pt>
    <dgm:pt modelId="{88895D7D-E8F6-4198-9A08-A530FECDB641}" type="sibTrans" cxnId="{71893FD2-D770-41FE-AB36-B337ABD7F323}">
      <dgm:prSet/>
      <dgm:spPr/>
      <dgm:t>
        <a:bodyPr/>
        <a:lstStyle/>
        <a:p>
          <a:endParaRPr lang="en-US"/>
        </a:p>
      </dgm:t>
    </dgm:pt>
    <dgm:pt modelId="{38852426-0475-4508-BC12-0698E9C8D717}">
      <dgm:prSet/>
      <dgm:spPr/>
      <dgm:t>
        <a:bodyPr/>
        <a:lstStyle/>
        <a:p>
          <a:r>
            <a:rPr lang="en-US"/>
            <a:t>Systems are Operated with Efficiency for the Tasks of Logging In and Paying.</a:t>
          </a:r>
        </a:p>
      </dgm:t>
    </dgm:pt>
    <dgm:pt modelId="{141D56ED-003F-4F30-86DD-9B567FB17C32}" type="parTrans" cxnId="{C90B5690-4BD8-481A-893F-0A7C86C32287}">
      <dgm:prSet/>
      <dgm:spPr/>
      <dgm:t>
        <a:bodyPr/>
        <a:lstStyle/>
        <a:p>
          <a:endParaRPr lang="en-US"/>
        </a:p>
      </dgm:t>
    </dgm:pt>
    <dgm:pt modelId="{1C1141AA-FB0C-4A46-AE0C-4519E3F8B8CD}" type="sibTrans" cxnId="{C90B5690-4BD8-481A-893F-0A7C86C32287}">
      <dgm:prSet/>
      <dgm:spPr/>
      <dgm:t>
        <a:bodyPr/>
        <a:lstStyle/>
        <a:p>
          <a:endParaRPr lang="en-US"/>
        </a:p>
      </dgm:t>
    </dgm:pt>
    <dgm:pt modelId="{F70FEA67-9928-4C70-AA88-197901B3DC70}" type="pres">
      <dgm:prSet presAssocID="{6C9D880D-8C7F-4A22-A4BB-70E8E960F2BC}" presName="root" presStyleCnt="0">
        <dgm:presLayoutVars>
          <dgm:dir/>
          <dgm:resizeHandles val="exact"/>
        </dgm:presLayoutVars>
      </dgm:prSet>
      <dgm:spPr/>
    </dgm:pt>
    <dgm:pt modelId="{D767537D-BB92-4C62-88AB-A06A0120E3FC}" type="pres">
      <dgm:prSet presAssocID="{BA37C89A-2DB3-45A2-921B-C885C493D4EF}" presName="compNode" presStyleCnt="0"/>
      <dgm:spPr/>
    </dgm:pt>
    <dgm:pt modelId="{B32422AD-47BF-4080-A03C-B85BF8B586CF}" type="pres">
      <dgm:prSet presAssocID="{BA37C89A-2DB3-45A2-921B-C885C493D4EF}" presName="bgRect" presStyleLbl="bgShp" presStyleIdx="0" presStyleCnt="4"/>
      <dgm:spPr/>
    </dgm:pt>
    <dgm:pt modelId="{F795FFFA-718B-4CE2-94F5-7C7B7E2E2F1E}" type="pres">
      <dgm:prSet presAssocID="{BA37C89A-2DB3-45A2-921B-C885C493D4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2CEAC15F-3536-4E38-B8A8-82F7B4EB2199}" type="pres">
      <dgm:prSet presAssocID="{BA37C89A-2DB3-45A2-921B-C885C493D4EF}" presName="spaceRect" presStyleCnt="0"/>
      <dgm:spPr/>
    </dgm:pt>
    <dgm:pt modelId="{50D158B9-BDEE-47ED-A34B-F3E9B26D0B82}" type="pres">
      <dgm:prSet presAssocID="{BA37C89A-2DB3-45A2-921B-C885C493D4EF}" presName="parTx" presStyleLbl="revTx" presStyleIdx="0" presStyleCnt="4">
        <dgm:presLayoutVars>
          <dgm:chMax val="0"/>
          <dgm:chPref val="0"/>
        </dgm:presLayoutVars>
      </dgm:prSet>
      <dgm:spPr/>
    </dgm:pt>
    <dgm:pt modelId="{F78742DE-6328-4EB8-82FC-877BF0411901}" type="pres">
      <dgm:prSet presAssocID="{466AC3A2-26A0-4692-AE1F-3C5A7D0D7ABD}" presName="sibTrans" presStyleCnt="0"/>
      <dgm:spPr/>
    </dgm:pt>
    <dgm:pt modelId="{943FDDAC-2B78-467A-A7B2-2CED4070BBF0}" type="pres">
      <dgm:prSet presAssocID="{F5B9967B-3BD3-40AE-880B-AE76208444E7}" presName="compNode" presStyleCnt="0"/>
      <dgm:spPr/>
    </dgm:pt>
    <dgm:pt modelId="{35AFE683-A7D0-43F1-A15E-95FA08FB4CC1}" type="pres">
      <dgm:prSet presAssocID="{F5B9967B-3BD3-40AE-880B-AE76208444E7}" presName="bgRect" presStyleLbl="bgShp" presStyleIdx="1" presStyleCnt="4"/>
      <dgm:spPr/>
    </dgm:pt>
    <dgm:pt modelId="{1A10077A-0D04-41E4-A24C-ED482B5C0F8D}" type="pres">
      <dgm:prSet presAssocID="{F5B9967B-3BD3-40AE-880B-AE76208444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FF4A9769-EDEF-4FA8-AB57-B6F94D9E7E87}" type="pres">
      <dgm:prSet presAssocID="{F5B9967B-3BD3-40AE-880B-AE76208444E7}" presName="spaceRect" presStyleCnt="0"/>
      <dgm:spPr/>
    </dgm:pt>
    <dgm:pt modelId="{A9CE8081-838C-4A8D-9FCB-9F2B0D4F39D8}" type="pres">
      <dgm:prSet presAssocID="{F5B9967B-3BD3-40AE-880B-AE76208444E7}" presName="parTx" presStyleLbl="revTx" presStyleIdx="1" presStyleCnt="4">
        <dgm:presLayoutVars>
          <dgm:chMax val="0"/>
          <dgm:chPref val="0"/>
        </dgm:presLayoutVars>
      </dgm:prSet>
      <dgm:spPr/>
    </dgm:pt>
    <dgm:pt modelId="{2ECF6FAC-7EAE-4ECC-884C-58086D92DB7E}" type="pres">
      <dgm:prSet presAssocID="{B616A05C-EA85-47DF-A463-D9D1E338D682}" presName="sibTrans" presStyleCnt="0"/>
      <dgm:spPr/>
    </dgm:pt>
    <dgm:pt modelId="{7E25C2F6-27C6-48E1-AFF6-6E5566B10554}" type="pres">
      <dgm:prSet presAssocID="{D39370F5-A78C-449C-9F63-C80A91D579F4}" presName="compNode" presStyleCnt="0"/>
      <dgm:spPr/>
    </dgm:pt>
    <dgm:pt modelId="{9A2E9472-5858-4CC2-B0CC-EB14E96EA180}" type="pres">
      <dgm:prSet presAssocID="{D39370F5-A78C-449C-9F63-C80A91D579F4}" presName="bgRect" presStyleLbl="bgShp" presStyleIdx="2" presStyleCnt="4"/>
      <dgm:spPr/>
    </dgm:pt>
    <dgm:pt modelId="{B84998CF-D5FF-44A1-8D24-30A04EDD7B0F}" type="pres">
      <dgm:prSet presAssocID="{D39370F5-A78C-449C-9F63-C80A91D579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AB93EBB3-FD32-409E-9AFC-4EF68BE8F139}" type="pres">
      <dgm:prSet presAssocID="{D39370F5-A78C-449C-9F63-C80A91D579F4}" presName="spaceRect" presStyleCnt="0"/>
      <dgm:spPr/>
    </dgm:pt>
    <dgm:pt modelId="{0D26B24A-8708-416E-8FD4-E9AE19CF09D6}" type="pres">
      <dgm:prSet presAssocID="{D39370F5-A78C-449C-9F63-C80A91D579F4}" presName="parTx" presStyleLbl="revTx" presStyleIdx="2" presStyleCnt="4">
        <dgm:presLayoutVars>
          <dgm:chMax val="0"/>
          <dgm:chPref val="0"/>
        </dgm:presLayoutVars>
      </dgm:prSet>
      <dgm:spPr/>
    </dgm:pt>
    <dgm:pt modelId="{D4ED0430-820B-4A4C-A6A2-F7C14B2498FB}" type="pres">
      <dgm:prSet presAssocID="{88895D7D-E8F6-4198-9A08-A530FECDB641}" presName="sibTrans" presStyleCnt="0"/>
      <dgm:spPr/>
    </dgm:pt>
    <dgm:pt modelId="{E6CDC5B7-B697-4EEA-8F93-E04276F92973}" type="pres">
      <dgm:prSet presAssocID="{38852426-0475-4508-BC12-0698E9C8D717}" presName="compNode" presStyleCnt="0"/>
      <dgm:spPr/>
    </dgm:pt>
    <dgm:pt modelId="{99CF8A11-6F2C-45E5-AE1A-B475C3DF65F4}" type="pres">
      <dgm:prSet presAssocID="{38852426-0475-4508-BC12-0698E9C8D717}" presName="bgRect" presStyleLbl="bgShp" presStyleIdx="3" presStyleCnt="4"/>
      <dgm:spPr/>
    </dgm:pt>
    <dgm:pt modelId="{116A1E54-7C5F-4C5B-AB49-1C014F547BA1}" type="pres">
      <dgm:prSet presAssocID="{38852426-0475-4508-BC12-0698E9C8D7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182F2E65-DA4A-48E3-B0D6-7A923AC5A6A2}" type="pres">
      <dgm:prSet presAssocID="{38852426-0475-4508-BC12-0698E9C8D717}" presName="spaceRect" presStyleCnt="0"/>
      <dgm:spPr/>
    </dgm:pt>
    <dgm:pt modelId="{766092CB-9FD0-4F16-9FEC-7AA53206494C}" type="pres">
      <dgm:prSet presAssocID="{38852426-0475-4508-BC12-0698E9C8D717}" presName="parTx" presStyleLbl="revTx" presStyleIdx="3" presStyleCnt="4">
        <dgm:presLayoutVars>
          <dgm:chMax val="0"/>
          <dgm:chPref val="0"/>
        </dgm:presLayoutVars>
      </dgm:prSet>
      <dgm:spPr/>
    </dgm:pt>
  </dgm:ptLst>
  <dgm:cxnLst>
    <dgm:cxn modelId="{FA4FC356-32E6-4B00-9BE3-E88BCE65A50E}" type="presOf" srcId="{38852426-0475-4508-BC12-0698E9C8D717}" destId="{766092CB-9FD0-4F16-9FEC-7AA53206494C}" srcOrd="0" destOrd="0" presId="urn:microsoft.com/office/officeart/2018/2/layout/IconVerticalSolidList"/>
    <dgm:cxn modelId="{1DEA457C-E8B6-4072-ABB2-031E2C9E2316}" srcId="{6C9D880D-8C7F-4A22-A4BB-70E8E960F2BC}" destId="{BA37C89A-2DB3-45A2-921B-C885C493D4EF}" srcOrd="0" destOrd="0" parTransId="{C103E8FF-AFD6-4509-87E0-5C79C926ECD7}" sibTransId="{466AC3A2-26A0-4692-AE1F-3C5A7D0D7ABD}"/>
    <dgm:cxn modelId="{EA30E67E-BE04-4B68-A774-C913D204C42A}" srcId="{6C9D880D-8C7F-4A22-A4BB-70E8E960F2BC}" destId="{F5B9967B-3BD3-40AE-880B-AE76208444E7}" srcOrd="1" destOrd="0" parTransId="{B36A25FE-6CA4-47A4-9E19-EFC41CE999AE}" sibTransId="{B616A05C-EA85-47DF-A463-D9D1E338D682}"/>
    <dgm:cxn modelId="{56697C8C-EC12-4617-B115-3A9F8F466975}" type="presOf" srcId="{D39370F5-A78C-449C-9F63-C80A91D579F4}" destId="{0D26B24A-8708-416E-8FD4-E9AE19CF09D6}" srcOrd="0" destOrd="0" presId="urn:microsoft.com/office/officeart/2018/2/layout/IconVerticalSolidList"/>
    <dgm:cxn modelId="{C90B5690-4BD8-481A-893F-0A7C86C32287}" srcId="{6C9D880D-8C7F-4A22-A4BB-70E8E960F2BC}" destId="{38852426-0475-4508-BC12-0698E9C8D717}" srcOrd="3" destOrd="0" parTransId="{141D56ED-003F-4F30-86DD-9B567FB17C32}" sibTransId="{1C1141AA-FB0C-4A46-AE0C-4519E3F8B8CD}"/>
    <dgm:cxn modelId="{E20E91BB-DB1B-43D1-B296-187E08D4676B}" type="presOf" srcId="{F5B9967B-3BD3-40AE-880B-AE76208444E7}" destId="{A9CE8081-838C-4A8D-9FCB-9F2B0D4F39D8}" srcOrd="0" destOrd="0" presId="urn:microsoft.com/office/officeart/2018/2/layout/IconVerticalSolidList"/>
    <dgm:cxn modelId="{71893FD2-D770-41FE-AB36-B337ABD7F323}" srcId="{6C9D880D-8C7F-4A22-A4BB-70E8E960F2BC}" destId="{D39370F5-A78C-449C-9F63-C80A91D579F4}" srcOrd="2" destOrd="0" parTransId="{10DE4AD9-3234-4457-A3A1-099E75B246C7}" sibTransId="{88895D7D-E8F6-4198-9A08-A530FECDB641}"/>
    <dgm:cxn modelId="{B6CF1AE4-5C71-43FE-9B6D-754C68B88B22}" type="presOf" srcId="{6C9D880D-8C7F-4A22-A4BB-70E8E960F2BC}" destId="{F70FEA67-9928-4C70-AA88-197901B3DC70}" srcOrd="0" destOrd="0" presId="urn:microsoft.com/office/officeart/2018/2/layout/IconVerticalSolidList"/>
    <dgm:cxn modelId="{039542F9-A368-4AB6-9FED-ACC68BAD48E7}" type="presOf" srcId="{BA37C89A-2DB3-45A2-921B-C885C493D4EF}" destId="{50D158B9-BDEE-47ED-A34B-F3E9B26D0B82}" srcOrd="0" destOrd="0" presId="urn:microsoft.com/office/officeart/2018/2/layout/IconVerticalSolidList"/>
    <dgm:cxn modelId="{42D44020-89F3-498E-9EA0-C135F30A0F3E}" type="presParOf" srcId="{F70FEA67-9928-4C70-AA88-197901B3DC70}" destId="{D767537D-BB92-4C62-88AB-A06A0120E3FC}" srcOrd="0" destOrd="0" presId="urn:microsoft.com/office/officeart/2018/2/layout/IconVerticalSolidList"/>
    <dgm:cxn modelId="{3E03A2E0-AE18-4B4A-B6B3-08B8C1E32FFA}" type="presParOf" srcId="{D767537D-BB92-4C62-88AB-A06A0120E3FC}" destId="{B32422AD-47BF-4080-A03C-B85BF8B586CF}" srcOrd="0" destOrd="0" presId="urn:microsoft.com/office/officeart/2018/2/layout/IconVerticalSolidList"/>
    <dgm:cxn modelId="{48557757-DEFF-4A6D-AA5A-FE91BF96FB4F}" type="presParOf" srcId="{D767537D-BB92-4C62-88AB-A06A0120E3FC}" destId="{F795FFFA-718B-4CE2-94F5-7C7B7E2E2F1E}" srcOrd="1" destOrd="0" presId="urn:microsoft.com/office/officeart/2018/2/layout/IconVerticalSolidList"/>
    <dgm:cxn modelId="{A55B141D-4A22-45DD-A1EA-9062506BF639}" type="presParOf" srcId="{D767537D-BB92-4C62-88AB-A06A0120E3FC}" destId="{2CEAC15F-3536-4E38-B8A8-82F7B4EB2199}" srcOrd="2" destOrd="0" presId="urn:microsoft.com/office/officeart/2018/2/layout/IconVerticalSolidList"/>
    <dgm:cxn modelId="{54A297A5-AE01-4A97-9DBC-65F2E54D8179}" type="presParOf" srcId="{D767537D-BB92-4C62-88AB-A06A0120E3FC}" destId="{50D158B9-BDEE-47ED-A34B-F3E9B26D0B82}" srcOrd="3" destOrd="0" presId="urn:microsoft.com/office/officeart/2018/2/layout/IconVerticalSolidList"/>
    <dgm:cxn modelId="{72391998-E527-42DF-8EFB-FAFF92E4E87B}" type="presParOf" srcId="{F70FEA67-9928-4C70-AA88-197901B3DC70}" destId="{F78742DE-6328-4EB8-82FC-877BF0411901}" srcOrd="1" destOrd="0" presId="urn:microsoft.com/office/officeart/2018/2/layout/IconVerticalSolidList"/>
    <dgm:cxn modelId="{E583ABFD-FE65-4D72-957A-7C61D1EF33FA}" type="presParOf" srcId="{F70FEA67-9928-4C70-AA88-197901B3DC70}" destId="{943FDDAC-2B78-467A-A7B2-2CED4070BBF0}" srcOrd="2" destOrd="0" presId="urn:microsoft.com/office/officeart/2018/2/layout/IconVerticalSolidList"/>
    <dgm:cxn modelId="{FCF7997B-3E80-4A3A-981B-783957281C91}" type="presParOf" srcId="{943FDDAC-2B78-467A-A7B2-2CED4070BBF0}" destId="{35AFE683-A7D0-43F1-A15E-95FA08FB4CC1}" srcOrd="0" destOrd="0" presId="urn:microsoft.com/office/officeart/2018/2/layout/IconVerticalSolidList"/>
    <dgm:cxn modelId="{6F9FE583-6016-4368-B8EC-21CDD60702BE}" type="presParOf" srcId="{943FDDAC-2B78-467A-A7B2-2CED4070BBF0}" destId="{1A10077A-0D04-41E4-A24C-ED482B5C0F8D}" srcOrd="1" destOrd="0" presId="urn:microsoft.com/office/officeart/2018/2/layout/IconVerticalSolidList"/>
    <dgm:cxn modelId="{2AD74938-C37B-46D7-BF40-DC8B35E82BCD}" type="presParOf" srcId="{943FDDAC-2B78-467A-A7B2-2CED4070BBF0}" destId="{FF4A9769-EDEF-4FA8-AB57-B6F94D9E7E87}" srcOrd="2" destOrd="0" presId="urn:microsoft.com/office/officeart/2018/2/layout/IconVerticalSolidList"/>
    <dgm:cxn modelId="{C79EE4CF-407B-46C4-A0F8-B2D822B62211}" type="presParOf" srcId="{943FDDAC-2B78-467A-A7B2-2CED4070BBF0}" destId="{A9CE8081-838C-4A8D-9FCB-9F2B0D4F39D8}" srcOrd="3" destOrd="0" presId="urn:microsoft.com/office/officeart/2018/2/layout/IconVerticalSolidList"/>
    <dgm:cxn modelId="{FD8B7307-7176-4351-AE76-B0065361CFE1}" type="presParOf" srcId="{F70FEA67-9928-4C70-AA88-197901B3DC70}" destId="{2ECF6FAC-7EAE-4ECC-884C-58086D92DB7E}" srcOrd="3" destOrd="0" presId="urn:microsoft.com/office/officeart/2018/2/layout/IconVerticalSolidList"/>
    <dgm:cxn modelId="{5E182DA2-CB5D-48D8-A69E-5983A954DB3F}" type="presParOf" srcId="{F70FEA67-9928-4C70-AA88-197901B3DC70}" destId="{7E25C2F6-27C6-48E1-AFF6-6E5566B10554}" srcOrd="4" destOrd="0" presId="urn:microsoft.com/office/officeart/2018/2/layout/IconVerticalSolidList"/>
    <dgm:cxn modelId="{00EABC96-88FF-4873-81DD-C60F9BDD81C7}" type="presParOf" srcId="{7E25C2F6-27C6-48E1-AFF6-6E5566B10554}" destId="{9A2E9472-5858-4CC2-B0CC-EB14E96EA180}" srcOrd="0" destOrd="0" presId="urn:microsoft.com/office/officeart/2018/2/layout/IconVerticalSolidList"/>
    <dgm:cxn modelId="{D27CE3BA-C2D1-46D2-AD2B-E7A92F22D03B}" type="presParOf" srcId="{7E25C2F6-27C6-48E1-AFF6-6E5566B10554}" destId="{B84998CF-D5FF-44A1-8D24-30A04EDD7B0F}" srcOrd="1" destOrd="0" presId="urn:microsoft.com/office/officeart/2018/2/layout/IconVerticalSolidList"/>
    <dgm:cxn modelId="{692DA64F-C47E-4CB2-95AF-E02501D74B5D}" type="presParOf" srcId="{7E25C2F6-27C6-48E1-AFF6-6E5566B10554}" destId="{AB93EBB3-FD32-409E-9AFC-4EF68BE8F139}" srcOrd="2" destOrd="0" presId="urn:microsoft.com/office/officeart/2018/2/layout/IconVerticalSolidList"/>
    <dgm:cxn modelId="{62833342-E9EB-48B3-858C-482811085474}" type="presParOf" srcId="{7E25C2F6-27C6-48E1-AFF6-6E5566B10554}" destId="{0D26B24A-8708-416E-8FD4-E9AE19CF09D6}" srcOrd="3" destOrd="0" presId="urn:microsoft.com/office/officeart/2018/2/layout/IconVerticalSolidList"/>
    <dgm:cxn modelId="{6D64A91E-800B-4C96-B318-B318DEAFDCAD}" type="presParOf" srcId="{F70FEA67-9928-4C70-AA88-197901B3DC70}" destId="{D4ED0430-820B-4A4C-A6A2-F7C14B2498FB}" srcOrd="5" destOrd="0" presId="urn:microsoft.com/office/officeart/2018/2/layout/IconVerticalSolidList"/>
    <dgm:cxn modelId="{EE152EDE-60D8-4356-912F-32D00188675C}" type="presParOf" srcId="{F70FEA67-9928-4C70-AA88-197901B3DC70}" destId="{E6CDC5B7-B697-4EEA-8F93-E04276F92973}" srcOrd="6" destOrd="0" presId="urn:microsoft.com/office/officeart/2018/2/layout/IconVerticalSolidList"/>
    <dgm:cxn modelId="{5F86FB32-C792-430D-81F5-8C554ECAABC4}" type="presParOf" srcId="{E6CDC5B7-B697-4EEA-8F93-E04276F92973}" destId="{99CF8A11-6F2C-45E5-AE1A-B475C3DF65F4}" srcOrd="0" destOrd="0" presId="urn:microsoft.com/office/officeart/2018/2/layout/IconVerticalSolidList"/>
    <dgm:cxn modelId="{A34722AA-F44D-448B-9335-98ECD3D8533D}" type="presParOf" srcId="{E6CDC5B7-B697-4EEA-8F93-E04276F92973}" destId="{116A1E54-7C5F-4C5B-AB49-1C014F547BA1}" srcOrd="1" destOrd="0" presId="urn:microsoft.com/office/officeart/2018/2/layout/IconVerticalSolidList"/>
    <dgm:cxn modelId="{0A2FB861-F35D-4278-85AC-081B8467A25A}" type="presParOf" srcId="{E6CDC5B7-B697-4EEA-8F93-E04276F92973}" destId="{182F2E65-DA4A-48E3-B0D6-7A923AC5A6A2}" srcOrd="2" destOrd="0" presId="urn:microsoft.com/office/officeart/2018/2/layout/IconVerticalSolidList"/>
    <dgm:cxn modelId="{BFDE37B6-9611-456F-94B0-F437C1AE0289}" type="presParOf" srcId="{E6CDC5B7-B697-4EEA-8F93-E04276F92973}" destId="{766092CB-9FD0-4F16-9FEC-7AA5320649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92E8-178C-401F-ADF4-1F04D7916949}">
      <dsp:nvSpPr>
        <dsp:cNvPr id="0" name=""/>
        <dsp:cNvSpPr/>
      </dsp:nvSpPr>
      <dsp:spPr>
        <a:xfrm>
          <a:off x="0" y="3941"/>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0584E-87DE-4BF7-B08C-7B588ED37EF7}">
      <dsp:nvSpPr>
        <dsp:cNvPr id="0" name=""/>
        <dsp:cNvSpPr/>
      </dsp:nvSpPr>
      <dsp:spPr>
        <a:xfrm>
          <a:off x="253932" y="192816"/>
          <a:ext cx="461696" cy="461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6333D-8E54-425E-9D3C-0C500F6CDA82}">
      <dsp:nvSpPr>
        <dsp:cNvPr id="0" name=""/>
        <dsp:cNvSpPr/>
      </dsp:nvSpPr>
      <dsp:spPr>
        <a:xfrm>
          <a:off x="969562" y="3941"/>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Topic: Train Booking and Tracking</a:t>
          </a:r>
        </a:p>
      </dsp:txBody>
      <dsp:txXfrm>
        <a:off x="969562" y="3941"/>
        <a:ext cx="5792871" cy="839447"/>
      </dsp:txXfrm>
    </dsp:sp>
    <dsp:sp modelId="{3441C6E9-D04F-4AFA-AD12-7FBB7B679258}">
      <dsp:nvSpPr>
        <dsp:cNvPr id="0" name=""/>
        <dsp:cNvSpPr/>
      </dsp:nvSpPr>
      <dsp:spPr>
        <a:xfrm>
          <a:off x="0" y="1053250"/>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14428B-B877-4903-A57A-6CE9971E0580}">
      <dsp:nvSpPr>
        <dsp:cNvPr id="0" name=""/>
        <dsp:cNvSpPr/>
      </dsp:nvSpPr>
      <dsp:spPr>
        <a:xfrm>
          <a:off x="253932" y="1242126"/>
          <a:ext cx="461696" cy="461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36EA6-3819-4163-A6F1-F77F89C25B81}">
      <dsp:nvSpPr>
        <dsp:cNvPr id="0" name=""/>
        <dsp:cNvSpPr/>
      </dsp:nvSpPr>
      <dsp:spPr>
        <a:xfrm>
          <a:off x="969562" y="1053250"/>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Path: Plan-Driven</a:t>
          </a:r>
        </a:p>
      </dsp:txBody>
      <dsp:txXfrm>
        <a:off x="969562" y="1053250"/>
        <a:ext cx="5792871" cy="839447"/>
      </dsp:txXfrm>
    </dsp:sp>
    <dsp:sp modelId="{D68933D3-0CC5-44A0-A6F0-007D5651B7C4}">
      <dsp:nvSpPr>
        <dsp:cNvPr id="0" name=""/>
        <dsp:cNvSpPr/>
      </dsp:nvSpPr>
      <dsp:spPr>
        <a:xfrm>
          <a:off x="0" y="2102560"/>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D980C-E8A2-40E2-BA8B-AD7192D91217}">
      <dsp:nvSpPr>
        <dsp:cNvPr id="0" name=""/>
        <dsp:cNvSpPr/>
      </dsp:nvSpPr>
      <dsp:spPr>
        <a:xfrm>
          <a:off x="253932" y="2291435"/>
          <a:ext cx="461696" cy="461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B26C0A-6DDB-48B3-8A9B-92AE1C4A00F0}">
      <dsp:nvSpPr>
        <dsp:cNvPr id="0" name=""/>
        <dsp:cNvSpPr/>
      </dsp:nvSpPr>
      <dsp:spPr>
        <a:xfrm>
          <a:off x="969562" y="2102560"/>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Description: This is a Greenfield Project focused on checking the attendance of passengers that have purchased a ticket.</a:t>
          </a:r>
        </a:p>
      </dsp:txBody>
      <dsp:txXfrm>
        <a:off x="969562" y="2102560"/>
        <a:ext cx="5792871" cy="839447"/>
      </dsp:txXfrm>
    </dsp:sp>
    <dsp:sp modelId="{23BFC317-692C-438B-843D-9B0E6F1A7543}">
      <dsp:nvSpPr>
        <dsp:cNvPr id="0" name=""/>
        <dsp:cNvSpPr/>
      </dsp:nvSpPr>
      <dsp:spPr>
        <a:xfrm>
          <a:off x="0" y="3151869"/>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71F22-9C6D-43D3-ADA0-E12743D4620F}">
      <dsp:nvSpPr>
        <dsp:cNvPr id="0" name=""/>
        <dsp:cNvSpPr/>
      </dsp:nvSpPr>
      <dsp:spPr>
        <a:xfrm>
          <a:off x="253932" y="3340745"/>
          <a:ext cx="461696" cy="461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37AC9-7F35-47B5-BDAB-67F5D220227D}">
      <dsp:nvSpPr>
        <dsp:cNvPr id="0" name=""/>
        <dsp:cNvSpPr/>
      </dsp:nvSpPr>
      <dsp:spPr>
        <a:xfrm>
          <a:off x="969562" y="3151869"/>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Who: </a:t>
          </a:r>
          <a:r>
            <a:rPr lang="en-US" sz="1400" kern="1200">
              <a:latin typeface="Batang"/>
              <a:ea typeface="Batang"/>
              <a:cs typeface="Calibri"/>
            </a:rPr>
            <a:t>Train Transport Companies, Staff, and Passengers</a:t>
          </a:r>
        </a:p>
      </dsp:txBody>
      <dsp:txXfrm>
        <a:off x="969562" y="3151869"/>
        <a:ext cx="5792871" cy="839447"/>
      </dsp:txXfrm>
    </dsp:sp>
    <dsp:sp modelId="{B876862B-181E-465E-A6C0-E6B6C9CFBFC7}">
      <dsp:nvSpPr>
        <dsp:cNvPr id="0" name=""/>
        <dsp:cNvSpPr/>
      </dsp:nvSpPr>
      <dsp:spPr>
        <a:xfrm>
          <a:off x="0" y="4201179"/>
          <a:ext cx="6762434" cy="8394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D8DAC-EAD7-4B2E-A6D9-00B69E334898}">
      <dsp:nvSpPr>
        <dsp:cNvPr id="0" name=""/>
        <dsp:cNvSpPr/>
      </dsp:nvSpPr>
      <dsp:spPr>
        <a:xfrm>
          <a:off x="253932" y="4390055"/>
          <a:ext cx="461696" cy="461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D98BB3-246C-46A9-95FB-D71F818C890B}">
      <dsp:nvSpPr>
        <dsp:cNvPr id="0" name=""/>
        <dsp:cNvSpPr/>
      </dsp:nvSpPr>
      <dsp:spPr>
        <a:xfrm>
          <a:off x="969562" y="4201179"/>
          <a:ext cx="5792871" cy="83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42" tIns="88842" rIns="88842" bIns="88842" numCol="1" spcCol="1270" anchor="ctr" anchorCtr="0">
          <a:noAutofit/>
        </a:bodyPr>
        <a:lstStyle/>
        <a:p>
          <a:pPr marL="0" lvl="0" indent="0" algn="l" defTabSz="622300">
            <a:lnSpc>
              <a:spcPct val="100000"/>
            </a:lnSpc>
            <a:spcBef>
              <a:spcPct val="0"/>
            </a:spcBef>
            <a:spcAft>
              <a:spcPct val="35000"/>
            </a:spcAft>
            <a:buNone/>
          </a:pPr>
          <a:r>
            <a:rPr lang="en-US" sz="1400" kern="1200">
              <a:latin typeface="Batang"/>
              <a:ea typeface="Batang"/>
            </a:rPr>
            <a:t>Problem: Insufficient visibility on passenger attendance, leading to issues such as overbooking and unaccounted passengers.</a:t>
          </a:r>
        </a:p>
      </dsp:txBody>
      <dsp:txXfrm>
        <a:off x="969562" y="4201179"/>
        <a:ext cx="5792871" cy="8394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23205-7E9E-4192-80CC-80A0392B490C}">
      <dsp:nvSpPr>
        <dsp:cNvPr id="0" name=""/>
        <dsp:cNvSpPr/>
      </dsp:nvSpPr>
      <dsp:spPr>
        <a:xfrm>
          <a:off x="2513363" y="500"/>
          <a:ext cx="3770046" cy="1952904"/>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68C3EE-1CB7-453A-955B-BEB58C20803F}">
      <dsp:nvSpPr>
        <dsp:cNvPr id="0" name=""/>
        <dsp:cNvSpPr/>
      </dsp:nvSpPr>
      <dsp:spPr>
        <a:xfrm>
          <a:off x="0" y="500"/>
          <a:ext cx="2513364" cy="19529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Batang"/>
            </a:rPr>
            <a:t>Functional Requirements</a:t>
          </a:r>
          <a:endParaRPr lang="en-US" sz="2400" kern="1200"/>
        </a:p>
      </dsp:txBody>
      <dsp:txXfrm>
        <a:off x="95333" y="95833"/>
        <a:ext cx="2322698" cy="1762238"/>
      </dsp:txXfrm>
    </dsp:sp>
    <dsp:sp modelId="{E1791C01-8D2E-46B9-87E9-8FCC6B4958E5}">
      <dsp:nvSpPr>
        <dsp:cNvPr id="0" name=""/>
        <dsp:cNvSpPr/>
      </dsp:nvSpPr>
      <dsp:spPr>
        <a:xfrm>
          <a:off x="2513363" y="2148695"/>
          <a:ext cx="3770046" cy="1952904"/>
        </a:xfrm>
        <a:prstGeom prst="rightArrow">
          <a:avLst>
            <a:gd name="adj1" fmla="val 75000"/>
            <a:gd name="adj2" fmla="val 50000"/>
          </a:avLst>
        </a:prstGeom>
        <a:solidFill>
          <a:schemeClr val="accent3">
            <a:tint val="40000"/>
            <a:alpha val="90000"/>
            <a:hueOff val="-900702"/>
            <a:satOff val="-13461"/>
            <a:lumOff val="-898"/>
            <a:alphaOff val="0"/>
          </a:schemeClr>
        </a:solidFill>
        <a:ln w="12700" cap="flat" cmpd="sng" algn="ctr">
          <a:solidFill>
            <a:schemeClr val="accent3">
              <a:tint val="40000"/>
              <a:alpha val="90000"/>
              <a:hueOff val="-900702"/>
              <a:satOff val="-13461"/>
              <a:lumOff val="-89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1C6A17-6B34-4DA1-BD9B-C005A1C8FFE6}">
      <dsp:nvSpPr>
        <dsp:cNvPr id="0" name=""/>
        <dsp:cNvSpPr/>
      </dsp:nvSpPr>
      <dsp:spPr>
        <a:xfrm>
          <a:off x="0" y="2148695"/>
          <a:ext cx="2513364" cy="1952904"/>
        </a:xfrm>
        <a:prstGeom prst="roundRect">
          <a:avLst/>
        </a:prstGeom>
        <a:solidFill>
          <a:schemeClr val="accent3">
            <a:hueOff val="-1506477"/>
            <a:satOff val="-10853"/>
            <a:lumOff val="-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Batang"/>
            </a:rPr>
            <a:t>Non-Functional Requirements</a:t>
          </a:r>
        </a:p>
      </dsp:txBody>
      <dsp:txXfrm>
        <a:off x="95333" y="2244028"/>
        <a:ext cx="2322698" cy="17622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FCC16-3A81-4380-9F38-7BD60E882877}">
      <dsp:nvSpPr>
        <dsp:cNvPr id="0" name=""/>
        <dsp:cNvSpPr/>
      </dsp:nvSpPr>
      <dsp:spPr>
        <a:xfrm>
          <a:off x="1014561" y="1939"/>
          <a:ext cx="3152477" cy="18914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Batang"/>
            </a:rPr>
            <a:t>The system must examine seating availability in regular 15 minute intervals, and validate the status of each individual seat.</a:t>
          </a:r>
          <a:endParaRPr lang="en-US" sz="1600" kern="1200"/>
        </a:p>
      </dsp:txBody>
      <dsp:txXfrm>
        <a:off x="1014561" y="1939"/>
        <a:ext cx="3152477" cy="1891486"/>
      </dsp:txXfrm>
    </dsp:sp>
    <dsp:sp modelId="{76D8B288-1967-4FE4-B91A-3F59B056109C}">
      <dsp:nvSpPr>
        <dsp:cNvPr id="0" name=""/>
        <dsp:cNvSpPr/>
      </dsp:nvSpPr>
      <dsp:spPr>
        <a:xfrm>
          <a:off x="1014561" y="2208673"/>
          <a:ext cx="3152477" cy="18914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Batang"/>
            </a:rPr>
            <a:t>The chart accurately depicts seating availability, where the system can perform these tasks with low latency and can utilize its checks during peak usage times of ~1000 users.</a:t>
          </a:r>
          <a:endParaRPr lang="en-US" sz="1600" kern="1200"/>
        </a:p>
      </dsp:txBody>
      <dsp:txXfrm>
        <a:off x="1014561" y="2208673"/>
        <a:ext cx="3152477" cy="18914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83837-40FD-40F5-9789-CC2F75C2BBF1}">
      <dsp:nvSpPr>
        <dsp:cNvPr id="0" name=""/>
        <dsp:cNvSpPr/>
      </dsp:nvSpPr>
      <dsp:spPr>
        <a:xfrm>
          <a:off x="0" y="0"/>
          <a:ext cx="3791466" cy="1221362"/>
        </a:xfrm>
        <a:prstGeom prst="rect">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Batang"/>
            </a:rPr>
            <a:t>Functional Requirements</a:t>
          </a:r>
          <a:endParaRPr lang="en-US" sz="3200" kern="1200"/>
        </a:p>
      </dsp:txBody>
      <dsp:txXfrm>
        <a:off x="0" y="0"/>
        <a:ext cx="3791466" cy="1221362"/>
      </dsp:txXfrm>
    </dsp:sp>
    <dsp:sp modelId="{34609FDB-D986-4C11-A635-5A1FB3474A30}">
      <dsp:nvSpPr>
        <dsp:cNvPr id="0" name=""/>
        <dsp:cNvSpPr/>
      </dsp:nvSpPr>
      <dsp:spPr>
        <a:xfrm>
          <a:off x="0" y="1221362"/>
          <a:ext cx="3791466" cy="2564861"/>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Batang"/>
            </a:rPr>
            <a:t>The system needs to assign the seat to the customer, where a notification via email or text should be sent to the user about their selected seat within 5 minutes, and if the seat is taken, the system should prevent the user from selecting it.</a:t>
          </a:r>
          <a:endParaRPr lang="en-US" sz="1800" kern="1200"/>
        </a:p>
      </dsp:txBody>
      <dsp:txXfrm>
        <a:off x="0" y="1221362"/>
        <a:ext cx="3791466" cy="2564861"/>
      </dsp:txXfrm>
    </dsp:sp>
    <dsp:sp modelId="{33AE51CB-1010-4F45-9C46-5DC42A116E54}">
      <dsp:nvSpPr>
        <dsp:cNvPr id="0" name=""/>
        <dsp:cNvSpPr/>
      </dsp:nvSpPr>
      <dsp:spPr>
        <a:xfrm>
          <a:off x="0" y="3786223"/>
          <a:ext cx="3791466" cy="284984"/>
        </a:xfrm>
        <a:prstGeom prst="rect">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E44D9-376A-4F16-B95F-CF728EA1B3AF}">
      <dsp:nvSpPr>
        <dsp:cNvPr id="0" name=""/>
        <dsp:cNvSpPr/>
      </dsp:nvSpPr>
      <dsp:spPr>
        <a:xfrm>
          <a:off x="0" y="0"/>
          <a:ext cx="3863547" cy="122136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Batang"/>
            </a:rPr>
            <a:t>Non-Functional Requirements</a:t>
          </a:r>
          <a:endParaRPr lang="en-US" sz="3200" kern="1200"/>
        </a:p>
      </dsp:txBody>
      <dsp:txXfrm>
        <a:off x="0" y="0"/>
        <a:ext cx="3863547" cy="1221362"/>
      </dsp:txXfrm>
    </dsp:sp>
    <dsp:sp modelId="{5378C0BF-4BFA-487B-8B20-123E87060EDB}">
      <dsp:nvSpPr>
        <dsp:cNvPr id="0" name=""/>
        <dsp:cNvSpPr/>
      </dsp:nvSpPr>
      <dsp:spPr>
        <a:xfrm>
          <a:off x="0" y="1221362"/>
          <a:ext cx="3863547" cy="2564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Batang"/>
            </a:rPr>
            <a:t>Seat assignment can function 99.9% of the time, especially in peak usage times of 1000 users, and the system is able to assign a seat and update seating availability within 2 seconds in real time. </a:t>
          </a:r>
          <a:endParaRPr lang="en-US" sz="2000" kern="1200"/>
        </a:p>
      </dsp:txBody>
      <dsp:txXfrm>
        <a:off x="0" y="1221362"/>
        <a:ext cx="3863547" cy="2564861"/>
      </dsp:txXfrm>
    </dsp:sp>
    <dsp:sp modelId="{51C07039-B457-4F20-A1F2-CB2BCE0947B6}">
      <dsp:nvSpPr>
        <dsp:cNvPr id="0" name=""/>
        <dsp:cNvSpPr/>
      </dsp:nvSpPr>
      <dsp:spPr>
        <a:xfrm>
          <a:off x="0" y="3786224"/>
          <a:ext cx="3863547" cy="28498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B6230-F26C-45C8-A1BD-86C4FC296B48}">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78EF8-B382-4326-AE8A-2E7D5D0606BC}">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A38F2-03B3-4BB6-877C-9CAE16422781}">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1111250">
            <a:lnSpc>
              <a:spcPct val="90000"/>
            </a:lnSpc>
            <a:spcBef>
              <a:spcPct val="0"/>
            </a:spcBef>
            <a:spcAft>
              <a:spcPct val="35000"/>
            </a:spcAft>
            <a:buNone/>
          </a:pPr>
          <a:r>
            <a:rPr lang="en-US" sz="2500" kern="1200"/>
            <a:t>Seating Selection and Assignment Systems have been Properly Planned for.</a:t>
          </a:r>
        </a:p>
      </dsp:txBody>
      <dsp:txXfrm>
        <a:off x="1664301" y="615"/>
        <a:ext cx="5098132" cy="1440953"/>
      </dsp:txXfrm>
    </dsp:sp>
    <dsp:sp modelId="{B954FA25-AAB0-460F-A65D-E811E91246BB}">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45E1B-897D-4C60-97E3-292CAFE59CF3}">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C9BFEC-1863-4EBB-BB03-F11E54515D81}">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1111250">
            <a:lnSpc>
              <a:spcPct val="90000"/>
            </a:lnSpc>
            <a:spcBef>
              <a:spcPct val="0"/>
            </a:spcBef>
            <a:spcAft>
              <a:spcPct val="35000"/>
            </a:spcAft>
            <a:buNone/>
          </a:pPr>
          <a:r>
            <a:rPr lang="en-US" sz="2500" kern="1200"/>
            <a:t>All Quality Attributes have been Recognized and Accounted for.</a:t>
          </a:r>
        </a:p>
      </dsp:txBody>
      <dsp:txXfrm>
        <a:off x="1664301" y="1801807"/>
        <a:ext cx="5098132" cy="1440953"/>
      </dsp:txXfrm>
    </dsp:sp>
    <dsp:sp modelId="{D96EDAB3-F364-4358-95E9-402B86601926}">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5AA3E-2090-4E30-8540-B8A1503C46A7}">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A0B27-DA78-462F-A13B-98A780FEB968}">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1111250">
            <a:lnSpc>
              <a:spcPct val="90000"/>
            </a:lnSpc>
            <a:spcBef>
              <a:spcPct val="0"/>
            </a:spcBef>
            <a:spcAft>
              <a:spcPct val="35000"/>
            </a:spcAft>
            <a:buNone/>
          </a:pPr>
          <a:r>
            <a:rPr lang="en-US" sz="2500" kern="1200"/>
            <a:t>Budgetary and Training Constraints have been Addressed in Full.</a:t>
          </a:r>
        </a:p>
      </dsp:txBody>
      <dsp:txXfrm>
        <a:off x="1664301" y="3602998"/>
        <a:ext cx="5098132" cy="14409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F67B7-4690-4E4E-948F-6869EAA4B9FF}">
      <dsp:nvSpPr>
        <dsp:cNvPr id="0" name=""/>
        <dsp:cNvSpPr/>
      </dsp:nvSpPr>
      <dsp:spPr>
        <a:xfrm>
          <a:off x="0" y="1828800"/>
          <a:ext cx="10534133" cy="0"/>
        </a:xfrm>
        <a:prstGeom prst="lin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93EC5F-2D4C-4A56-8BA6-586F830DF066}">
      <dsp:nvSpPr>
        <dsp:cNvPr id="0" name=""/>
        <dsp:cNvSpPr/>
      </dsp:nvSpPr>
      <dsp:spPr>
        <a:xfrm>
          <a:off x="158012" y="1133856"/>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b="0" kern="1200">
              <a:latin typeface="Batang"/>
            </a:rPr>
            <a:t>Initial Planning (Sept. 5 - 30)</a:t>
          </a:r>
        </a:p>
      </dsp:txBody>
      <dsp:txXfrm>
        <a:off x="158012" y="1133856"/>
        <a:ext cx="2317509" cy="438912"/>
      </dsp:txXfrm>
    </dsp:sp>
    <dsp:sp modelId="{F083908F-7E30-4B12-AE7E-9FBE1B8E5A5A}">
      <dsp:nvSpPr>
        <dsp:cNvPr id="0" name=""/>
        <dsp:cNvSpPr/>
      </dsp:nvSpPr>
      <dsp:spPr>
        <a:xfrm>
          <a:off x="158012" y="539644"/>
          <a:ext cx="2317509" cy="59421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kern="1200">
              <a:latin typeface="Batang"/>
            </a:rPr>
            <a:t>Contributors – Jessie, Rayne, Jeffrey</a:t>
          </a:r>
        </a:p>
      </dsp:txBody>
      <dsp:txXfrm>
        <a:off x="158012" y="539644"/>
        <a:ext cx="2317509" cy="594211"/>
      </dsp:txXfrm>
    </dsp:sp>
    <dsp:sp modelId="{3C24A4CC-95D6-4297-AD4B-CCF786E35466}">
      <dsp:nvSpPr>
        <dsp:cNvPr id="0" name=""/>
        <dsp:cNvSpPr/>
      </dsp:nvSpPr>
      <dsp:spPr>
        <a:xfrm>
          <a:off x="1316766" y="1572768"/>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F8F848-4A54-49D2-BE0B-8F74E30AF40C}">
      <dsp:nvSpPr>
        <dsp:cNvPr id="0" name=""/>
        <dsp:cNvSpPr/>
      </dsp:nvSpPr>
      <dsp:spPr>
        <a:xfrm>
          <a:off x="1474778" y="2084831"/>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kern="1200">
              <a:latin typeface="Batang"/>
            </a:rPr>
            <a:t>Iteration 1 (Oct. 1 – 29)</a:t>
          </a:r>
          <a:endParaRPr lang="en-US" sz="1400" kern="1200"/>
        </a:p>
      </dsp:txBody>
      <dsp:txXfrm>
        <a:off x="1474778" y="2084831"/>
        <a:ext cx="2317509" cy="438912"/>
      </dsp:txXfrm>
    </dsp:sp>
    <dsp:sp modelId="{C8C3E639-2F59-4D3A-95ED-509CD9FE327E}">
      <dsp:nvSpPr>
        <dsp:cNvPr id="0" name=""/>
        <dsp:cNvSpPr/>
      </dsp:nvSpPr>
      <dsp:spPr>
        <a:xfrm>
          <a:off x="1474778" y="2523744"/>
          <a:ext cx="2317509" cy="59421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Batang"/>
            </a:rPr>
            <a:t>Contributors – Jessie, Rayne, Jeffrey</a:t>
          </a:r>
          <a:endParaRPr lang="en-US" sz="1200" kern="1200"/>
        </a:p>
      </dsp:txBody>
      <dsp:txXfrm>
        <a:off x="1474778" y="2523744"/>
        <a:ext cx="2317509" cy="594211"/>
      </dsp:txXfrm>
    </dsp:sp>
    <dsp:sp modelId="{149A4BCD-8631-4AF0-B153-D4D94948DC25}">
      <dsp:nvSpPr>
        <dsp:cNvPr id="0" name=""/>
        <dsp:cNvSpPr/>
      </dsp:nvSpPr>
      <dsp:spPr>
        <a:xfrm>
          <a:off x="2633533" y="1828799"/>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B1C6B90-6F0C-4710-941E-ECD1A4C877FE}">
      <dsp:nvSpPr>
        <dsp:cNvPr id="0" name=""/>
        <dsp:cNvSpPr/>
      </dsp:nvSpPr>
      <dsp:spPr>
        <a:xfrm rot="2700000">
          <a:off x="1288317"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453ED-E69E-45BB-8F76-17B6DFC6441C}">
      <dsp:nvSpPr>
        <dsp:cNvPr id="0" name=""/>
        <dsp:cNvSpPr/>
      </dsp:nvSpPr>
      <dsp:spPr>
        <a:xfrm rot="2700000">
          <a:off x="2605084"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9E2DA-12AC-4772-8530-5DABF7B42492}">
      <dsp:nvSpPr>
        <dsp:cNvPr id="0" name=""/>
        <dsp:cNvSpPr/>
      </dsp:nvSpPr>
      <dsp:spPr>
        <a:xfrm>
          <a:off x="2791545" y="1133856"/>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kern="1200">
              <a:latin typeface="Batang"/>
            </a:rPr>
            <a:t>Iteration 2 (Oct. 30 – Nov. 14)</a:t>
          </a:r>
          <a:endParaRPr lang="en-US" sz="1400" kern="1200"/>
        </a:p>
      </dsp:txBody>
      <dsp:txXfrm>
        <a:off x="2791545" y="1133856"/>
        <a:ext cx="2317509" cy="438912"/>
      </dsp:txXfrm>
    </dsp:sp>
    <dsp:sp modelId="{B4CA92F7-8EC5-445A-8263-23CA21CC8CFB}">
      <dsp:nvSpPr>
        <dsp:cNvPr id="0" name=""/>
        <dsp:cNvSpPr/>
      </dsp:nvSpPr>
      <dsp:spPr>
        <a:xfrm>
          <a:off x="2791545" y="691652"/>
          <a:ext cx="2317509" cy="442203"/>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Batang"/>
            </a:rPr>
            <a:t>Contributor - Rayne</a:t>
          </a:r>
          <a:endParaRPr lang="en-US" sz="1200" kern="1200"/>
        </a:p>
      </dsp:txBody>
      <dsp:txXfrm>
        <a:off x="2791545" y="691652"/>
        <a:ext cx="2317509" cy="442203"/>
      </dsp:txXfrm>
    </dsp:sp>
    <dsp:sp modelId="{3EA54C81-390B-4D77-97C6-CF4DFB997C91}">
      <dsp:nvSpPr>
        <dsp:cNvPr id="0" name=""/>
        <dsp:cNvSpPr/>
      </dsp:nvSpPr>
      <dsp:spPr>
        <a:xfrm>
          <a:off x="3950300" y="1572768"/>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A43CD9C-76EA-4DB9-A5A2-A7A8DFDB7B2E}">
      <dsp:nvSpPr>
        <dsp:cNvPr id="0" name=""/>
        <dsp:cNvSpPr/>
      </dsp:nvSpPr>
      <dsp:spPr>
        <a:xfrm>
          <a:off x="4108312" y="2084831"/>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kern="1200">
              <a:latin typeface="Batang"/>
            </a:rPr>
            <a:t>Iteration 3 (Nov. 15 – 24)</a:t>
          </a:r>
          <a:endParaRPr lang="en-US" sz="1400" kern="1200"/>
        </a:p>
      </dsp:txBody>
      <dsp:txXfrm>
        <a:off x="4108312" y="2084831"/>
        <a:ext cx="2317509" cy="438912"/>
      </dsp:txXfrm>
    </dsp:sp>
    <dsp:sp modelId="{4886B96D-5CC1-4D85-AE21-6C5232AA852A}">
      <dsp:nvSpPr>
        <dsp:cNvPr id="0" name=""/>
        <dsp:cNvSpPr/>
      </dsp:nvSpPr>
      <dsp:spPr>
        <a:xfrm>
          <a:off x="4108312" y="2523744"/>
          <a:ext cx="2317509" cy="442203"/>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latin typeface="Batang"/>
            </a:rPr>
            <a:t>Contributor – Jessie</a:t>
          </a:r>
        </a:p>
      </dsp:txBody>
      <dsp:txXfrm>
        <a:off x="4108312" y="2523744"/>
        <a:ext cx="2317509" cy="442203"/>
      </dsp:txXfrm>
    </dsp:sp>
    <dsp:sp modelId="{E8F8F275-B199-4E6C-9187-019A6053300A}">
      <dsp:nvSpPr>
        <dsp:cNvPr id="0" name=""/>
        <dsp:cNvSpPr/>
      </dsp:nvSpPr>
      <dsp:spPr>
        <a:xfrm>
          <a:off x="5267067" y="1828799"/>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B05BDC-9DBD-4441-A758-4BCF086365E3}">
      <dsp:nvSpPr>
        <dsp:cNvPr id="0" name=""/>
        <dsp:cNvSpPr/>
      </dsp:nvSpPr>
      <dsp:spPr>
        <a:xfrm rot="2700000">
          <a:off x="3921850"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FF260-7326-4BB8-BC3A-CEB41C5084E1}">
      <dsp:nvSpPr>
        <dsp:cNvPr id="0" name=""/>
        <dsp:cNvSpPr/>
      </dsp:nvSpPr>
      <dsp:spPr>
        <a:xfrm rot="2700000">
          <a:off x="5238617"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06B65-08C6-4628-ADD5-924259B22E1E}">
      <dsp:nvSpPr>
        <dsp:cNvPr id="0" name=""/>
        <dsp:cNvSpPr/>
      </dsp:nvSpPr>
      <dsp:spPr>
        <a:xfrm>
          <a:off x="5425079" y="1133856"/>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b="0" kern="1200">
              <a:latin typeface="Batang"/>
            </a:rPr>
            <a:t>Iteration 4 (Nov. 25 – Dec. 2)</a:t>
          </a:r>
          <a:endParaRPr lang="en-US" sz="1400" kern="1200"/>
        </a:p>
      </dsp:txBody>
      <dsp:txXfrm>
        <a:off x="5425079" y="1133856"/>
        <a:ext cx="2317509" cy="438912"/>
      </dsp:txXfrm>
    </dsp:sp>
    <dsp:sp modelId="{A8EDE023-0324-401D-86C5-0E1E907D54A7}">
      <dsp:nvSpPr>
        <dsp:cNvPr id="0" name=""/>
        <dsp:cNvSpPr/>
      </dsp:nvSpPr>
      <dsp:spPr>
        <a:xfrm>
          <a:off x="5425079" y="691652"/>
          <a:ext cx="2317509" cy="442203"/>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kern="1200">
              <a:latin typeface="Batang"/>
            </a:rPr>
            <a:t>Contributor – Jeffrey</a:t>
          </a:r>
        </a:p>
      </dsp:txBody>
      <dsp:txXfrm>
        <a:off x="5425079" y="691652"/>
        <a:ext cx="2317509" cy="442203"/>
      </dsp:txXfrm>
    </dsp:sp>
    <dsp:sp modelId="{542E12C1-9254-4A5C-966D-20E77A2481E3}">
      <dsp:nvSpPr>
        <dsp:cNvPr id="0" name=""/>
        <dsp:cNvSpPr/>
      </dsp:nvSpPr>
      <dsp:spPr>
        <a:xfrm>
          <a:off x="6583833" y="1572768"/>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82C6A97-229A-47AE-877D-49BA5CA82FAD}">
      <dsp:nvSpPr>
        <dsp:cNvPr id="0" name=""/>
        <dsp:cNvSpPr/>
      </dsp:nvSpPr>
      <dsp:spPr>
        <a:xfrm>
          <a:off x="6741845" y="2084831"/>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b="0" kern="1200">
              <a:latin typeface="Batang"/>
            </a:rPr>
            <a:t>Final Revisions (Dec. 3 – 4)</a:t>
          </a:r>
          <a:endParaRPr lang="en-US" sz="1400" kern="1200"/>
        </a:p>
      </dsp:txBody>
      <dsp:txXfrm>
        <a:off x="6741845" y="2084831"/>
        <a:ext cx="2317509" cy="438912"/>
      </dsp:txXfrm>
    </dsp:sp>
    <dsp:sp modelId="{3D161B80-D6CC-4C7B-AB20-300CECEF8C7C}">
      <dsp:nvSpPr>
        <dsp:cNvPr id="0" name=""/>
        <dsp:cNvSpPr/>
      </dsp:nvSpPr>
      <dsp:spPr>
        <a:xfrm>
          <a:off x="6741845" y="2523744"/>
          <a:ext cx="2317509" cy="59421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kern="1200">
              <a:latin typeface="Batang"/>
            </a:rPr>
            <a:t>Contributors – Jessie, Rayne, Jeffrey</a:t>
          </a:r>
        </a:p>
      </dsp:txBody>
      <dsp:txXfrm>
        <a:off x="6741845" y="2523744"/>
        <a:ext cx="2317509" cy="594211"/>
      </dsp:txXfrm>
    </dsp:sp>
    <dsp:sp modelId="{AC1246CF-C64D-46F5-8659-47494825BF99}">
      <dsp:nvSpPr>
        <dsp:cNvPr id="0" name=""/>
        <dsp:cNvSpPr/>
      </dsp:nvSpPr>
      <dsp:spPr>
        <a:xfrm>
          <a:off x="7900600" y="1828799"/>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FDEB05-44FA-46B1-B5CF-19DD98686263}">
      <dsp:nvSpPr>
        <dsp:cNvPr id="0" name=""/>
        <dsp:cNvSpPr/>
      </dsp:nvSpPr>
      <dsp:spPr>
        <a:xfrm rot="2700000">
          <a:off x="6555384"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C43E2-03EA-485E-88D8-409871A10B03}">
      <dsp:nvSpPr>
        <dsp:cNvPr id="0" name=""/>
        <dsp:cNvSpPr/>
      </dsp:nvSpPr>
      <dsp:spPr>
        <a:xfrm rot="2700000">
          <a:off x="7872151"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FF653-AF32-48D0-8A53-D86F4A75FF8D}">
      <dsp:nvSpPr>
        <dsp:cNvPr id="0" name=""/>
        <dsp:cNvSpPr/>
      </dsp:nvSpPr>
      <dsp:spPr>
        <a:xfrm>
          <a:off x="8058612" y="1133856"/>
          <a:ext cx="2317509" cy="4389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rtl="0">
            <a:lnSpc>
              <a:spcPct val="90000"/>
            </a:lnSpc>
            <a:spcBef>
              <a:spcPct val="0"/>
            </a:spcBef>
            <a:spcAft>
              <a:spcPct val="35000"/>
            </a:spcAft>
            <a:buNone/>
            <a:defRPr b="1"/>
          </a:pPr>
          <a:r>
            <a:rPr lang="en-US" sz="1400" b="0" kern="1200">
              <a:latin typeface="Batang"/>
            </a:rPr>
            <a:t>Reflection (Dec. 5)</a:t>
          </a:r>
        </a:p>
      </dsp:txBody>
      <dsp:txXfrm>
        <a:off x="8058612" y="1133856"/>
        <a:ext cx="2317509" cy="438912"/>
      </dsp:txXfrm>
    </dsp:sp>
    <dsp:sp modelId="{A3498B66-6975-45CD-9A93-649C81129D0B}">
      <dsp:nvSpPr>
        <dsp:cNvPr id="0" name=""/>
        <dsp:cNvSpPr/>
      </dsp:nvSpPr>
      <dsp:spPr>
        <a:xfrm>
          <a:off x="8058612" y="539644"/>
          <a:ext cx="2317509" cy="59421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kern="1200">
              <a:latin typeface="Batang"/>
            </a:rPr>
            <a:t>Contributors – Jessie, Rayne, Jeffrey</a:t>
          </a:r>
        </a:p>
      </dsp:txBody>
      <dsp:txXfrm>
        <a:off x="8058612" y="539644"/>
        <a:ext cx="2317509" cy="594211"/>
      </dsp:txXfrm>
    </dsp:sp>
    <dsp:sp modelId="{BC8AE4C4-F550-470A-8117-B81AD8EC84B9}">
      <dsp:nvSpPr>
        <dsp:cNvPr id="0" name=""/>
        <dsp:cNvSpPr/>
      </dsp:nvSpPr>
      <dsp:spPr>
        <a:xfrm>
          <a:off x="9217367" y="1572768"/>
          <a:ext cx="0" cy="256032"/>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F2B81CA-7672-4472-A9F3-4F3ACD9445F7}">
      <dsp:nvSpPr>
        <dsp:cNvPr id="0" name=""/>
        <dsp:cNvSpPr/>
      </dsp:nvSpPr>
      <dsp:spPr>
        <a:xfrm rot="2700000">
          <a:off x="9188917" y="1800350"/>
          <a:ext cx="56898" cy="5689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3B90-16F9-432D-A687-D097963DAD59}">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41960-9C0F-4D16-966F-A7EE0E9BD6CB}">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D7FCE5-4B72-44BB-BB0E-768BA17AEEC2}">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Our project goes hand and hand with scenario 1 from lab 1, which is the greenfield project in a well understood domain.</a:t>
          </a:r>
        </a:p>
      </dsp:txBody>
      <dsp:txXfrm>
        <a:off x="1664301" y="615"/>
        <a:ext cx="5098132" cy="1440953"/>
      </dsp:txXfrm>
    </dsp:sp>
    <dsp:sp modelId="{77BCC5E4-694F-4999-BF66-C7B46B810B4A}">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51368-30E1-452C-A327-3ECD4C89539D}">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245566-4E60-42FB-99DB-E4786C90BB42}">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A system to track passengers is nothing new, in fact, it’s a well explored topic, but our system allows for more effective tracking than other systems. For this reason, our project similarly relates to scenario 1 from lab 1.</a:t>
          </a:r>
        </a:p>
      </dsp:txBody>
      <dsp:txXfrm>
        <a:off x="1664301" y="1801807"/>
        <a:ext cx="5098132" cy="1440953"/>
      </dsp:txXfrm>
    </dsp:sp>
    <dsp:sp modelId="{47119638-90D3-4567-9986-FEE5A7CD28B2}">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603A4-0CBC-48C9-A1A1-735CBE38411C}">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1C046-29F5-4ABF-9947-5F1BD2551C1E}">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We've also included UML diagrams that we have discussed throughout the course as well to help design out project.</a:t>
          </a:r>
        </a:p>
      </dsp:txBody>
      <dsp:txXfrm>
        <a:off x="1664301" y="3602998"/>
        <a:ext cx="5098132" cy="1440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2A9D8-4FDF-4D74-A22C-AF579FAF26A6}">
      <dsp:nvSpPr>
        <dsp:cNvPr id="0" name=""/>
        <dsp:cNvSpPr/>
      </dsp:nvSpPr>
      <dsp:spPr>
        <a:xfrm>
          <a:off x="14873" y="87837"/>
          <a:ext cx="564419" cy="515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EA3D1-7B1C-4435-BC40-3EBDC932F6E0}">
      <dsp:nvSpPr>
        <dsp:cNvPr id="0" name=""/>
        <dsp:cNvSpPr/>
      </dsp:nvSpPr>
      <dsp:spPr>
        <a:xfrm>
          <a:off x="14873"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GPS for Train Tracking</a:t>
          </a:r>
        </a:p>
      </dsp:txBody>
      <dsp:txXfrm>
        <a:off x="14873" y="681247"/>
        <a:ext cx="1612626" cy="787377"/>
      </dsp:txXfrm>
    </dsp:sp>
    <dsp:sp modelId="{224B7EAD-F85F-4953-928B-4A272B3DE727}">
      <dsp:nvSpPr>
        <dsp:cNvPr id="0" name=""/>
        <dsp:cNvSpPr/>
      </dsp:nvSpPr>
      <dsp:spPr>
        <a:xfrm>
          <a:off x="14873" y="1504999"/>
          <a:ext cx="1612626" cy="401544"/>
        </a:xfrm>
        <a:prstGeom prst="rect">
          <a:avLst/>
        </a:prstGeom>
        <a:noFill/>
        <a:ln>
          <a:noFill/>
        </a:ln>
        <a:effectLst/>
      </dsp:spPr>
      <dsp:style>
        <a:lnRef idx="0">
          <a:scrgbClr r="0" g="0" b="0"/>
        </a:lnRef>
        <a:fillRef idx="0">
          <a:scrgbClr r="0" g="0" b="0"/>
        </a:fillRef>
        <a:effectRef idx="0">
          <a:scrgbClr r="0" g="0" b="0"/>
        </a:effectRef>
        <a:fontRef idx="minor"/>
      </dsp:style>
    </dsp:sp>
    <dsp:sp modelId="{DE75030E-97F0-4409-9945-1FC67D3D0C81}">
      <dsp:nvSpPr>
        <dsp:cNvPr id="0" name=""/>
        <dsp:cNvSpPr/>
      </dsp:nvSpPr>
      <dsp:spPr>
        <a:xfrm>
          <a:off x="1909709" y="87837"/>
          <a:ext cx="564419" cy="515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77E8F1-49BC-4E9E-B4E3-A9CC75CFA959}">
      <dsp:nvSpPr>
        <dsp:cNvPr id="0" name=""/>
        <dsp:cNvSpPr/>
      </dsp:nvSpPr>
      <dsp:spPr>
        <a:xfrm>
          <a:off x="1909709"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Wi-Fi and Bluetooth Beacons (Apple iBeacon and Google Eddystone)</a:t>
          </a:r>
        </a:p>
      </dsp:txBody>
      <dsp:txXfrm>
        <a:off x="1909709" y="681247"/>
        <a:ext cx="1612626" cy="787377"/>
      </dsp:txXfrm>
    </dsp:sp>
    <dsp:sp modelId="{E31064C0-6E52-40B3-A5B1-0001D7C9A891}">
      <dsp:nvSpPr>
        <dsp:cNvPr id="0" name=""/>
        <dsp:cNvSpPr/>
      </dsp:nvSpPr>
      <dsp:spPr>
        <a:xfrm>
          <a:off x="1909709" y="1504999"/>
          <a:ext cx="1612626" cy="401544"/>
        </a:xfrm>
        <a:prstGeom prst="rect">
          <a:avLst/>
        </a:prstGeom>
        <a:noFill/>
        <a:ln>
          <a:noFill/>
        </a:ln>
        <a:effectLst/>
      </dsp:spPr>
      <dsp:style>
        <a:lnRef idx="0">
          <a:scrgbClr r="0" g="0" b="0"/>
        </a:lnRef>
        <a:fillRef idx="0">
          <a:scrgbClr r="0" g="0" b="0"/>
        </a:fillRef>
        <a:effectRef idx="0">
          <a:scrgbClr r="0" g="0" b="0"/>
        </a:effectRef>
        <a:fontRef idx="minor"/>
      </dsp:style>
    </dsp:sp>
    <dsp:sp modelId="{2F2F3E22-10B9-4FE3-86D1-3326B45E54DD}">
      <dsp:nvSpPr>
        <dsp:cNvPr id="0" name=""/>
        <dsp:cNvSpPr/>
      </dsp:nvSpPr>
      <dsp:spPr>
        <a:xfrm>
          <a:off x="3804546" y="87837"/>
          <a:ext cx="564419" cy="5152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104C4-ECA7-4537-A838-E9880507A70B}">
      <dsp:nvSpPr>
        <dsp:cNvPr id="0" name=""/>
        <dsp:cNvSpPr/>
      </dsp:nvSpPr>
      <dsp:spPr>
        <a:xfrm>
          <a:off x="3804546"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Open Trip Planner and General Transit Feed Specification</a:t>
          </a:r>
        </a:p>
      </dsp:txBody>
      <dsp:txXfrm>
        <a:off x="3804546" y="681247"/>
        <a:ext cx="1612626" cy="787377"/>
      </dsp:txXfrm>
    </dsp:sp>
    <dsp:sp modelId="{C2A15E41-5095-4D9C-B732-10590E280803}">
      <dsp:nvSpPr>
        <dsp:cNvPr id="0" name=""/>
        <dsp:cNvSpPr/>
      </dsp:nvSpPr>
      <dsp:spPr>
        <a:xfrm>
          <a:off x="3804546" y="1504999"/>
          <a:ext cx="1612626" cy="401544"/>
        </a:xfrm>
        <a:prstGeom prst="rect">
          <a:avLst/>
        </a:prstGeom>
        <a:noFill/>
        <a:ln>
          <a:noFill/>
        </a:ln>
        <a:effectLst/>
      </dsp:spPr>
      <dsp:style>
        <a:lnRef idx="0">
          <a:scrgbClr r="0" g="0" b="0"/>
        </a:lnRef>
        <a:fillRef idx="0">
          <a:scrgbClr r="0" g="0" b="0"/>
        </a:fillRef>
        <a:effectRef idx="0">
          <a:scrgbClr r="0" g="0" b="0"/>
        </a:effectRef>
        <a:fontRef idx="minor"/>
      </dsp:style>
    </dsp:sp>
    <dsp:sp modelId="{CEEF6DE5-B874-4496-9783-C83435350B6A}">
      <dsp:nvSpPr>
        <dsp:cNvPr id="0" name=""/>
        <dsp:cNvSpPr/>
      </dsp:nvSpPr>
      <dsp:spPr>
        <a:xfrm>
          <a:off x="5699383" y="87837"/>
          <a:ext cx="564419" cy="5152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28D08-05D5-49C7-94D1-4ADCB0CCE244}">
      <dsp:nvSpPr>
        <dsp:cNvPr id="0" name=""/>
        <dsp:cNvSpPr/>
      </dsp:nvSpPr>
      <dsp:spPr>
        <a:xfrm>
          <a:off x="5699383"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OpenCV (Security)</a:t>
          </a:r>
        </a:p>
      </dsp:txBody>
      <dsp:txXfrm>
        <a:off x="5699383" y="681247"/>
        <a:ext cx="1612626" cy="787377"/>
      </dsp:txXfrm>
    </dsp:sp>
    <dsp:sp modelId="{42F95C61-3379-48FE-9C78-432CD52EF2DE}">
      <dsp:nvSpPr>
        <dsp:cNvPr id="0" name=""/>
        <dsp:cNvSpPr/>
      </dsp:nvSpPr>
      <dsp:spPr>
        <a:xfrm>
          <a:off x="5699383" y="1504999"/>
          <a:ext cx="1612626" cy="401544"/>
        </a:xfrm>
        <a:prstGeom prst="rect">
          <a:avLst/>
        </a:prstGeom>
        <a:noFill/>
        <a:ln>
          <a:noFill/>
        </a:ln>
        <a:effectLst/>
      </dsp:spPr>
      <dsp:style>
        <a:lnRef idx="0">
          <a:scrgbClr r="0" g="0" b="0"/>
        </a:lnRef>
        <a:fillRef idx="0">
          <a:scrgbClr r="0" g="0" b="0"/>
        </a:fillRef>
        <a:effectRef idx="0">
          <a:scrgbClr r="0" g="0" b="0"/>
        </a:effectRef>
        <a:fontRef idx="minor"/>
      </dsp:style>
    </dsp:sp>
    <dsp:sp modelId="{15867493-976D-4191-A21F-3408577EE031}">
      <dsp:nvSpPr>
        <dsp:cNvPr id="0" name=""/>
        <dsp:cNvSpPr/>
      </dsp:nvSpPr>
      <dsp:spPr>
        <a:xfrm>
          <a:off x="7594220" y="87837"/>
          <a:ext cx="564419" cy="5152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5044A2-4C28-4604-B06E-FA3D65CD58DF}">
      <dsp:nvSpPr>
        <dsp:cNvPr id="0" name=""/>
        <dsp:cNvSpPr/>
      </dsp:nvSpPr>
      <dsp:spPr>
        <a:xfrm>
          <a:off x="7594220"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Cloud Infrastructure (AWS IoT or Google Cloud IoT)</a:t>
          </a:r>
        </a:p>
      </dsp:txBody>
      <dsp:txXfrm>
        <a:off x="7594220" y="681247"/>
        <a:ext cx="1612626" cy="787377"/>
      </dsp:txXfrm>
    </dsp:sp>
    <dsp:sp modelId="{48EEA0F1-6928-4C44-8200-D019EF509B85}">
      <dsp:nvSpPr>
        <dsp:cNvPr id="0" name=""/>
        <dsp:cNvSpPr/>
      </dsp:nvSpPr>
      <dsp:spPr>
        <a:xfrm>
          <a:off x="7594220" y="1504999"/>
          <a:ext cx="1612626" cy="401544"/>
        </a:xfrm>
        <a:prstGeom prst="rect">
          <a:avLst/>
        </a:prstGeom>
        <a:noFill/>
        <a:ln>
          <a:noFill/>
        </a:ln>
        <a:effectLst/>
      </dsp:spPr>
      <dsp:style>
        <a:lnRef idx="0">
          <a:scrgbClr r="0" g="0" b="0"/>
        </a:lnRef>
        <a:fillRef idx="0">
          <a:scrgbClr r="0" g="0" b="0"/>
        </a:fillRef>
        <a:effectRef idx="0">
          <a:scrgbClr r="0" g="0" b="0"/>
        </a:effectRef>
        <a:fontRef idx="minor"/>
      </dsp:style>
    </dsp:sp>
    <dsp:sp modelId="{618503D4-E426-4F79-96CA-28A56ED4D3BE}">
      <dsp:nvSpPr>
        <dsp:cNvPr id="0" name=""/>
        <dsp:cNvSpPr/>
      </dsp:nvSpPr>
      <dsp:spPr>
        <a:xfrm>
          <a:off x="9489056" y="87837"/>
          <a:ext cx="564419" cy="5152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E6C4C6-0793-4EA8-8C76-A5A289DEF6E9}">
      <dsp:nvSpPr>
        <dsp:cNvPr id="0" name=""/>
        <dsp:cNvSpPr/>
      </dsp:nvSpPr>
      <dsp:spPr>
        <a:xfrm>
          <a:off x="9489056" y="681247"/>
          <a:ext cx="1612626" cy="78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Why Not Reuse?</a:t>
          </a:r>
        </a:p>
      </dsp:txBody>
      <dsp:txXfrm>
        <a:off x="9489056" y="681247"/>
        <a:ext cx="1612626" cy="787377"/>
      </dsp:txXfrm>
    </dsp:sp>
    <dsp:sp modelId="{C27246C0-8D47-440B-85B1-4C22BBF55302}">
      <dsp:nvSpPr>
        <dsp:cNvPr id="0" name=""/>
        <dsp:cNvSpPr/>
      </dsp:nvSpPr>
      <dsp:spPr>
        <a:xfrm>
          <a:off x="9488556" y="958453"/>
          <a:ext cx="1612626" cy="40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Proprietary Systems</a:t>
          </a:r>
        </a:p>
        <a:p>
          <a:pPr marL="0" lvl="0" indent="0" algn="l" defTabSz="488950">
            <a:lnSpc>
              <a:spcPct val="100000"/>
            </a:lnSpc>
            <a:spcBef>
              <a:spcPct val="0"/>
            </a:spcBef>
            <a:spcAft>
              <a:spcPct val="35000"/>
            </a:spcAft>
            <a:buNone/>
          </a:pPr>
          <a:r>
            <a:rPr lang="en-US" sz="1100" kern="1200"/>
            <a:t>Limited Focus Solutions</a:t>
          </a:r>
        </a:p>
        <a:p>
          <a:pPr marL="0" lvl="0" indent="0" algn="l" defTabSz="488950">
            <a:lnSpc>
              <a:spcPct val="100000"/>
            </a:lnSpc>
            <a:spcBef>
              <a:spcPct val="0"/>
            </a:spcBef>
            <a:spcAft>
              <a:spcPct val="35000"/>
            </a:spcAft>
            <a:buNone/>
          </a:pPr>
          <a:r>
            <a:rPr lang="en-US" sz="1100" kern="1200"/>
            <a:t>Limited Flexibility</a:t>
          </a:r>
        </a:p>
      </dsp:txBody>
      <dsp:txXfrm>
        <a:off x="9488556" y="958453"/>
        <a:ext cx="1612626" cy="401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E9C89-A615-4972-A51E-5F5159E177D5}">
      <dsp:nvSpPr>
        <dsp:cNvPr id="0" name=""/>
        <dsp:cNvSpPr/>
      </dsp:nvSpPr>
      <dsp:spPr>
        <a:xfrm>
          <a:off x="4126" y="618806"/>
          <a:ext cx="1154671" cy="1154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745C8-CBF4-43B9-9D52-FC9E6EE59C67}">
      <dsp:nvSpPr>
        <dsp:cNvPr id="0" name=""/>
        <dsp:cNvSpPr/>
      </dsp:nvSpPr>
      <dsp:spPr>
        <a:xfrm>
          <a:off x="4126" y="1889432"/>
          <a:ext cx="3299062" cy="587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Design Decision 1: GPS and Bluetooth Beacons</a:t>
          </a:r>
        </a:p>
      </dsp:txBody>
      <dsp:txXfrm>
        <a:off x="4126" y="1889432"/>
        <a:ext cx="3299062" cy="587645"/>
      </dsp:txXfrm>
    </dsp:sp>
    <dsp:sp modelId="{393B2610-7B69-4F2E-9402-3638BDABF941}">
      <dsp:nvSpPr>
        <dsp:cNvPr id="0" name=""/>
        <dsp:cNvSpPr/>
      </dsp:nvSpPr>
      <dsp:spPr>
        <a:xfrm>
          <a:off x="4126" y="2531009"/>
          <a:ext cx="3299062" cy="78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Rationale: GPS is highly effective for tracking objects outdoors, but GPS  by itself is not effective inside the train due to poor signal. To fix this each train company should install Bluetooth beacons in the carriages to have precise positioning.</a:t>
          </a:r>
        </a:p>
      </dsp:txBody>
      <dsp:txXfrm>
        <a:off x="4126" y="2531009"/>
        <a:ext cx="3299062" cy="784399"/>
      </dsp:txXfrm>
    </dsp:sp>
    <dsp:sp modelId="{C6B5D71C-F005-4FD0-A625-C1163B0CCEFF}">
      <dsp:nvSpPr>
        <dsp:cNvPr id="0" name=""/>
        <dsp:cNvSpPr/>
      </dsp:nvSpPr>
      <dsp:spPr>
        <a:xfrm>
          <a:off x="3880525" y="618806"/>
          <a:ext cx="1154671" cy="1154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F1D60-5562-4EAE-B5CB-502A829BFB5A}">
      <dsp:nvSpPr>
        <dsp:cNvPr id="0" name=""/>
        <dsp:cNvSpPr/>
      </dsp:nvSpPr>
      <dsp:spPr>
        <a:xfrm>
          <a:off x="3880525" y="1889432"/>
          <a:ext cx="3299062" cy="587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Design Decision 2: Decentralized Cloud-Based Data Storage and Processing </a:t>
          </a:r>
        </a:p>
      </dsp:txBody>
      <dsp:txXfrm>
        <a:off x="3880525" y="1889432"/>
        <a:ext cx="3299062" cy="587645"/>
      </dsp:txXfrm>
    </dsp:sp>
    <dsp:sp modelId="{F34E3973-3DCF-4B2B-BC3C-6AE8359D60B5}">
      <dsp:nvSpPr>
        <dsp:cNvPr id="0" name=""/>
        <dsp:cNvSpPr/>
      </dsp:nvSpPr>
      <dsp:spPr>
        <a:xfrm>
          <a:off x="3880525" y="2531009"/>
          <a:ext cx="3299062" cy="78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Rationale: Allows real-time data from GPS and Bluetooth to be processed and stored in multiple accessible locations, consisting of passenger, platform, and train-focused servers.</a:t>
          </a:r>
        </a:p>
      </dsp:txBody>
      <dsp:txXfrm>
        <a:off x="3880525" y="2531009"/>
        <a:ext cx="3299062" cy="784399"/>
      </dsp:txXfrm>
    </dsp:sp>
    <dsp:sp modelId="{EDA854AC-79DA-41FA-8B7A-FA93D7D46136}">
      <dsp:nvSpPr>
        <dsp:cNvPr id="0" name=""/>
        <dsp:cNvSpPr/>
      </dsp:nvSpPr>
      <dsp:spPr>
        <a:xfrm>
          <a:off x="7756923" y="618806"/>
          <a:ext cx="1154671" cy="1154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B7A351-3A8E-4560-8DF5-51117923C556}">
      <dsp:nvSpPr>
        <dsp:cNvPr id="0" name=""/>
        <dsp:cNvSpPr/>
      </dsp:nvSpPr>
      <dsp:spPr>
        <a:xfrm>
          <a:off x="7756923" y="1889432"/>
          <a:ext cx="3299062" cy="587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Design Decision 3: Data Privacy Protocols</a:t>
          </a:r>
        </a:p>
      </dsp:txBody>
      <dsp:txXfrm>
        <a:off x="7756923" y="1889432"/>
        <a:ext cx="3299062" cy="587645"/>
      </dsp:txXfrm>
    </dsp:sp>
    <dsp:sp modelId="{92FC446C-19BF-4A4E-8D81-40B85C538B72}">
      <dsp:nvSpPr>
        <dsp:cNvPr id="0" name=""/>
        <dsp:cNvSpPr/>
      </dsp:nvSpPr>
      <dsp:spPr>
        <a:xfrm>
          <a:off x="7756923" y="2531009"/>
          <a:ext cx="3299062" cy="78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Rationale: Minimizing data access, by implementing a Role-Based Access Control.</a:t>
          </a:r>
        </a:p>
      </dsp:txBody>
      <dsp:txXfrm>
        <a:off x="7756923" y="2531009"/>
        <a:ext cx="3299062" cy="784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BAC6A-C79E-4C94-B488-59A5D9F5C053}">
      <dsp:nvSpPr>
        <dsp:cNvPr id="0" name=""/>
        <dsp:cNvSpPr/>
      </dsp:nvSpPr>
      <dsp:spPr>
        <a:xfrm>
          <a:off x="0" y="3033076"/>
          <a:ext cx="8189595" cy="1717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C33C5-CF6D-406D-B47D-AA27721220C0}">
      <dsp:nvSpPr>
        <dsp:cNvPr id="0" name=""/>
        <dsp:cNvSpPr/>
      </dsp:nvSpPr>
      <dsp:spPr>
        <a:xfrm>
          <a:off x="519616" y="1316934"/>
          <a:ext cx="944757" cy="944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6AB014-AFA5-4CB9-9482-A67E32A67E82}">
      <dsp:nvSpPr>
        <dsp:cNvPr id="0" name=""/>
        <dsp:cNvSpPr/>
      </dsp:nvSpPr>
      <dsp:spPr>
        <a:xfrm>
          <a:off x="1983989" y="930442"/>
          <a:ext cx="6205605" cy="171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794" tIns="181794" rIns="181794" bIns="181794" numCol="1" spcCol="1270" anchor="ctr" anchorCtr="0">
          <a:noAutofit/>
        </a:bodyPr>
        <a:lstStyle/>
        <a:p>
          <a:pPr marL="0" lvl="0" indent="0" algn="l" defTabSz="977900">
            <a:lnSpc>
              <a:spcPct val="90000"/>
            </a:lnSpc>
            <a:spcBef>
              <a:spcPct val="0"/>
            </a:spcBef>
            <a:spcAft>
              <a:spcPct val="35000"/>
            </a:spcAft>
            <a:buNone/>
          </a:pPr>
          <a:r>
            <a:rPr lang="en-US" sz="2200" kern="1200"/>
            <a:t>Functional Requirements: The system needs to perform health checks every 5 seconds and a system technician needs to be notified by email or SMS within 2 minutes of a failure.</a:t>
          </a:r>
        </a:p>
      </dsp:txBody>
      <dsp:txXfrm>
        <a:off x="1983989" y="930442"/>
        <a:ext cx="6205605" cy="1717740"/>
      </dsp:txXfrm>
    </dsp:sp>
    <dsp:sp modelId="{F684EB50-B48A-4C15-A918-9C7306CB8F71}">
      <dsp:nvSpPr>
        <dsp:cNvPr id="0" name=""/>
        <dsp:cNvSpPr/>
      </dsp:nvSpPr>
      <dsp:spPr>
        <a:xfrm>
          <a:off x="0" y="3077617"/>
          <a:ext cx="8189595" cy="17177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44543-5729-4F83-B450-F370D570355F}">
      <dsp:nvSpPr>
        <dsp:cNvPr id="0" name=""/>
        <dsp:cNvSpPr/>
      </dsp:nvSpPr>
      <dsp:spPr>
        <a:xfrm>
          <a:off x="519616" y="3464109"/>
          <a:ext cx="944757" cy="944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DA43B6-7339-44EF-9830-102F9FBD0920}">
      <dsp:nvSpPr>
        <dsp:cNvPr id="0" name=""/>
        <dsp:cNvSpPr/>
      </dsp:nvSpPr>
      <dsp:spPr>
        <a:xfrm>
          <a:off x="1983989" y="3077617"/>
          <a:ext cx="6205605" cy="171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794" tIns="181794" rIns="181794" bIns="181794" numCol="1" spcCol="1270" anchor="ctr" anchorCtr="0">
          <a:noAutofit/>
        </a:bodyPr>
        <a:lstStyle/>
        <a:p>
          <a:pPr marL="0" lvl="0" indent="0" algn="l" defTabSz="977900">
            <a:lnSpc>
              <a:spcPct val="90000"/>
            </a:lnSpc>
            <a:spcBef>
              <a:spcPct val="0"/>
            </a:spcBef>
            <a:spcAft>
              <a:spcPct val="35000"/>
            </a:spcAft>
            <a:buNone/>
          </a:pPr>
          <a:r>
            <a:rPr lang="en-US" sz="2200" kern="1200"/>
            <a:t>Non-Functional Requirements: Response time for system health check needs less than 1 second. And system uptime target at 99%.</a:t>
          </a:r>
        </a:p>
      </dsp:txBody>
      <dsp:txXfrm>
        <a:off x="1983989" y="3077617"/>
        <a:ext cx="6205605" cy="1717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C1C0D-993B-1F47-B9D0-9F87A4E7E96E}">
      <dsp:nvSpPr>
        <dsp:cNvPr id="0" name=""/>
        <dsp:cNvSpPr/>
      </dsp:nvSpPr>
      <dsp:spPr>
        <a:xfrm>
          <a:off x="0" y="2874265"/>
          <a:ext cx="6593202" cy="18858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Non-Functional Requirements: The location accurately depicts the train within 10 meters and the success rate of delivery is greater than 95%.</a:t>
          </a:r>
        </a:p>
      </dsp:txBody>
      <dsp:txXfrm>
        <a:off x="0" y="2874265"/>
        <a:ext cx="6593202" cy="1885829"/>
      </dsp:txXfrm>
    </dsp:sp>
    <dsp:sp modelId="{5201F16C-1E47-FD47-B52E-2D55A9F8E139}">
      <dsp:nvSpPr>
        <dsp:cNvPr id="0" name=""/>
        <dsp:cNvSpPr/>
      </dsp:nvSpPr>
      <dsp:spPr>
        <a:xfrm rot="10800000">
          <a:off x="0" y="2147"/>
          <a:ext cx="6593202" cy="2900405"/>
        </a:xfrm>
        <a:prstGeom prst="upArrowCallout">
          <a:avLst/>
        </a:prstGeom>
        <a:solidFill>
          <a:schemeClr val="accent2">
            <a:hueOff val="-1496772"/>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Functional Requirements: Track the train's position and update it at intervals of 1 second or less and notify emergency services within 30 seconds of emergency detection.</a:t>
          </a:r>
        </a:p>
      </dsp:txBody>
      <dsp:txXfrm rot="10800000">
        <a:off x="0" y="2147"/>
        <a:ext cx="6593202" cy="1884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4E5E6-7C51-4C1D-AE86-31D56E5B0F89}">
      <dsp:nvSpPr>
        <dsp:cNvPr id="0" name=""/>
        <dsp:cNvSpPr/>
      </dsp:nvSpPr>
      <dsp:spPr>
        <a:xfrm>
          <a:off x="0" y="2093"/>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B7A60-81DE-4B9C-AE8C-A6CCE9B6C049}">
      <dsp:nvSpPr>
        <dsp:cNvPr id="0" name=""/>
        <dsp:cNvSpPr/>
      </dsp:nvSpPr>
      <dsp:spPr>
        <a:xfrm>
          <a:off x="320992" y="240848"/>
          <a:ext cx="583623" cy="58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CAB7A-E57A-4CDB-92F0-592BDE66A771}">
      <dsp:nvSpPr>
        <dsp:cNvPr id="0" name=""/>
        <dsp:cNvSpPr/>
      </dsp:nvSpPr>
      <dsp:spPr>
        <a:xfrm>
          <a:off x="1225608" y="2093"/>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711200">
            <a:lnSpc>
              <a:spcPct val="90000"/>
            </a:lnSpc>
            <a:spcBef>
              <a:spcPct val="0"/>
            </a:spcBef>
            <a:spcAft>
              <a:spcPct val="35000"/>
            </a:spcAft>
            <a:buNone/>
          </a:pPr>
          <a:r>
            <a:rPr lang="en-US" sz="1600" kern="1200"/>
            <a:t>Defined the objective of the iteration for monitoring the network status and GPS tracking.</a:t>
          </a:r>
        </a:p>
      </dsp:txBody>
      <dsp:txXfrm>
        <a:off x="1225608" y="2093"/>
        <a:ext cx="5536825" cy="1061132"/>
      </dsp:txXfrm>
    </dsp:sp>
    <dsp:sp modelId="{B01F415F-ECC7-4170-80D8-532012A6CC29}">
      <dsp:nvSpPr>
        <dsp:cNvPr id="0" name=""/>
        <dsp:cNvSpPr/>
      </dsp:nvSpPr>
      <dsp:spPr>
        <a:xfrm>
          <a:off x="0" y="1328509"/>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1B597-8E47-41EA-8C2C-DFC12A8A3D3B}">
      <dsp:nvSpPr>
        <dsp:cNvPr id="0" name=""/>
        <dsp:cNvSpPr/>
      </dsp:nvSpPr>
      <dsp:spPr>
        <a:xfrm>
          <a:off x="320992" y="1567264"/>
          <a:ext cx="583623" cy="58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D1D55D-9EB7-479C-B858-BEB9805D2450}">
      <dsp:nvSpPr>
        <dsp:cNvPr id="0" name=""/>
        <dsp:cNvSpPr/>
      </dsp:nvSpPr>
      <dsp:spPr>
        <a:xfrm>
          <a:off x="1225608" y="1328509"/>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711200">
            <a:lnSpc>
              <a:spcPct val="90000"/>
            </a:lnSpc>
            <a:spcBef>
              <a:spcPct val="0"/>
            </a:spcBef>
            <a:spcAft>
              <a:spcPct val="35000"/>
            </a:spcAft>
            <a:buNone/>
          </a:pPr>
          <a:r>
            <a:rPr lang="en-US" sz="1600" kern="1200"/>
            <a:t>Defined the requirements for UC-2 and UC-6. </a:t>
          </a:r>
        </a:p>
      </dsp:txBody>
      <dsp:txXfrm>
        <a:off x="1225608" y="1328509"/>
        <a:ext cx="5536825" cy="1061132"/>
      </dsp:txXfrm>
    </dsp:sp>
    <dsp:sp modelId="{6B7B31BE-4C7E-4700-88C6-D5106748D19F}">
      <dsp:nvSpPr>
        <dsp:cNvPr id="0" name=""/>
        <dsp:cNvSpPr/>
      </dsp:nvSpPr>
      <dsp:spPr>
        <a:xfrm>
          <a:off x="0" y="2654925"/>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2E90-C88E-48A3-BF30-B1733FA989BB}">
      <dsp:nvSpPr>
        <dsp:cNvPr id="0" name=""/>
        <dsp:cNvSpPr/>
      </dsp:nvSpPr>
      <dsp:spPr>
        <a:xfrm>
          <a:off x="320992" y="2893680"/>
          <a:ext cx="583623" cy="58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39314-18BE-49E6-AE2E-F5741C3198C2}">
      <dsp:nvSpPr>
        <dsp:cNvPr id="0" name=""/>
        <dsp:cNvSpPr/>
      </dsp:nvSpPr>
      <dsp:spPr>
        <a:xfrm>
          <a:off x="1225608" y="2654925"/>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711200">
            <a:lnSpc>
              <a:spcPct val="90000"/>
            </a:lnSpc>
            <a:spcBef>
              <a:spcPct val="0"/>
            </a:spcBef>
            <a:spcAft>
              <a:spcPct val="35000"/>
            </a:spcAft>
            <a:buNone/>
          </a:pPr>
          <a:r>
            <a:rPr lang="en-US" sz="1600" kern="1200"/>
            <a:t>A state diagram is made to show the flow of the network system.</a:t>
          </a:r>
        </a:p>
      </dsp:txBody>
      <dsp:txXfrm>
        <a:off x="1225608" y="2654925"/>
        <a:ext cx="5536825" cy="1061132"/>
      </dsp:txXfrm>
    </dsp:sp>
    <dsp:sp modelId="{F486005F-D61A-4936-8126-BF700BCA636C}">
      <dsp:nvSpPr>
        <dsp:cNvPr id="0" name=""/>
        <dsp:cNvSpPr/>
      </dsp:nvSpPr>
      <dsp:spPr>
        <a:xfrm>
          <a:off x="0" y="3981341"/>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4CF6-2B72-4A12-9A12-6990200F3DD5}">
      <dsp:nvSpPr>
        <dsp:cNvPr id="0" name=""/>
        <dsp:cNvSpPr/>
      </dsp:nvSpPr>
      <dsp:spPr>
        <a:xfrm>
          <a:off x="320992" y="4220096"/>
          <a:ext cx="583623" cy="58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23095-FF83-4B69-8CB4-89178159449A}">
      <dsp:nvSpPr>
        <dsp:cNvPr id="0" name=""/>
        <dsp:cNvSpPr/>
      </dsp:nvSpPr>
      <dsp:spPr>
        <a:xfrm>
          <a:off x="1225608" y="3981341"/>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711200">
            <a:lnSpc>
              <a:spcPct val="90000"/>
            </a:lnSpc>
            <a:spcBef>
              <a:spcPct val="0"/>
            </a:spcBef>
            <a:spcAft>
              <a:spcPct val="35000"/>
            </a:spcAft>
            <a:buNone/>
          </a:pPr>
          <a:r>
            <a:rPr lang="en-US" sz="1600" kern="1200"/>
            <a:t>Created a system architecture diagram to show the system's flow for log-in, payments, network monitoring, train tracking, and emergency notifications.</a:t>
          </a:r>
        </a:p>
      </dsp:txBody>
      <dsp:txXfrm>
        <a:off x="1225608" y="3981341"/>
        <a:ext cx="5536825" cy="10611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9F0A9-9AAE-4449-B3C0-F7963B8C836E}">
      <dsp:nvSpPr>
        <dsp:cNvPr id="0" name=""/>
        <dsp:cNvSpPr/>
      </dsp:nvSpPr>
      <dsp:spPr>
        <a:xfrm>
          <a:off x="1677890" y="2966106"/>
          <a:ext cx="3142360" cy="20959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rtl="0">
            <a:lnSpc>
              <a:spcPct val="90000"/>
            </a:lnSpc>
            <a:spcBef>
              <a:spcPct val="0"/>
            </a:spcBef>
            <a:spcAft>
              <a:spcPct val="35000"/>
            </a:spcAft>
            <a:buNone/>
          </a:pPr>
          <a:r>
            <a:rPr lang="en-US" sz="1700" kern="1200">
              <a:latin typeface="Batang"/>
            </a:rPr>
            <a:t>The system must verify the existence of a user's account upon login attempt. Must differentiate between staff and user roles</a:t>
          </a:r>
        </a:p>
      </dsp:txBody>
      <dsp:txXfrm>
        <a:off x="2180667" y="2966106"/>
        <a:ext cx="2639582" cy="2095954"/>
      </dsp:txXfrm>
    </dsp:sp>
    <dsp:sp modelId="{AC3339D3-1984-4692-A1F3-F9E0ABA8F562}">
      <dsp:nvSpPr>
        <dsp:cNvPr id="0" name=""/>
        <dsp:cNvSpPr/>
      </dsp:nvSpPr>
      <dsp:spPr>
        <a:xfrm>
          <a:off x="1964" y="2128144"/>
          <a:ext cx="2094906" cy="20949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kern="1200"/>
            <a:t>Functional Requirements</a:t>
          </a:r>
        </a:p>
      </dsp:txBody>
      <dsp:txXfrm>
        <a:off x="308756" y="2434936"/>
        <a:ext cx="1481322" cy="1481322"/>
      </dsp:txXfrm>
    </dsp:sp>
    <dsp:sp modelId="{5C3CF6D5-CD26-4D48-A712-3BDE81DCEE85}">
      <dsp:nvSpPr>
        <dsp:cNvPr id="0" name=""/>
        <dsp:cNvSpPr/>
      </dsp:nvSpPr>
      <dsp:spPr>
        <a:xfrm>
          <a:off x="6915157" y="2966106"/>
          <a:ext cx="3142360" cy="209595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rtl="0">
            <a:lnSpc>
              <a:spcPct val="90000"/>
            </a:lnSpc>
            <a:spcBef>
              <a:spcPct val="0"/>
            </a:spcBef>
            <a:spcAft>
              <a:spcPct val="35000"/>
            </a:spcAft>
            <a:buNone/>
          </a:pPr>
          <a:r>
            <a:rPr lang="en-US" sz="1700" kern="1200">
              <a:latin typeface="Batang"/>
            </a:rPr>
            <a:t>Must be responsive and redirect user within 2 seconds under normal conditions. System must handle multiple simultaneous login attempts</a:t>
          </a:r>
        </a:p>
      </dsp:txBody>
      <dsp:txXfrm>
        <a:off x="7417934" y="2966106"/>
        <a:ext cx="2639582" cy="2095954"/>
      </dsp:txXfrm>
    </dsp:sp>
    <dsp:sp modelId="{00012505-CB1E-413C-B102-9D68CE00B1D1}">
      <dsp:nvSpPr>
        <dsp:cNvPr id="0" name=""/>
        <dsp:cNvSpPr/>
      </dsp:nvSpPr>
      <dsp:spPr>
        <a:xfrm>
          <a:off x="5239231" y="2128144"/>
          <a:ext cx="2094906" cy="209490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kern="1200"/>
            <a:t>Non-Functional Requirements</a:t>
          </a:r>
        </a:p>
      </dsp:txBody>
      <dsp:txXfrm>
        <a:off x="5546023" y="2434936"/>
        <a:ext cx="1481322" cy="14813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CAFAC-4B63-4270-B5F2-3589C2CD9AB0}">
      <dsp:nvSpPr>
        <dsp:cNvPr id="0" name=""/>
        <dsp:cNvSpPr/>
      </dsp:nvSpPr>
      <dsp:spPr>
        <a:xfrm>
          <a:off x="0" y="36184"/>
          <a:ext cx="11060113" cy="7798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a:latin typeface="Batang"/>
            </a:rPr>
            <a:t>Functional Requirements</a:t>
          </a:r>
          <a:endParaRPr lang="en-US" sz="3100" kern="1200"/>
        </a:p>
      </dsp:txBody>
      <dsp:txXfrm>
        <a:off x="38067" y="74251"/>
        <a:ext cx="10983979" cy="703671"/>
      </dsp:txXfrm>
    </dsp:sp>
    <dsp:sp modelId="{AE4775F1-BBC3-4D44-9617-336FDFB4ECF9}">
      <dsp:nvSpPr>
        <dsp:cNvPr id="0" name=""/>
        <dsp:cNvSpPr/>
      </dsp:nvSpPr>
      <dsp:spPr>
        <a:xfrm>
          <a:off x="0" y="815989"/>
          <a:ext cx="11060113" cy="115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59"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a:latin typeface="Batang"/>
            </a:rPr>
            <a:t>The</a:t>
          </a:r>
          <a:r>
            <a:rPr lang="en-US" sz="2400" kern="1200"/>
            <a:t> system must accept multiple payment methods, including credit cards, debit cards, and digital wallets.</a:t>
          </a:r>
          <a:r>
            <a:rPr lang="en-US" sz="2400" kern="1200">
              <a:latin typeface="Batang"/>
            </a:rPr>
            <a:t> </a:t>
          </a:r>
          <a:r>
            <a:rPr lang="en-US" sz="2400" kern="1200"/>
            <a:t>The system must verify the validity of the provided payment method with the user’s bank.</a:t>
          </a:r>
        </a:p>
      </dsp:txBody>
      <dsp:txXfrm>
        <a:off x="0" y="815989"/>
        <a:ext cx="11060113" cy="1155060"/>
      </dsp:txXfrm>
    </dsp:sp>
    <dsp:sp modelId="{7BD67CFA-A565-4CD4-9FF1-DB3C0F366C16}">
      <dsp:nvSpPr>
        <dsp:cNvPr id="0" name=""/>
        <dsp:cNvSpPr/>
      </dsp:nvSpPr>
      <dsp:spPr>
        <a:xfrm>
          <a:off x="0" y="1971049"/>
          <a:ext cx="11060113" cy="7798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a:latin typeface="Batang"/>
            </a:rPr>
            <a:t>Non-Functional Requirements</a:t>
          </a:r>
          <a:endParaRPr lang="en-US" sz="3100" kern="1200"/>
        </a:p>
      </dsp:txBody>
      <dsp:txXfrm>
        <a:off x="38067" y="2009116"/>
        <a:ext cx="10983979" cy="703671"/>
      </dsp:txXfrm>
    </dsp:sp>
    <dsp:sp modelId="{27FA406F-9652-41B6-82D8-4C8821D4A9FD}">
      <dsp:nvSpPr>
        <dsp:cNvPr id="0" name=""/>
        <dsp:cNvSpPr/>
      </dsp:nvSpPr>
      <dsp:spPr>
        <a:xfrm>
          <a:off x="0" y="2750854"/>
          <a:ext cx="11060113" cy="112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59"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en-US" sz="2400" kern="1200"/>
            <a:t>The system must ensure 99.9% uptime for the payment processing service.</a:t>
          </a:r>
          <a:r>
            <a:rPr lang="en-US" sz="2400" kern="1200">
              <a:latin typeface="Batang"/>
            </a:rPr>
            <a:t> </a:t>
          </a:r>
          <a:r>
            <a:rPr lang="en-US" sz="2400" kern="1200"/>
            <a:t>The system must encrypt all sensitive payment data using industry-standard encryption methods </a:t>
          </a:r>
        </a:p>
      </dsp:txBody>
      <dsp:txXfrm>
        <a:off x="0" y="2750854"/>
        <a:ext cx="11060113" cy="11229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422AD-47BF-4080-A03C-B85BF8B586CF}">
      <dsp:nvSpPr>
        <dsp:cNvPr id="0" name=""/>
        <dsp:cNvSpPr/>
      </dsp:nvSpPr>
      <dsp:spPr>
        <a:xfrm>
          <a:off x="0" y="2093"/>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5FFFA-718B-4CE2-94F5-7C7B7E2E2F1E}">
      <dsp:nvSpPr>
        <dsp:cNvPr id="0" name=""/>
        <dsp:cNvSpPr/>
      </dsp:nvSpPr>
      <dsp:spPr>
        <a:xfrm>
          <a:off x="320992" y="240848"/>
          <a:ext cx="583623" cy="58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158B9-BDEE-47ED-A34B-F3E9B26D0B82}">
      <dsp:nvSpPr>
        <dsp:cNvPr id="0" name=""/>
        <dsp:cNvSpPr/>
      </dsp:nvSpPr>
      <dsp:spPr>
        <a:xfrm>
          <a:off x="1225608" y="2093"/>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Login and Security Measures have been Planned for by using ML-Driven Fraud Detection.</a:t>
          </a:r>
        </a:p>
      </dsp:txBody>
      <dsp:txXfrm>
        <a:off x="1225608" y="2093"/>
        <a:ext cx="5536825" cy="1061132"/>
      </dsp:txXfrm>
    </dsp:sp>
    <dsp:sp modelId="{35AFE683-A7D0-43F1-A15E-95FA08FB4CC1}">
      <dsp:nvSpPr>
        <dsp:cNvPr id="0" name=""/>
        <dsp:cNvSpPr/>
      </dsp:nvSpPr>
      <dsp:spPr>
        <a:xfrm>
          <a:off x="0" y="1328509"/>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0077A-0D04-41E4-A24C-ED482B5C0F8D}">
      <dsp:nvSpPr>
        <dsp:cNvPr id="0" name=""/>
        <dsp:cNvSpPr/>
      </dsp:nvSpPr>
      <dsp:spPr>
        <a:xfrm>
          <a:off x="320992" y="1567264"/>
          <a:ext cx="583623" cy="58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E8081-838C-4A8D-9FCB-9F2B0D4F39D8}">
      <dsp:nvSpPr>
        <dsp:cNvPr id="0" name=""/>
        <dsp:cNvSpPr/>
      </dsp:nvSpPr>
      <dsp:spPr>
        <a:xfrm>
          <a:off x="1225608" y="1328509"/>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Multiple payment methods have been Accounted for by utilizing a Payment Gateway.</a:t>
          </a:r>
        </a:p>
      </dsp:txBody>
      <dsp:txXfrm>
        <a:off x="1225608" y="1328509"/>
        <a:ext cx="5536825" cy="1061132"/>
      </dsp:txXfrm>
    </dsp:sp>
    <dsp:sp modelId="{9A2E9472-5858-4CC2-B0CC-EB14E96EA180}">
      <dsp:nvSpPr>
        <dsp:cNvPr id="0" name=""/>
        <dsp:cNvSpPr/>
      </dsp:nvSpPr>
      <dsp:spPr>
        <a:xfrm>
          <a:off x="0" y="2654925"/>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998CF-D5FF-44A1-8D24-30A04EDD7B0F}">
      <dsp:nvSpPr>
        <dsp:cNvPr id="0" name=""/>
        <dsp:cNvSpPr/>
      </dsp:nvSpPr>
      <dsp:spPr>
        <a:xfrm>
          <a:off x="320992" y="2893680"/>
          <a:ext cx="583623" cy="58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6B24A-8708-416E-8FD4-E9AE19CF09D6}">
      <dsp:nvSpPr>
        <dsp:cNvPr id="0" name=""/>
        <dsp:cNvSpPr/>
      </dsp:nvSpPr>
      <dsp:spPr>
        <a:xfrm>
          <a:off x="1225608" y="2654925"/>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Payments are Properly Verified by Allowing Confirmation with Various Banks.</a:t>
          </a:r>
        </a:p>
      </dsp:txBody>
      <dsp:txXfrm>
        <a:off x="1225608" y="2654925"/>
        <a:ext cx="5536825" cy="1061132"/>
      </dsp:txXfrm>
    </dsp:sp>
    <dsp:sp modelId="{99CF8A11-6F2C-45E5-AE1A-B475C3DF65F4}">
      <dsp:nvSpPr>
        <dsp:cNvPr id="0" name=""/>
        <dsp:cNvSpPr/>
      </dsp:nvSpPr>
      <dsp:spPr>
        <a:xfrm>
          <a:off x="0" y="3981341"/>
          <a:ext cx="6762434" cy="10611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6A1E54-7C5F-4C5B-AB49-1C014F547BA1}">
      <dsp:nvSpPr>
        <dsp:cNvPr id="0" name=""/>
        <dsp:cNvSpPr/>
      </dsp:nvSpPr>
      <dsp:spPr>
        <a:xfrm>
          <a:off x="320992" y="4220096"/>
          <a:ext cx="583623" cy="58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6092CB-9FD0-4F16-9FEC-7AA53206494C}">
      <dsp:nvSpPr>
        <dsp:cNvPr id="0" name=""/>
        <dsp:cNvSpPr/>
      </dsp:nvSpPr>
      <dsp:spPr>
        <a:xfrm>
          <a:off x="1225608" y="3981341"/>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Systems are Operated with Efficiency for the Tasks of Logging In and Paying.</a:t>
          </a:r>
        </a:p>
      </dsp:txBody>
      <dsp:txXfrm>
        <a:off x="1225608" y="3981341"/>
        <a:ext cx="5536825" cy="1061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30433-4B78-7941-9165-87CCD3915C6B}"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EA5B4-C826-F14B-8E7C-A7921D9E9280}" type="slidenum">
              <a:rPr lang="en-US" smtClean="0"/>
              <a:t>‹#›</a:t>
            </a:fld>
            <a:endParaRPr lang="en-US"/>
          </a:p>
        </p:txBody>
      </p:sp>
    </p:spTree>
    <p:extLst>
      <p:ext uri="{BB962C8B-B14F-4D97-AF65-F5344CB8AC3E}">
        <p14:creationId xmlns:p14="http://schemas.microsoft.com/office/powerpoint/2010/main" val="55237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BEA5B4-C826-F14B-8E7C-A7921D9E9280}" type="slidenum">
              <a:rPr lang="en-US" smtClean="0"/>
              <a:t>9</a:t>
            </a:fld>
            <a:endParaRPr lang="en-US"/>
          </a:p>
        </p:txBody>
      </p:sp>
    </p:spTree>
    <p:extLst>
      <p:ext uri="{BB962C8B-B14F-4D97-AF65-F5344CB8AC3E}">
        <p14:creationId xmlns:p14="http://schemas.microsoft.com/office/powerpoint/2010/main" val="428750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BEA5B4-C826-F14B-8E7C-A7921D9E9280}" type="slidenum">
              <a:rPr lang="en-US" smtClean="0"/>
              <a:t>14</a:t>
            </a:fld>
            <a:endParaRPr lang="en-US"/>
          </a:p>
        </p:txBody>
      </p:sp>
    </p:spTree>
    <p:extLst>
      <p:ext uri="{BB962C8B-B14F-4D97-AF65-F5344CB8AC3E}">
        <p14:creationId xmlns:p14="http://schemas.microsoft.com/office/powerpoint/2010/main" val="176723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80027-6FA3-A2FA-CB8E-E0238A0BD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59FFB0-4174-482C-D0BE-F1A4A0F3E3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BE553-15AC-ECDC-2194-A3A94ABAAC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8DA9D6C-F953-4B35-7F18-A5003A1FF79C}"/>
              </a:ext>
            </a:extLst>
          </p:cNvPr>
          <p:cNvSpPr>
            <a:spLocks noGrp="1"/>
          </p:cNvSpPr>
          <p:nvPr>
            <p:ph type="sldNum" sz="quarter" idx="5"/>
          </p:nvPr>
        </p:nvSpPr>
        <p:spPr/>
        <p:txBody>
          <a:bodyPr/>
          <a:lstStyle/>
          <a:p>
            <a:fld id="{5ABEA5B4-C826-F14B-8E7C-A7921D9E9280}" type="slidenum">
              <a:rPr lang="en-US" smtClean="0"/>
              <a:t>18</a:t>
            </a:fld>
            <a:endParaRPr lang="en-US"/>
          </a:p>
        </p:txBody>
      </p:sp>
    </p:spTree>
    <p:extLst>
      <p:ext uri="{BB962C8B-B14F-4D97-AF65-F5344CB8AC3E}">
        <p14:creationId xmlns:p14="http://schemas.microsoft.com/office/powerpoint/2010/main" val="333448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B0FB3-A4E2-B05F-3B1C-ACA5D9D6F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902C7-4EFB-485D-7F91-3E482E56B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F0BA5-FEB8-4946-3B38-FA753FAB3C9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75C074-42D5-F640-49FE-904F3D2C2215}"/>
              </a:ext>
            </a:extLst>
          </p:cNvPr>
          <p:cNvSpPr>
            <a:spLocks noGrp="1"/>
          </p:cNvSpPr>
          <p:nvPr>
            <p:ph type="sldNum" sz="quarter" idx="5"/>
          </p:nvPr>
        </p:nvSpPr>
        <p:spPr/>
        <p:txBody>
          <a:bodyPr/>
          <a:lstStyle/>
          <a:p>
            <a:fld id="{5ABEA5B4-C826-F14B-8E7C-A7921D9E9280}" type="slidenum">
              <a:rPr lang="en-US" smtClean="0"/>
              <a:t>20</a:t>
            </a:fld>
            <a:endParaRPr lang="en-US"/>
          </a:p>
        </p:txBody>
      </p:sp>
    </p:spTree>
    <p:extLst>
      <p:ext uri="{BB962C8B-B14F-4D97-AF65-F5344CB8AC3E}">
        <p14:creationId xmlns:p14="http://schemas.microsoft.com/office/powerpoint/2010/main" val="94866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9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15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369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52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9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90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25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4026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9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12/6/2024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29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12/6/2024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367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27" r:id="rId4"/>
    <p:sldLayoutId id="2147483828"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pngall.com/online-payment-png/download/48725" TargetMode="Externa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Simonoff-operator/CS4320Team72024"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pple.com/maps/sample-code/embedded-map/index.html" TargetMode="External"/><Relationship Id="rId2" Type="http://schemas.openxmlformats.org/officeDocument/2006/relationships/hyperlink" Target="https://github.com/rickstaa/awesome-adsb" TargetMode="External"/><Relationship Id="rId1" Type="http://schemas.openxmlformats.org/officeDocument/2006/relationships/slideLayout" Target="../slideLayouts/slideLayout2.xml"/><Relationship Id="rId5" Type="http://schemas.openxmlformats.org/officeDocument/2006/relationships/hyperlink" Target="https://github.com/shashirajraja/Train-Ticket-Reservation-System" TargetMode="External"/><Relationship Id="rId4" Type="http://schemas.openxmlformats.org/officeDocument/2006/relationships/hyperlink" Target="https://developers.google.com/maps/documentation/javascript/examples/map-geolocation#maps_map_geolocation-typescri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BD6BED2-9FE7-3172-00BD-61153AB54F35}"/>
              </a:ext>
            </a:extLst>
          </p:cNvPr>
          <p:cNvPicPr>
            <a:picLocks noChangeAspect="1"/>
          </p:cNvPicPr>
          <p:nvPr/>
        </p:nvPicPr>
        <p:blipFill>
          <a:blip r:embed="rId2">
            <a:alphaModFix amt="60000"/>
          </a:blip>
          <a:srcRect t="8154" r="6" b="7434"/>
          <a:stretch/>
        </p:blipFill>
        <p:spPr>
          <a:xfrm>
            <a:off x="3048" y="10"/>
            <a:ext cx="12188952" cy="6857990"/>
          </a:xfrm>
          <a:prstGeom prst="rect">
            <a:avLst/>
          </a:prstGeom>
        </p:spPr>
      </p:pic>
      <p:sp>
        <p:nvSpPr>
          <p:cNvPr id="2" name="Title 1"/>
          <p:cNvSpPr>
            <a:spLocks noGrp="1"/>
          </p:cNvSpPr>
          <p:nvPr>
            <p:ph type="ctrTitle"/>
          </p:nvPr>
        </p:nvSpPr>
        <p:spPr>
          <a:xfrm>
            <a:off x="110844" y="822960"/>
            <a:ext cx="7647702" cy="5015169"/>
          </a:xfrm>
        </p:spPr>
        <p:txBody>
          <a:bodyPr>
            <a:normAutofit/>
          </a:bodyPr>
          <a:lstStyle/>
          <a:p>
            <a:r>
              <a:rPr lang="en-US" sz="6000">
                <a:solidFill>
                  <a:srgbClr val="FFFFFF"/>
                </a:solidFill>
              </a:rPr>
              <a:t>CS 4320: Software Design</a:t>
            </a:r>
            <a:br>
              <a:rPr lang="en-US" sz="6000">
                <a:solidFill>
                  <a:srgbClr val="FFFFFF"/>
                </a:solidFill>
              </a:rPr>
            </a:br>
            <a:br>
              <a:rPr lang="en-US" sz="6000">
                <a:solidFill>
                  <a:srgbClr val="FFFFFF"/>
                </a:solidFill>
              </a:rPr>
            </a:br>
            <a:r>
              <a:rPr lang="en-US" sz="6000">
                <a:solidFill>
                  <a:srgbClr val="FFFFFF"/>
                </a:solidFill>
              </a:rPr>
              <a:t>Semester Project </a:t>
            </a:r>
            <a:br>
              <a:rPr lang="en-US" sz="6000">
                <a:solidFill>
                  <a:srgbClr val="FFFFFF"/>
                </a:solidFill>
              </a:rPr>
            </a:br>
            <a:r>
              <a:rPr lang="en-US" sz="6000">
                <a:solidFill>
                  <a:srgbClr val="FFFFFF"/>
                </a:solidFill>
              </a:rPr>
              <a:t>Final Presentation</a:t>
            </a:r>
          </a:p>
        </p:txBody>
      </p:sp>
      <p:sp>
        <p:nvSpPr>
          <p:cNvPr id="3" name="Subtitle 2"/>
          <p:cNvSpPr>
            <a:spLocks noGrp="1"/>
          </p:cNvSpPr>
          <p:nvPr>
            <p:ph type="subTitle" idx="1"/>
          </p:nvPr>
        </p:nvSpPr>
        <p:spPr>
          <a:xfrm>
            <a:off x="9261493" y="3041761"/>
            <a:ext cx="2429605" cy="2856204"/>
          </a:xfrm>
        </p:spPr>
        <p:txBody>
          <a:bodyPr vert="horz" lIns="91440" tIns="45720" rIns="91440" bIns="45720" rtlCol="0">
            <a:normAutofit/>
          </a:bodyPr>
          <a:lstStyle/>
          <a:p>
            <a:r>
              <a:rPr lang="en-US">
                <a:solidFill>
                  <a:srgbClr val="FFFFFF"/>
                </a:solidFill>
              </a:rPr>
              <a:t>Team 7: Rayne Guinta, Jeffrey Simonoff, and Jessie Meredeth</a:t>
            </a:r>
          </a:p>
          <a:p>
            <a:r>
              <a:rPr lang="en-US">
                <a:solidFill>
                  <a:srgbClr val="FFFFFF"/>
                </a:solidFill>
              </a:rPr>
              <a:t>CS 4320-001</a:t>
            </a:r>
          </a:p>
          <a:p>
            <a:r>
              <a:rPr lang="en-US">
                <a:solidFill>
                  <a:srgbClr val="FFFFFF"/>
                </a:solidFill>
              </a:rPr>
              <a:t>Dr. Armin Moin</a:t>
            </a:r>
          </a:p>
          <a:p>
            <a:r>
              <a:rPr lang="en-US">
                <a:solidFill>
                  <a:srgbClr val="FFFFFF"/>
                </a:solidFill>
              </a:rPr>
              <a:t>TA </a:t>
            </a:r>
            <a:r>
              <a:rPr lang="en-US">
                <a:solidFill>
                  <a:srgbClr val="FFFFFF"/>
                </a:solidFill>
                <a:ea typeface="+mn-lt"/>
                <a:cs typeface="+mn-lt"/>
              </a:rPr>
              <a:t>Aryan </a:t>
            </a:r>
            <a:r>
              <a:rPr lang="en-US" err="1">
                <a:solidFill>
                  <a:srgbClr val="FFFFFF"/>
                </a:solidFill>
                <a:ea typeface="+mn-lt"/>
                <a:cs typeface="+mn-lt"/>
              </a:rPr>
              <a:t>Padiyal</a:t>
            </a:r>
            <a:endParaRPr lang="en-US">
              <a:solidFill>
                <a:srgbClr val="FFFFFF"/>
              </a:solidFill>
              <a:ea typeface="+mn-lt"/>
              <a:cs typeface="+mn-lt"/>
            </a:endParaRPr>
          </a:p>
        </p:txBody>
      </p:sp>
      <p:cxnSp>
        <p:nvCxnSpPr>
          <p:cNvPr id="35" name="Straight Connector 34">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BBF86D74-8001-41D5-158F-D892DCDD1F0A}"/>
              </a:ext>
            </a:extLst>
          </p:cNvPr>
          <p:cNvSpPr txBox="1">
            <a:spLocks/>
          </p:cNvSpPr>
          <p:nvPr/>
        </p:nvSpPr>
        <p:spPr>
          <a:xfrm>
            <a:off x="9062850" y="6272839"/>
            <a:ext cx="3934881" cy="628013"/>
          </a:xfrm>
          <a:prstGeom prst="rect">
            <a:avLst/>
          </a:prstGeom>
        </p:spPr>
        <p:txBody>
          <a:bodyPr vert="horz" lIns="91440" tIns="45720" rIns="91440" bIns="45720" rtlCol="0" anchor="t">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00">
              <a:solidFill>
                <a:schemeClr val="bg1"/>
              </a:solidFill>
            </a:endParaRPr>
          </a:p>
          <a:p>
            <a:r>
              <a:rPr lang="en-US" sz="1300">
                <a:solidFill>
                  <a:schemeClr val="bg1"/>
                </a:solidFill>
              </a:rPr>
              <a:t>CC0 1.0 </a:t>
            </a:r>
          </a:p>
          <a:p>
            <a:r>
              <a:rPr lang="en-US" sz="1300">
                <a:solidFill>
                  <a:schemeClr val="bg1"/>
                </a:solidFill>
              </a:rPr>
              <a:t>CC0 1.0 Universal</a:t>
            </a:r>
          </a:p>
          <a:p>
            <a:r>
              <a:rPr lang="en-US" sz="1300">
                <a:solidFill>
                  <a:schemeClr val="bg1"/>
                </a:solidFill>
              </a:rPr>
              <a:t>Permission to be published on UCCS website</a:t>
            </a: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2B8F-FEF6-C4CA-5232-6F4EC8F2B7FB}"/>
              </a:ext>
            </a:extLst>
          </p:cNvPr>
          <p:cNvSpPr>
            <a:spLocks noGrp="1"/>
          </p:cNvSpPr>
          <p:nvPr>
            <p:ph type="title"/>
          </p:nvPr>
        </p:nvSpPr>
        <p:spPr/>
        <p:txBody>
          <a:bodyPr/>
          <a:lstStyle/>
          <a:p>
            <a:r>
              <a:rPr lang="en-US" sz="3600">
                <a:latin typeface="Batang"/>
                <a:ea typeface="Batang"/>
              </a:rPr>
              <a:t>Concerns and Constraints</a:t>
            </a:r>
            <a:endParaRPr lang="en-US">
              <a:latin typeface="Batang"/>
              <a:ea typeface="Batang"/>
            </a:endParaRPr>
          </a:p>
        </p:txBody>
      </p:sp>
      <p:sp>
        <p:nvSpPr>
          <p:cNvPr id="3" name="Content Placeholder 2">
            <a:extLst>
              <a:ext uri="{FF2B5EF4-FFF2-40B4-BE49-F238E27FC236}">
                <a16:creationId xmlns:a16="http://schemas.microsoft.com/office/drawing/2014/main" id="{A00AD985-120A-06AE-C855-10D322388E16}"/>
              </a:ext>
            </a:extLst>
          </p:cNvPr>
          <p:cNvSpPr>
            <a:spLocks noGrp="1"/>
          </p:cNvSpPr>
          <p:nvPr>
            <p:ph idx="1"/>
          </p:nvPr>
        </p:nvSpPr>
        <p:spPr/>
        <p:txBody>
          <a:bodyPr vert="horz" lIns="91440" tIns="45720" rIns="91440" bIns="45720" rtlCol="0" anchor="t">
            <a:normAutofit fontScale="85000" lnSpcReduction="10000"/>
          </a:bodyPr>
          <a:lstStyle/>
          <a:p>
            <a:r>
              <a:rPr lang="en-US"/>
              <a:t>CRN-1: User Authentication</a:t>
            </a:r>
          </a:p>
          <a:p>
            <a:pPr lvl="1">
              <a:buFont typeface="Courier New" panose="020B0604020202020204" pitchFamily="34" charset="0"/>
              <a:buChar char="o"/>
            </a:pPr>
            <a:r>
              <a:rPr lang="en-US"/>
              <a:t>Description: </a:t>
            </a:r>
            <a:r>
              <a:rPr lang="en-US">
                <a:ea typeface="+mn-lt"/>
                <a:cs typeface="+mn-lt"/>
              </a:rPr>
              <a:t>Proper authentication processes are crucial to distinguish between customers and staff. Weak authentication may lead to unauthorized access to sensitive areas of the system.</a:t>
            </a:r>
          </a:p>
          <a:p>
            <a:r>
              <a:rPr lang="en-US"/>
              <a:t>CRN-2: </a:t>
            </a:r>
            <a:r>
              <a:rPr lang="en-US">
                <a:ea typeface="+mn-lt"/>
                <a:cs typeface="+mn-lt"/>
              </a:rPr>
              <a:t>Network Dependency</a:t>
            </a:r>
          </a:p>
          <a:p>
            <a:pPr lvl="1">
              <a:buFont typeface="Courier New" panose="020B0604020202020204" pitchFamily="34" charset="0"/>
              <a:buChar char="o"/>
            </a:pPr>
            <a:r>
              <a:rPr lang="en-US"/>
              <a:t>Description: </a:t>
            </a:r>
            <a:r>
              <a:rPr lang="en-US">
                <a:ea typeface="+mn-lt"/>
                <a:cs typeface="+mn-lt"/>
              </a:rPr>
              <a:t>The system's reliance on network connectivity for features like monitoring and payment processing raises concerns about what happens during network outages or disruptions.</a:t>
            </a:r>
          </a:p>
          <a:p>
            <a:r>
              <a:rPr lang="en-US"/>
              <a:t>CON-1: User Training and Support</a:t>
            </a:r>
          </a:p>
          <a:p>
            <a:pPr lvl="1">
              <a:buFont typeface="Courier New" panose="020B0604020202020204" pitchFamily="34" charset="0"/>
              <a:buChar char="o"/>
            </a:pPr>
            <a:r>
              <a:rPr lang="en-US"/>
              <a:t>Description: </a:t>
            </a:r>
            <a:r>
              <a:rPr lang="en-US">
                <a:ea typeface="+mn-lt"/>
                <a:cs typeface="+mn-lt"/>
              </a:rPr>
              <a:t>Staff and customers may require training to effectively use the system. Lack of adequate training could lead to misuse or failure to utilize system features.</a:t>
            </a:r>
          </a:p>
          <a:p>
            <a:r>
              <a:rPr lang="en-US"/>
              <a:t>CON-2: Budget Limitations</a:t>
            </a:r>
          </a:p>
          <a:p>
            <a:pPr lvl="1">
              <a:buFont typeface="Courier New" panose="020B0604020202020204" pitchFamily="34" charset="0"/>
              <a:buChar char="o"/>
            </a:pPr>
            <a:r>
              <a:rPr lang="en-US"/>
              <a:t>Description: </a:t>
            </a:r>
            <a:r>
              <a:rPr lang="en-US">
                <a:ea typeface="+mn-lt"/>
                <a:cs typeface="+mn-lt"/>
              </a:rPr>
              <a:t>Financial constraints may limit the resources available for system development, maintenance, and upgrades, potentially affecting performance and security.</a:t>
            </a:r>
          </a:p>
        </p:txBody>
      </p:sp>
    </p:spTree>
    <p:extLst>
      <p:ext uri="{BB962C8B-B14F-4D97-AF65-F5344CB8AC3E}">
        <p14:creationId xmlns:p14="http://schemas.microsoft.com/office/powerpoint/2010/main" val="80131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D158-1625-DDFA-A91C-B62F1D928817}"/>
              </a:ext>
            </a:extLst>
          </p:cNvPr>
          <p:cNvSpPr>
            <a:spLocks noGrp="1"/>
          </p:cNvSpPr>
          <p:nvPr>
            <p:ph type="title"/>
          </p:nvPr>
        </p:nvSpPr>
        <p:spPr/>
        <p:txBody>
          <a:bodyPr/>
          <a:lstStyle/>
          <a:p>
            <a:r>
              <a:rPr lang="en-US">
                <a:latin typeface="Batang"/>
                <a:ea typeface="Batang"/>
              </a:rPr>
              <a:t>Work Breakdown</a:t>
            </a:r>
            <a:endParaRPr lang="en-US"/>
          </a:p>
        </p:txBody>
      </p:sp>
      <p:sp>
        <p:nvSpPr>
          <p:cNvPr id="3" name="Content Placeholder 2">
            <a:extLst>
              <a:ext uri="{FF2B5EF4-FFF2-40B4-BE49-F238E27FC236}">
                <a16:creationId xmlns:a16="http://schemas.microsoft.com/office/drawing/2014/main" id="{049D141A-EB1F-8326-09C3-4631BE378A82}"/>
              </a:ext>
            </a:extLst>
          </p:cNvPr>
          <p:cNvSpPr>
            <a:spLocks noGrp="1"/>
          </p:cNvSpPr>
          <p:nvPr>
            <p:ph idx="1"/>
          </p:nvPr>
        </p:nvSpPr>
        <p:spPr>
          <a:xfrm>
            <a:off x="580680" y="1937977"/>
            <a:ext cx="2466655" cy="3910987"/>
          </a:xfrm>
        </p:spPr>
        <p:txBody>
          <a:bodyPr vert="horz" lIns="91440" tIns="45720" rIns="91440" bIns="45720" rtlCol="0" anchor="t">
            <a:normAutofit fontScale="92500" lnSpcReduction="10000"/>
          </a:bodyPr>
          <a:lstStyle/>
          <a:p>
            <a:pPr marL="0" indent="0">
              <a:buNone/>
            </a:pPr>
            <a:r>
              <a:rPr lang="en-US"/>
              <a:t>Rayne</a:t>
            </a:r>
          </a:p>
          <a:p>
            <a:pPr>
              <a:buFont typeface="Calibri" panose="020B0604020202020204" pitchFamily="34" charset="0"/>
              <a:buChar char="-"/>
            </a:pPr>
            <a:r>
              <a:rPr lang="en-US"/>
              <a:t>Conceptual Data Sketches</a:t>
            </a:r>
          </a:p>
          <a:p>
            <a:pPr>
              <a:buFont typeface="Calibri" panose="020B0604020202020204" pitchFamily="34" charset="0"/>
              <a:buChar char="-"/>
            </a:pPr>
            <a:r>
              <a:rPr lang="en-US"/>
              <a:t>Architectural View and Viewpoint Sketches</a:t>
            </a:r>
          </a:p>
          <a:p>
            <a:pPr>
              <a:buFont typeface="Calibri" panose="020B0604020202020204" pitchFamily="34" charset="0"/>
              <a:buChar char="-"/>
            </a:pPr>
            <a:r>
              <a:rPr lang="en-US"/>
              <a:t>Documented Views and Viewpoints</a:t>
            </a:r>
          </a:p>
          <a:p>
            <a:pPr>
              <a:buFont typeface="Calibri" panose="020B0604020202020204" pitchFamily="34" charset="0"/>
              <a:buChar char="-"/>
            </a:pPr>
            <a:r>
              <a:rPr lang="en-US"/>
              <a:t>2nd Iteration</a:t>
            </a:r>
          </a:p>
          <a:p>
            <a:pPr>
              <a:buFont typeface="Calibri" panose="020B0604020202020204" pitchFamily="34" charset="0"/>
              <a:buChar char="-"/>
            </a:pPr>
            <a:endParaRPr lang="en-US"/>
          </a:p>
          <a:p>
            <a:pPr>
              <a:buFont typeface="Calibri" panose="020B0604020202020204" pitchFamily="34" charset="0"/>
              <a:buChar char="-"/>
            </a:pPr>
            <a:endParaRPr lang="en-US"/>
          </a:p>
        </p:txBody>
      </p:sp>
      <p:sp>
        <p:nvSpPr>
          <p:cNvPr id="5" name="Content Placeholder 2">
            <a:extLst>
              <a:ext uri="{FF2B5EF4-FFF2-40B4-BE49-F238E27FC236}">
                <a16:creationId xmlns:a16="http://schemas.microsoft.com/office/drawing/2014/main" id="{856BBC73-54C7-726A-3FB3-406539B5C558}"/>
              </a:ext>
            </a:extLst>
          </p:cNvPr>
          <p:cNvSpPr txBox="1">
            <a:spLocks/>
          </p:cNvSpPr>
          <p:nvPr/>
        </p:nvSpPr>
        <p:spPr>
          <a:xfrm>
            <a:off x="4524719" y="1934305"/>
            <a:ext cx="2466655" cy="39109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Jeffrey</a:t>
            </a:r>
          </a:p>
          <a:p>
            <a:pPr>
              <a:buFont typeface="Calibri" panose="020B0604020202020204" pitchFamily="34" charset="0"/>
              <a:buChar char="-"/>
            </a:pPr>
            <a:r>
              <a:rPr lang="en-US"/>
              <a:t>Initial Idea</a:t>
            </a:r>
          </a:p>
          <a:p>
            <a:pPr>
              <a:buFont typeface="Calibri" panose="020B0604020202020204" pitchFamily="34" charset="0"/>
              <a:buChar char="-"/>
            </a:pPr>
            <a:r>
              <a:rPr lang="en-US"/>
              <a:t>Element and Responsibilities Chart</a:t>
            </a:r>
          </a:p>
          <a:p>
            <a:pPr>
              <a:buFont typeface="Calibri" panose="020B0604020202020204" pitchFamily="34" charset="0"/>
              <a:buChar char="-"/>
            </a:pPr>
            <a:r>
              <a:rPr lang="en-US"/>
              <a:t>Initial Table Iterations in Documentation</a:t>
            </a:r>
          </a:p>
          <a:p>
            <a:pPr>
              <a:buFont typeface="Calibri" panose="020B0604020202020204" pitchFamily="34" charset="0"/>
              <a:buChar char="-"/>
            </a:pPr>
            <a:r>
              <a:rPr lang="en-US"/>
              <a:t>4th Iteration</a:t>
            </a:r>
          </a:p>
          <a:p>
            <a:pPr>
              <a:buFont typeface="Calibri" panose="020B0604020202020204" pitchFamily="34" charset="0"/>
              <a:buChar char="-"/>
            </a:pPr>
            <a:endParaRPr lang="en-US"/>
          </a:p>
          <a:p>
            <a:pPr>
              <a:buFont typeface="Calibri" panose="020B0604020202020204" pitchFamily="34" charset="0"/>
              <a:buChar char="-"/>
            </a:pPr>
            <a:endParaRPr lang="en-US"/>
          </a:p>
        </p:txBody>
      </p:sp>
      <p:sp>
        <p:nvSpPr>
          <p:cNvPr id="7" name="Content Placeholder 2">
            <a:extLst>
              <a:ext uri="{FF2B5EF4-FFF2-40B4-BE49-F238E27FC236}">
                <a16:creationId xmlns:a16="http://schemas.microsoft.com/office/drawing/2014/main" id="{96032B7B-F57D-7C73-0726-D8D497ADDE63}"/>
              </a:ext>
            </a:extLst>
          </p:cNvPr>
          <p:cNvSpPr txBox="1">
            <a:spLocks/>
          </p:cNvSpPr>
          <p:nvPr/>
        </p:nvSpPr>
        <p:spPr>
          <a:xfrm>
            <a:off x="8490791" y="1934305"/>
            <a:ext cx="2466655" cy="39109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Jessie</a:t>
            </a:r>
          </a:p>
          <a:p>
            <a:pPr>
              <a:buFont typeface="Calibri" panose="020B0604020202020204" pitchFamily="34" charset="0"/>
              <a:buChar char="-"/>
            </a:pPr>
            <a:r>
              <a:rPr lang="en-US"/>
              <a:t>Communications and Planning</a:t>
            </a:r>
          </a:p>
          <a:p>
            <a:pPr>
              <a:buFont typeface="Calibri" panose="020B0604020202020204" pitchFamily="34" charset="0"/>
              <a:buChar char="-"/>
            </a:pPr>
            <a:r>
              <a:rPr lang="en-US"/>
              <a:t>Design Decisions</a:t>
            </a:r>
          </a:p>
          <a:p>
            <a:pPr>
              <a:buFont typeface="Calibri" panose="020B0604020202020204" pitchFamily="34" charset="0"/>
              <a:buChar char="-"/>
            </a:pPr>
            <a:r>
              <a:rPr lang="en-US"/>
              <a:t>Decision and Iteration Flows in Documentation</a:t>
            </a:r>
          </a:p>
          <a:p>
            <a:pPr>
              <a:buFont typeface="Calibri" panose="020B0604020202020204" pitchFamily="34" charset="0"/>
              <a:buChar char="-"/>
            </a:pPr>
            <a:r>
              <a:rPr lang="en-US"/>
              <a:t>3rd Iteration</a:t>
            </a:r>
          </a:p>
          <a:p>
            <a:pPr>
              <a:buFont typeface="Calibri" panose="020B0604020202020204" pitchFamily="34" charset="0"/>
              <a:buChar char="-"/>
            </a:pPr>
            <a:endParaRPr lang="en-US"/>
          </a:p>
        </p:txBody>
      </p:sp>
    </p:spTree>
    <p:extLst>
      <p:ext uri="{BB962C8B-B14F-4D97-AF65-F5344CB8AC3E}">
        <p14:creationId xmlns:p14="http://schemas.microsoft.com/office/powerpoint/2010/main" val="213377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7DF655C-CAFC-6F0A-DC12-5228FAA46BE0}"/>
            </a:ext>
          </a:extLst>
        </p:cNvPr>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68620-05B5-8ABA-E1E8-0503F79B0FBB}"/>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400"/>
              <a:t>1</a:t>
            </a:r>
            <a:r>
              <a:rPr lang="en-US" sz="4400" baseline="30000"/>
              <a:t>st</a:t>
            </a:r>
            <a:r>
              <a:rPr lang="en-US" sz="4400"/>
              <a:t> Iteration Reference Architecture</a:t>
            </a:r>
          </a:p>
        </p:txBody>
      </p:sp>
      <p:cxnSp>
        <p:nvCxnSpPr>
          <p:cNvPr id="29" name="Straight Connector 28">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 screen&#10;&#10;Description automatically generated">
            <a:extLst>
              <a:ext uri="{FF2B5EF4-FFF2-40B4-BE49-F238E27FC236}">
                <a16:creationId xmlns:a16="http://schemas.microsoft.com/office/drawing/2014/main" id="{AB570354-868A-8701-7B42-F1979B492C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6095" t="9440" r="35952" b="9805"/>
          <a:stretch/>
        </p:blipFill>
        <p:spPr>
          <a:xfrm>
            <a:off x="6112011" y="613199"/>
            <a:ext cx="3463784" cy="5628621"/>
          </a:xfrm>
        </p:spPr>
      </p:pic>
    </p:spTree>
    <p:extLst>
      <p:ext uri="{BB962C8B-B14F-4D97-AF65-F5344CB8AC3E}">
        <p14:creationId xmlns:p14="http://schemas.microsoft.com/office/powerpoint/2010/main" val="298456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5C790-BC1E-4A72-52A8-57C581E756A6}"/>
              </a:ext>
            </a:extLst>
          </p:cNvPr>
          <p:cNvSpPr>
            <a:spLocks noGrp="1"/>
          </p:cNvSpPr>
          <p:nvPr>
            <p:ph type="title"/>
          </p:nvPr>
        </p:nvSpPr>
        <p:spPr>
          <a:xfrm>
            <a:off x="521207" y="789567"/>
            <a:ext cx="11110405" cy="1054864"/>
          </a:xfrm>
        </p:spPr>
        <p:txBody>
          <a:bodyPr anchor="t">
            <a:normAutofit/>
          </a:bodyPr>
          <a:lstStyle/>
          <a:p>
            <a:r>
              <a:rPr lang="en-US">
                <a:latin typeface="Batang"/>
                <a:ea typeface="Batang"/>
              </a:rPr>
              <a:t>1</a:t>
            </a:r>
            <a:r>
              <a:rPr lang="en-US" baseline="30000">
                <a:latin typeface="Batang"/>
                <a:ea typeface="Batang"/>
              </a:rPr>
              <a:t>st</a:t>
            </a:r>
            <a:r>
              <a:rPr lang="en-US">
                <a:latin typeface="Batang"/>
                <a:ea typeface="Batang"/>
              </a:rPr>
              <a:t> Iteration Design Decisions</a:t>
            </a:r>
            <a:endParaRPr lang="en-US"/>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FB6FD09-0046-5152-5DCA-94A8F8302F6D}"/>
              </a:ext>
            </a:extLst>
          </p:cNvPr>
          <p:cNvGraphicFramePr>
            <a:graphicFrameLocks noGrp="1"/>
          </p:cNvGraphicFramePr>
          <p:nvPr>
            <p:ph idx="1"/>
            <p:extLst>
              <p:ext uri="{D42A27DB-BD31-4B8C-83A1-F6EECF244321}">
                <p14:modId xmlns:p14="http://schemas.microsoft.com/office/powerpoint/2010/main" val="2114909456"/>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82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FC81-88A0-9E3C-2A9D-0E7382B19530}"/>
              </a:ext>
            </a:extLst>
          </p:cNvPr>
          <p:cNvSpPr>
            <a:spLocks noGrp="1"/>
          </p:cNvSpPr>
          <p:nvPr>
            <p:ph type="title"/>
          </p:nvPr>
        </p:nvSpPr>
        <p:spPr>
          <a:xfrm>
            <a:off x="468526" y="689289"/>
            <a:ext cx="8188153" cy="1032615"/>
          </a:xfrm>
        </p:spPr>
        <p:txBody>
          <a:bodyPr>
            <a:noAutofit/>
          </a:bodyPr>
          <a:lstStyle/>
          <a:p>
            <a:r>
              <a:rPr lang="en-US">
                <a:latin typeface="Batang"/>
                <a:ea typeface="+mn-lt"/>
                <a:cs typeface="+mn-lt"/>
              </a:rPr>
              <a:t>1</a:t>
            </a:r>
            <a:r>
              <a:rPr lang="en-US" baseline="30000">
                <a:latin typeface="Batang"/>
                <a:ea typeface="+mn-lt"/>
                <a:cs typeface="+mn-lt"/>
              </a:rPr>
              <a:t>st</a:t>
            </a:r>
            <a:r>
              <a:rPr lang="en-US">
                <a:latin typeface="Batang"/>
                <a:ea typeface="+mn-lt"/>
                <a:cs typeface="+mn-lt"/>
              </a:rPr>
              <a:t> Iteration Recorded Design Decisions</a:t>
            </a:r>
          </a:p>
        </p:txBody>
      </p:sp>
      <p:sp>
        <p:nvSpPr>
          <p:cNvPr id="3" name="Content Placeholder 2">
            <a:extLst>
              <a:ext uri="{FF2B5EF4-FFF2-40B4-BE49-F238E27FC236}">
                <a16:creationId xmlns:a16="http://schemas.microsoft.com/office/drawing/2014/main" id="{0C3E777E-1683-DAC4-0FEA-E4E7B0DE2724}"/>
              </a:ext>
            </a:extLst>
          </p:cNvPr>
          <p:cNvSpPr>
            <a:spLocks noGrp="1"/>
          </p:cNvSpPr>
          <p:nvPr>
            <p:ph idx="1"/>
          </p:nvPr>
        </p:nvSpPr>
        <p:spPr>
          <a:xfrm>
            <a:off x="266699" y="2257724"/>
            <a:ext cx="10262451" cy="3910987"/>
          </a:xfrm>
        </p:spPr>
        <p:txBody>
          <a:bodyPr vert="horz" lIns="91440" tIns="45720" rIns="91440" bIns="45720" rtlCol="0" anchor="t">
            <a:normAutofit/>
          </a:bodyPr>
          <a:lstStyle/>
          <a:p>
            <a:r>
              <a:rPr lang="en-US" sz="2800"/>
              <a:t>Main contributing factors</a:t>
            </a:r>
          </a:p>
          <a:p>
            <a:pPr lvl="1">
              <a:buFont typeface="Courier New" panose="020B0604020202020204" pitchFamily="34" charset="0"/>
              <a:buChar char="o"/>
            </a:pPr>
            <a:r>
              <a:rPr lang="en-US" sz="2400"/>
              <a:t>Decentralized Server Coordination</a:t>
            </a:r>
          </a:p>
          <a:p>
            <a:pPr lvl="1">
              <a:buFont typeface="Courier New" panose="020B0604020202020204" pitchFamily="34" charset="0"/>
              <a:buChar char="o"/>
            </a:pPr>
            <a:r>
              <a:rPr lang="en-US" sz="2400"/>
              <a:t>Data collection of passenger and staff attendance</a:t>
            </a:r>
          </a:p>
          <a:p>
            <a:pPr lvl="1">
              <a:buFont typeface="Courier New" panose="020B0604020202020204" pitchFamily="34" charset="0"/>
              <a:buChar char="o"/>
            </a:pPr>
            <a:r>
              <a:rPr lang="en-US" sz="2400"/>
              <a:t>Communications between passenger, platform operative, and train staff servers</a:t>
            </a:r>
          </a:p>
          <a:p>
            <a:endParaRPr lang="en-US"/>
          </a:p>
        </p:txBody>
      </p:sp>
    </p:spTree>
    <p:extLst>
      <p:ext uri="{BB962C8B-B14F-4D97-AF65-F5344CB8AC3E}">
        <p14:creationId xmlns:p14="http://schemas.microsoft.com/office/powerpoint/2010/main" val="220990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959B78D-D1DF-029B-F169-339C38BA1C4B}"/>
              </a:ext>
            </a:extLst>
          </p:cNvPr>
          <p:cNvGraphicFramePr>
            <a:graphicFrameLocks noGrp="1"/>
          </p:cNvGraphicFramePr>
          <p:nvPr>
            <p:extLst>
              <p:ext uri="{D42A27DB-BD31-4B8C-83A1-F6EECF244321}">
                <p14:modId xmlns:p14="http://schemas.microsoft.com/office/powerpoint/2010/main" val="2674240034"/>
              </p:ext>
            </p:extLst>
          </p:nvPr>
        </p:nvGraphicFramePr>
        <p:xfrm>
          <a:off x="1905000" y="82378"/>
          <a:ext cx="7879862" cy="6693605"/>
        </p:xfrm>
        <a:graphic>
          <a:graphicData uri="http://schemas.openxmlformats.org/drawingml/2006/table">
            <a:tbl>
              <a:tblPr bandRow="1">
                <a:tableStyleId>{5C22544A-7EE6-4342-B048-85BDC9FD1C3A}</a:tableStyleId>
              </a:tblPr>
              <a:tblGrid>
                <a:gridCol w="1997675">
                  <a:extLst>
                    <a:ext uri="{9D8B030D-6E8A-4147-A177-3AD203B41FA5}">
                      <a16:colId xmlns:a16="http://schemas.microsoft.com/office/drawing/2014/main" val="1442090491"/>
                    </a:ext>
                  </a:extLst>
                </a:gridCol>
                <a:gridCol w="5882187">
                  <a:extLst>
                    <a:ext uri="{9D8B030D-6E8A-4147-A177-3AD203B41FA5}">
                      <a16:colId xmlns:a16="http://schemas.microsoft.com/office/drawing/2014/main" val="463205559"/>
                    </a:ext>
                  </a:extLst>
                </a:gridCol>
              </a:tblGrid>
              <a:tr h="383646">
                <a:tc>
                  <a:txBody>
                    <a:bodyPr/>
                    <a:lstStyle/>
                    <a:p>
                      <a:pPr algn="l" fontAlgn="base">
                        <a:lnSpc>
                          <a:spcPts val="2175"/>
                        </a:lnSpc>
                      </a:pPr>
                      <a:r>
                        <a:rPr lang="en-US" sz="1800" b="1" i="0">
                          <a:solidFill>
                            <a:srgbClr val="000000"/>
                          </a:solidFill>
                          <a:effectLst/>
                          <a:latin typeface="Calibri" panose="020F0502020204030204" pitchFamily="34" charset="0"/>
                        </a:rPr>
                        <a:t>Element</a:t>
                      </a:r>
                      <a:endParaRPr lang="en-US" b="1" i="0">
                        <a:solidFill>
                          <a:srgbClr val="FFFFFF"/>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BFBFBF"/>
                    </a:solidFill>
                  </a:tcPr>
                </a:tc>
                <a:tc>
                  <a:txBody>
                    <a:bodyPr/>
                    <a:lstStyle/>
                    <a:p>
                      <a:pPr algn="l" fontAlgn="base">
                        <a:lnSpc>
                          <a:spcPts val="2175"/>
                        </a:lnSpc>
                      </a:pPr>
                      <a:r>
                        <a:rPr lang="en-US" sz="1800" b="1" i="0">
                          <a:solidFill>
                            <a:srgbClr val="000000"/>
                          </a:solidFill>
                          <a:effectLst/>
                          <a:latin typeface="Calibri" panose="020F0502020204030204" pitchFamily="34" charset="0"/>
                        </a:rPr>
                        <a:t>Responsibility</a:t>
                      </a:r>
                      <a:endParaRPr lang="en-US" b="1" i="0">
                        <a:solidFill>
                          <a:srgbClr val="FFFFFF"/>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72410666"/>
                  </a:ext>
                </a:extLst>
              </a:tr>
              <a:tr h="494701">
                <a:tc>
                  <a:txBody>
                    <a:bodyPr/>
                    <a:lstStyle/>
                    <a:p>
                      <a:pPr algn="l" fontAlgn="base">
                        <a:lnSpc>
                          <a:spcPts val="1425"/>
                        </a:lnSpc>
                      </a:pPr>
                      <a:r>
                        <a:rPr lang="en-US" sz="1200" b="0" i="0">
                          <a:solidFill>
                            <a:srgbClr val="000000"/>
                          </a:solidFill>
                          <a:effectLst/>
                          <a:latin typeface="Calibri" panose="020F0502020204030204" pitchFamily="34" charset="0"/>
                        </a:rPr>
                        <a:t>Presentation Client Side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This layer contains modules that control user interaction and use case control flow.</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478383520"/>
                  </a:ext>
                </a:extLst>
              </a:tr>
              <a:tr h="444221">
                <a:tc>
                  <a:txBody>
                    <a:bodyPr/>
                    <a:lstStyle/>
                    <a:p>
                      <a:pPr algn="l" fontAlgn="base">
                        <a:lnSpc>
                          <a:spcPts val="1425"/>
                        </a:lnSpc>
                      </a:pPr>
                      <a:r>
                        <a:rPr lang="en-US" sz="1200" b="0" i="0" u="none" strike="noStrike">
                          <a:solidFill>
                            <a:srgbClr val="000000"/>
                          </a:solidFill>
                          <a:effectLst/>
                          <a:latin typeface="Calibri" panose="020F0502020204030204" pitchFamily="34" charset="0"/>
                        </a:rPr>
                        <a:t>API Gateway</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Manages requests from clients, routing them to appropriate microservices while providing a single-entry point.</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55554914"/>
                  </a:ext>
                </a:extLst>
              </a:tr>
              <a:tr h="636044">
                <a:tc>
                  <a:txBody>
                    <a:bodyPr/>
                    <a:lstStyle/>
                    <a:p>
                      <a:pPr algn="l" fontAlgn="base">
                        <a:lnSpc>
                          <a:spcPts val="1425"/>
                        </a:lnSpc>
                      </a:pPr>
                      <a:r>
                        <a:rPr lang="en-US" sz="1200" b="0" i="0">
                          <a:solidFill>
                            <a:srgbClr val="000000"/>
                          </a:solidFill>
                          <a:effectLst/>
                          <a:latin typeface="Calibri" panose="020F0502020204030204" pitchFamily="34" charset="0"/>
                        </a:rPr>
                        <a:t>User Authentication Module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Handles user registration, login, and token management to ensure secure access to the system.</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81245027"/>
                  </a:ext>
                </a:extLst>
              </a:tr>
              <a:tr h="636044">
                <a:tc>
                  <a:txBody>
                    <a:bodyPr/>
                    <a:lstStyle/>
                    <a:p>
                      <a:pPr algn="l" fontAlgn="base">
                        <a:lnSpc>
                          <a:spcPts val="1425"/>
                        </a:lnSpc>
                      </a:pPr>
                      <a:r>
                        <a:rPr lang="en-US" sz="1200" b="0" i="0">
                          <a:solidFill>
                            <a:srgbClr val="000000"/>
                          </a:solidFill>
                          <a:effectLst/>
                          <a:latin typeface="Calibri" panose="020F0502020204030204" pitchFamily="34" charset="0"/>
                        </a:rPr>
                        <a:t>Train Attendance Microservice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Manages attendance records, including check-ins and check-outs, providing CRUD operations for users.</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547675333"/>
                  </a:ext>
                </a:extLst>
              </a:tr>
              <a:tr h="494701">
                <a:tc>
                  <a:txBody>
                    <a:bodyPr/>
                    <a:lstStyle/>
                    <a:p>
                      <a:pPr algn="l" fontAlgn="base">
                        <a:lnSpc>
                          <a:spcPts val="1425"/>
                        </a:lnSpc>
                      </a:pPr>
                      <a:r>
                        <a:rPr lang="en-US" sz="1200" b="0" i="0" u="none" strike="noStrike">
                          <a:solidFill>
                            <a:srgbClr val="000000"/>
                          </a:solidFill>
                          <a:effectLst/>
                          <a:latin typeface="Calibri" panose="020F0502020204030204" pitchFamily="34" charset="0"/>
                        </a:rPr>
                        <a:t>Decentralized Data Storage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Uses a distributed ledger or decentralized database to store attendance data securely and transparently.</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966185490"/>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Notification System</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Sends alerts and notifications to users regarding attendance updates or reminders via email or push notifications.</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81065894"/>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Analytics Engine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Gathers data from attendance records to generate insights and reports for users and administrators.</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594905060"/>
                  </a:ext>
                </a:extLst>
              </a:tr>
              <a:tr h="444221">
                <a:tc>
                  <a:txBody>
                    <a:bodyPr/>
                    <a:lstStyle/>
                    <a:p>
                      <a:pPr algn="l" fontAlgn="base">
                        <a:lnSpc>
                          <a:spcPts val="1425"/>
                        </a:lnSpc>
                      </a:pPr>
                      <a:r>
                        <a:rPr lang="en-US" sz="1200" b="0" i="0" u="none" strike="noStrike">
                          <a:solidFill>
                            <a:srgbClr val="000000"/>
                          </a:solidFill>
                          <a:effectLst/>
                          <a:latin typeface="Calibri" panose="020F0502020204030204" pitchFamily="34" charset="0"/>
                        </a:rPr>
                        <a:t>Admin Dashboard</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Provides administrative tools for managing users, viewing attendance metrics, and system health monitoring.</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090451121"/>
                  </a:ext>
                </a:extLst>
              </a:tr>
              <a:tr h="494701">
                <a:tc>
                  <a:txBody>
                    <a:bodyPr/>
                    <a:lstStyle/>
                    <a:p>
                      <a:pPr algn="l" fontAlgn="base">
                        <a:lnSpc>
                          <a:spcPts val="1425"/>
                        </a:lnSpc>
                      </a:pPr>
                      <a:r>
                        <a:rPr lang="en-US" sz="1200" b="0" i="0">
                          <a:solidFill>
                            <a:srgbClr val="000000"/>
                          </a:solidFill>
                          <a:effectLst/>
                          <a:latin typeface="Calibri" panose="020F0502020204030204" pitchFamily="34" charset="0"/>
                        </a:rPr>
                        <a:t>Integrations Module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Facilitates connections to third-party services, such as calendar apps or transport systems for enhanced user experience.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013019574"/>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Security Layer</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u="none" strike="noStrike">
                          <a:solidFill>
                            <a:srgbClr val="000000"/>
                          </a:solidFill>
                          <a:effectLst/>
                          <a:latin typeface="Calibri" panose="020F0502020204030204" pitchFamily="34" charset="0"/>
                        </a:rPr>
                        <a:t>Ensures data encryption, secure communication, and protection against common vulnerabilities.</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252587524"/>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Passenger Server</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a:solidFill>
                            <a:srgbClr val="000000"/>
                          </a:solidFill>
                          <a:effectLst/>
                          <a:latin typeface="Calibri" panose="020F0502020204030204" pitchFamily="34" charset="0"/>
                        </a:rPr>
                        <a:t>Handles passenger application module to operate client(passenger)-server communications, including ticket storage.</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529956958"/>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Train Server</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a:solidFill>
                            <a:srgbClr val="000000"/>
                          </a:solidFill>
                          <a:effectLst/>
                          <a:latin typeface="Calibri" panose="020F0502020204030204" pitchFamily="34" charset="0"/>
                        </a:rPr>
                        <a:t>Handles train staff client-server communications, including passenger records. Communicates to the passenger and operative servers.</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667860672"/>
                  </a:ext>
                </a:extLst>
              </a:tr>
              <a:tr h="444221">
                <a:tc>
                  <a:txBody>
                    <a:bodyPr/>
                    <a:lstStyle/>
                    <a:p>
                      <a:pPr algn="l" fontAlgn="base">
                        <a:lnSpc>
                          <a:spcPts val="1425"/>
                        </a:lnSpc>
                      </a:pPr>
                      <a:r>
                        <a:rPr lang="en-US" sz="1200" b="0" i="0">
                          <a:solidFill>
                            <a:srgbClr val="000000"/>
                          </a:solidFill>
                          <a:effectLst/>
                          <a:latin typeface="Calibri" panose="020F0502020204030204" pitchFamily="34" charset="0"/>
                        </a:rPr>
                        <a:t>Operative Server</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tc>
                  <a:txBody>
                    <a:bodyPr/>
                    <a:lstStyle/>
                    <a:p>
                      <a:pPr algn="l" fontAlgn="base">
                        <a:lnSpc>
                          <a:spcPts val="1350"/>
                        </a:lnSpc>
                      </a:pPr>
                      <a:r>
                        <a:rPr lang="en-US" sz="1100" b="0" i="0">
                          <a:solidFill>
                            <a:srgbClr val="000000"/>
                          </a:solidFill>
                          <a:effectLst/>
                          <a:latin typeface="Calibri" panose="020F0502020204030204" pitchFamily="34" charset="0"/>
                        </a:rPr>
                        <a:t>Handles platform operative client-server communications, often communicating with the train server on passenger capacity.</a:t>
                      </a:r>
                      <a:endParaRPr lang="en-US" b="0" i="0">
                        <a:solidFill>
                          <a:srgbClr val="000000"/>
                        </a:solidFill>
                        <a:effectLst/>
                      </a:endParaRPr>
                    </a:p>
                  </a:txBody>
                  <a:tcPr>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240586317"/>
                  </a:ext>
                </a:extLst>
              </a:tr>
            </a:tbl>
          </a:graphicData>
        </a:graphic>
      </p:graphicFrame>
    </p:spTree>
    <p:extLst>
      <p:ext uri="{BB962C8B-B14F-4D97-AF65-F5344CB8AC3E}">
        <p14:creationId xmlns:p14="http://schemas.microsoft.com/office/powerpoint/2010/main" val="254502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84AB-AE95-40BF-AFB6-91D8A7F3379A}"/>
              </a:ext>
            </a:extLst>
          </p:cNvPr>
          <p:cNvSpPr>
            <a:spLocks noGrp="1"/>
          </p:cNvSpPr>
          <p:nvPr>
            <p:ph type="title"/>
          </p:nvPr>
        </p:nvSpPr>
        <p:spPr>
          <a:xfrm>
            <a:off x="571500" y="645371"/>
            <a:ext cx="11049000" cy="1161836"/>
          </a:xfrm>
        </p:spPr>
        <p:txBody>
          <a:bodyPr/>
          <a:lstStyle/>
          <a:p>
            <a:r>
              <a:rPr lang="en-US">
                <a:latin typeface="Batang"/>
                <a:ea typeface="Batang"/>
              </a:rPr>
              <a:t>Progress of 1st Iteration</a:t>
            </a:r>
            <a:endParaRPr lang="en-US"/>
          </a:p>
        </p:txBody>
      </p:sp>
      <p:graphicFrame>
        <p:nvGraphicFramePr>
          <p:cNvPr id="4" name="Table 3">
            <a:extLst>
              <a:ext uri="{FF2B5EF4-FFF2-40B4-BE49-F238E27FC236}">
                <a16:creationId xmlns:a16="http://schemas.microsoft.com/office/drawing/2014/main" id="{105FE4E3-4928-F322-E1B8-E6E42DD52300}"/>
              </a:ext>
            </a:extLst>
          </p:cNvPr>
          <p:cNvGraphicFramePr>
            <a:graphicFrameLocks noGrp="1"/>
          </p:cNvGraphicFramePr>
          <p:nvPr>
            <p:extLst>
              <p:ext uri="{D42A27DB-BD31-4B8C-83A1-F6EECF244321}">
                <p14:modId xmlns:p14="http://schemas.microsoft.com/office/powerpoint/2010/main" val="2772553480"/>
              </p:ext>
            </p:extLst>
          </p:nvPr>
        </p:nvGraphicFramePr>
        <p:xfrm>
          <a:off x="947351" y="1256270"/>
          <a:ext cx="9701089" cy="5069202"/>
        </p:xfrm>
        <a:graphic>
          <a:graphicData uri="http://schemas.openxmlformats.org/drawingml/2006/table">
            <a:tbl>
              <a:tblPr bandRow="1">
                <a:tableStyleId>{5C22544A-7EE6-4342-B048-85BDC9FD1C3A}</a:tableStyleId>
              </a:tblPr>
              <a:tblGrid>
                <a:gridCol w="1157743">
                  <a:extLst>
                    <a:ext uri="{9D8B030D-6E8A-4147-A177-3AD203B41FA5}">
                      <a16:colId xmlns:a16="http://schemas.microsoft.com/office/drawing/2014/main" val="2843397649"/>
                    </a:ext>
                  </a:extLst>
                </a:gridCol>
                <a:gridCol w="1357353">
                  <a:extLst>
                    <a:ext uri="{9D8B030D-6E8A-4147-A177-3AD203B41FA5}">
                      <a16:colId xmlns:a16="http://schemas.microsoft.com/office/drawing/2014/main" val="3535705375"/>
                    </a:ext>
                  </a:extLst>
                </a:gridCol>
                <a:gridCol w="1666750">
                  <a:extLst>
                    <a:ext uri="{9D8B030D-6E8A-4147-A177-3AD203B41FA5}">
                      <a16:colId xmlns:a16="http://schemas.microsoft.com/office/drawing/2014/main" val="595993984"/>
                    </a:ext>
                  </a:extLst>
                </a:gridCol>
                <a:gridCol w="5519243">
                  <a:extLst>
                    <a:ext uri="{9D8B030D-6E8A-4147-A177-3AD203B41FA5}">
                      <a16:colId xmlns:a16="http://schemas.microsoft.com/office/drawing/2014/main" val="2308261921"/>
                    </a:ext>
                  </a:extLst>
                </a:gridCol>
              </a:tblGrid>
              <a:tr h="283842">
                <a:tc>
                  <a:txBody>
                    <a:bodyPr/>
                    <a:lstStyle/>
                    <a:p>
                      <a:pPr algn="l" fontAlgn="base">
                        <a:lnSpc>
                          <a:spcPts val="1200"/>
                        </a:lnSpc>
                      </a:pPr>
                      <a:r>
                        <a:rPr lang="en-US" sz="1000" b="1" i="0">
                          <a:solidFill>
                            <a:srgbClr val="FFFFFF"/>
                          </a:solidFill>
                          <a:effectLst/>
                          <a:latin typeface="Avenir Next LT Pro Light"/>
                        </a:rPr>
                        <a:t>Not Addressed</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1200"/>
                        </a:lnSpc>
                      </a:pPr>
                      <a:r>
                        <a:rPr lang="en-US" sz="1000" b="1" i="0">
                          <a:solidFill>
                            <a:srgbClr val="FFFFFF"/>
                          </a:solidFill>
                          <a:effectLst/>
                          <a:latin typeface="Avenir Next LT Pro Light"/>
                        </a:rPr>
                        <a:t>Partially Addressed</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1200"/>
                        </a:lnSpc>
                      </a:pPr>
                      <a:r>
                        <a:rPr lang="en-US" sz="1000" b="1" i="0">
                          <a:solidFill>
                            <a:srgbClr val="FFFFFF"/>
                          </a:solidFill>
                          <a:effectLst/>
                          <a:latin typeface="Avenir Next LT Pro Light"/>
                        </a:rPr>
                        <a:t>Completely Addressed</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1200"/>
                        </a:lnSpc>
                      </a:pPr>
                      <a:r>
                        <a:rPr lang="en-US" sz="1000" b="1" i="0">
                          <a:solidFill>
                            <a:srgbClr val="FFFFFF"/>
                          </a:solidFill>
                          <a:effectLst/>
                          <a:latin typeface="Avenir Next LT Pro Light"/>
                        </a:rPr>
                        <a:t>Design Decisions Made During the Iteration</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051761049"/>
                  </a:ext>
                </a:extLst>
              </a:tr>
              <a:tr h="359534">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UC-1</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Separate user roles between passenger and staff have been identified. Login functionality is utilized in selected related work.</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801019625"/>
                  </a:ext>
                </a:extLst>
              </a:tr>
              <a:tr h="236535">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UC-2</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Selected technologies through related work and backend systems address this use case.</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920379772"/>
                  </a:ext>
                </a:extLst>
              </a:tr>
              <a:tr h="227073">
                <a:tc>
                  <a:txBody>
                    <a:bodyPr/>
                    <a:lstStyle/>
                    <a:p>
                      <a:pPr algn="l" fontAlgn="base">
                        <a:lnSpc>
                          <a:spcPts val="1200"/>
                        </a:lnSpc>
                      </a:pPr>
                      <a:r>
                        <a:rPr lang="en-US" sz="1000" b="0" i="0">
                          <a:solidFill>
                            <a:srgbClr val="000000"/>
                          </a:solidFill>
                          <a:effectLst/>
                          <a:latin typeface="Avenir Next LT Pro Light"/>
                        </a:rPr>
                        <a:t>UC-3</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No relevant decisions made as it is vital to examine what systems will be utilized.</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76519141"/>
                  </a:ext>
                </a:extLst>
              </a:tr>
              <a:tr h="359534">
                <a:tc>
                  <a:txBody>
                    <a:bodyPr/>
                    <a:lstStyle/>
                    <a:p>
                      <a:pPr algn="l" fontAlgn="base">
                        <a:lnSpc>
                          <a:spcPts val="1200"/>
                        </a:lnSpc>
                      </a:pPr>
                      <a:r>
                        <a:rPr lang="en-US" sz="1000" b="0" i="0">
                          <a:solidFill>
                            <a:srgbClr val="000000"/>
                          </a:solidFill>
                          <a:effectLst/>
                          <a:latin typeface="Avenir Next LT Pro Light"/>
                        </a:rPr>
                        <a:t>UC-4</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No relevant decisions made as it is important to address how communications and technologies will be used with payment processors.</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713646086"/>
                  </a:ext>
                </a:extLst>
              </a:tr>
              <a:tr h="227073">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UC-5</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Selected reference architecture supports modules that can utilize this functionality.</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050040015"/>
                  </a:ext>
                </a:extLst>
              </a:tr>
              <a:tr h="227073">
                <a:tc>
                  <a:txBody>
                    <a:bodyPr/>
                    <a:lstStyle/>
                    <a:p>
                      <a:pPr algn="l" fontAlgn="base">
                        <a:lnSpc>
                          <a:spcPts val="1200"/>
                        </a:lnSpc>
                      </a:pPr>
                      <a:r>
                        <a:rPr lang="en-US" sz="1000" b="0" i="0">
                          <a:solidFill>
                            <a:srgbClr val="000000"/>
                          </a:solidFill>
                          <a:effectLst/>
                          <a:latin typeface="Avenir Next LT Pro Light"/>
                        </a:rPr>
                        <a:t>UC-6</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No relevant decisions made.</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444509827"/>
                  </a:ext>
                </a:extLst>
              </a:tr>
              <a:tr h="359534">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QA-1</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Separate user roles in login have been addressed, but payment processing has yet to be implemented.</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4083970177"/>
                  </a:ext>
                </a:extLst>
              </a:tr>
              <a:tr h="227073">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QA-2</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Login has been addressed, but not payment processing or seating availability</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35530738"/>
                  </a:ext>
                </a:extLst>
              </a:tr>
              <a:tr h="227073">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QA-3</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Selected backend system technologies acknowledge this attribute.</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309022369"/>
                  </a:ext>
                </a:extLst>
              </a:tr>
              <a:tr h="359534">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QA-4</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Network status monitoring has been partially addressed with this attribute, while payment processing still requires a decision.</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26410338"/>
                  </a:ext>
                </a:extLst>
              </a:tr>
              <a:tr h="227073">
                <a:tc>
                  <a:txBody>
                    <a:bodyPr/>
                    <a:lstStyle/>
                    <a:p>
                      <a:pPr algn="l" fontAlgn="base">
                        <a:lnSpc>
                          <a:spcPts val="1200"/>
                        </a:lnSpc>
                      </a:pPr>
                      <a:r>
                        <a:rPr lang="en-US" sz="1000" b="0" i="0">
                          <a:solidFill>
                            <a:srgbClr val="000000"/>
                          </a:solidFill>
                          <a:effectLst/>
                          <a:latin typeface="Avenir Next LT Pro Light"/>
                        </a:rPr>
                        <a:t>CRN-1</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No relevant decisions made.</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037611901"/>
                  </a:ext>
                </a:extLst>
              </a:tr>
              <a:tr h="482532">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CRN-2</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A decentralized server algorithm ensures the security of some data that passengers and staff may have had access to while online. Additionally, there will be dedicated staff for each server.</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078850819"/>
                  </a:ext>
                </a:extLst>
              </a:tr>
              <a:tr h="643376">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CON-1</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1200"/>
                        </a:lnSpc>
                      </a:pPr>
                      <a:r>
                        <a:rPr lang="en-US" sz="1000" b="0" i="0">
                          <a:solidFill>
                            <a:srgbClr val="000000"/>
                          </a:solidFill>
                          <a:effectLst/>
                          <a:latin typeface="Avenir Next LT Pro Light"/>
                        </a:rPr>
                        <a:t>Concern is partially addressed through the idea of a proper UI, which will allow passenger and staff users to utilize the system in a simple but efficient manner. The technology will be open source to address the issue of a user interface. Training will allow for smoother processes between all users.</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021158573"/>
                  </a:ext>
                </a:extLst>
              </a:tr>
              <a:tr h="227073">
                <a:tc>
                  <a:txBody>
                    <a:bodyPr/>
                    <a:lstStyle/>
                    <a:p>
                      <a:pPr algn="l" fontAlgn="base">
                        <a:lnSpc>
                          <a:spcPts val="1200"/>
                        </a:lnSpc>
                      </a:pPr>
                      <a:r>
                        <a:rPr lang="en-US" sz="1000" b="0" i="0">
                          <a:solidFill>
                            <a:srgbClr val="000000"/>
                          </a:solidFill>
                          <a:effectLst/>
                          <a:latin typeface="Avenir Next LT Pro Light"/>
                        </a:rPr>
                        <a:t>CON-2</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endParaRPr lang="en-US" sz="1000" b="0" i="0">
                        <a:solidFill>
                          <a:srgbClr val="000000"/>
                        </a:solidFill>
                        <a:effectLst/>
                        <a:latin typeface="Avenir Next LT Pro Light" panose="020B0304020202020204" pitchFamily="34" charset="0"/>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1200"/>
                        </a:lnSpc>
                      </a:pPr>
                      <a:r>
                        <a:rPr lang="en-US" sz="1000" b="0" i="0">
                          <a:solidFill>
                            <a:srgbClr val="000000"/>
                          </a:solidFill>
                          <a:effectLst/>
                          <a:latin typeface="Avenir Next LT Pro Light"/>
                        </a:rPr>
                        <a:t>No relevant decisions made.</a:t>
                      </a:r>
                      <a:endParaRPr lang="en-US" b="0" i="0">
                        <a:solidFill>
                          <a:srgbClr val="000000"/>
                        </a:solidFill>
                        <a:effectLst/>
                        <a:latin typeface="Avenir Next LT Pro Light"/>
                      </a:endParaRPr>
                    </a:p>
                  </a:txBody>
                  <a:tcPr>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29229091"/>
                  </a:ext>
                </a:extLst>
              </a:tr>
            </a:tbl>
          </a:graphicData>
        </a:graphic>
      </p:graphicFrame>
    </p:spTree>
    <p:extLst>
      <p:ext uri="{BB962C8B-B14F-4D97-AF65-F5344CB8AC3E}">
        <p14:creationId xmlns:p14="http://schemas.microsoft.com/office/powerpoint/2010/main" val="280195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507D0-19AE-6F74-0E1F-AE73F71F9013}"/>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Class Diagram</a:t>
            </a:r>
          </a:p>
        </p:txBody>
      </p:sp>
      <p:cxnSp>
        <p:nvCxnSpPr>
          <p:cNvPr id="17" name="Straight Connector 16">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omputer screen shot of a computer structure&#10;&#10;Description automatically generated">
            <a:extLst>
              <a:ext uri="{FF2B5EF4-FFF2-40B4-BE49-F238E27FC236}">
                <a16:creationId xmlns:a16="http://schemas.microsoft.com/office/drawing/2014/main" id="{61FA9CC6-4077-7431-3F23-B52E85F30F72}"/>
              </a:ext>
            </a:extLst>
          </p:cNvPr>
          <p:cNvPicPr>
            <a:picLocks noGrp="1" noChangeAspect="1"/>
          </p:cNvPicPr>
          <p:nvPr>
            <p:ph idx="1"/>
          </p:nvPr>
        </p:nvPicPr>
        <p:blipFill>
          <a:blip r:embed="rId2"/>
          <a:stretch>
            <a:fillRect/>
          </a:stretch>
        </p:blipFill>
        <p:spPr>
          <a:xfrm>
            <a:off x="5991479" y="852352"/>
            <a:ext cx="4334593" cy="5148367"/>
          </a:xfrm>
          <a:prstGeom prst="rect">
            <a:avLst/>
          </a:prstGeom>
        </p:spPr>
      </p:pic>
      <p:cxnSp>
        <p:nvCxnSpPr>
          <p:cNvPr id="21" name="Straight Connector 20">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91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F3AC8-CAD8-1784-9714-E8EDF3CF3001}"/>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18EFE1-0942-2354-B66F-9AB04E37715B}"/>
              </a:ext>
            </a:extLst>
          </p:cNvPr>
          <p:cNvPicPr>
            <a:picLocks noGrp="1" noChangeAspect="1"/>
          </p:cNvPicPr>
          <p:nvPr>
            <p:ph idx="1"/>
          </p:nvPr>
        </p:nvPicPr>
        <p:blipFill>
          <a:blip r:embed="rId3"/>
          <a:stretch>
            <a:fillRect/>
          </a:stretch>
        </p:blipFill>
        <p:spPr>
          <a:xfrm>
            <a:off x="0" y="0"/>
            <a:ext cx="12192000" cy="9421092"/>
          </a:xfrm>
        </p:spPr>
      </p:pic>
      <p:sp>
        <p:nvSpPr>
          <p:cNvPr id="2" name="Title 1">
            <a:extLst>
              <a:ext uri="{FF2B5EF4-FFF2-40B4-BE49-F238E27FC236}">
                <a16:creationId xmlns:a16="http://schemas.microsoft.com/office/drawing/2014/main" id="{16C94E60-5382-CCBE-5A7E-05E7C81BBC70}"/>
              </a:ext>
            </a:extLst>
          </p:cNvPr>
          <p:cNvSpPr>
            <a:spLocks noGrp="1"/>
          </p:cNvSpPr>
          <p:nvPr>
            <p:ph type="title"/>
          </p:nvPr>
        </p:nvSpPr>
        <p:spPr>
          <a:xfrm>
            <a:off x="7179693" y="5687402"/>
            <a:ext cx="11049000" cy="1084101"/>
          </a:xfrm>
        </p:spPr>
        <p:txBody>
          <a:bodyPr>
            <a:normAutofit/>
          </a:bodyPr>
          <a:lstStyle/>
          <a:p>
            <a:r>
              <a:rPr lang="en-US"/>
              <a:t>Component Diagram</a:t>
            </a:r>
          </a:p>
        </p:txBody>
      </p:sp>
    </p:spTree>
    <p:extLst>
      <p:ext uri="{BB962C8B-B14F-4D97-AF65-F5344CB8AC3E}">
        <p14:creationId xmlns:p14="http://schemas.microsoft.com/office/powerpoint/2010/main" val="240806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41443-43BD-6DA1-7F0A-8132C237C485}"/>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Sequence Diagram</a:t>
            </a:r>
          </a:p>
        </p:txBody>
      </p:sp>
      <p:cxnSp>
        <p:nvCxnSpPr>
          <p:cNvPr id="17" name="Straight Connector 16">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diagram of a business process&#10;&#10;Description automatically generated">
            <a:extLst>
              <a:ext uri="{FF2B5EF4-FFF2-40B4-BE49-F238E27FC236}">
                <a16:creationId xmlns:a16="http://schemas.microsoft.com/office/drawing/2014/main" id="{031973B6-F1CB-1097-3E1F-352F4D80DC69}"/>
              </a:ext>
            </a:extLst>
          </p:cNvPr>
          <p:cNvPicPr>
            <a:picLocks noGrp="1" noChangeAspect="1"/>
          </p:cNvPicPr>
          <p:nvPr>
            <p:ph idx="1"/>
          </p:nvPr>
        </p:nvPicPr>
        <p:blipFill>
          <a:blip r:embed="rId2"/>
          <a:stretch>
            <a:fillRect/>
          </a:stretch>
        </p:blipFill>
        <p:spPr>
          <a:xfrm>
            <a:off x="4697052" y="904239"/>
            <a:ext cx="6923447" cy="5044593"/>
          </a:xfrm>
          <a:prstGeom prst="rect">
            <a:avLst/>
          </a:prstGeom>
        </p:spPr>
      </p:pic>
      <p:cxnSp>
        <p:nvCxnSpPr>
          <p:cNvPr id="21" name="Straight Connector 20">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EA5EB-411C-F676-5962-8D22D6B6393C}"/>
              </a:ext>
            </a:extLst>
          </p:cNvPr>
          <p:cNvSpPr>
            <a:spLocks noGrp="1"/>
          </p:cNvSpPr>
          <p:nvPr>
            <p:ph type="title"/>
          </p:nvPr>
        </p:nvSpPr>
        <p:spPr>
          <a:xfrm>
            <a:off x="521208" y="783863"/>
            <a:ext cx="3448812" cy="5048339"/>
          </a:xfrm>
        </p:spPr>
        <p:txBody>
          <a:bodyPr anchor="t">
            <a:normAutofit/>
          </a:bodyPr>
          <a:lstStyle/>
          <a:p>
            <a:r>
              <a:rPr lang="en-US">
                <a:latin typeface="Batang"/>
                <a:ea typeface="Batang"/>
              </a:rPr>
              <a:t>Project</a:t>
            </a:r>
            <a:endParaRPr lang="en-US"/>
          </a:p>
        </p:txBody>
      </p:sp>
      <p:cxnSp>
        <p:nvCxnSpPr>
          <p:cNvPr id="18" name="Straight Connector 17">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923D2EDF-5884-DBB8-D6CE-2A246158C984}"/>
              </a:ext>
            </a:extLst>
          </p:cNvPr>
          <p:cNvGraphicFramePr>
            <a:graphicFrameLocks noGrp="1"/>
          </p:cNvGraphicFramePr>
          <p:nvPr>
            <p:ph idx="1"/>
            <p:extLst>
              <p:ext uri="{D42A27DB-BD31-4B8C-83A1-F6EECF244321}">
                <p14:modId xmlns:p14="http://schemas.microsoft.com/office/powerpoint/2010/main" val="2148030808"/>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46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80C48-49A1-3610-9B1C-63B636CE2773}"/>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762E8E-3D42-FBB3-3525-EA0C84021559}"/>
              </a:ext>
            </a:extLst>
          </p:cNvPr>
          <p:cNvPicPr>
            <a:picLocks noGrp="1" noChangeAspect="1"/>
          </p:cNvPicPr>
          <p:nvPr>
            <p:ph idx="1"/>
          </p:nvPr>
        </p:nvPicPr>
        <p:blipFill>
          <a:blip r:embed="rId3"/>
          <a:stretch>
            <a:fillRect/>
          </a:stretch>
        </p:blipFill>
        <p:spPr>
          <a:xfrm>
            <a:off x="0" y="0"/>
            <a:ext cx="12192000" cy="6858000"/>
          </a:xfrm>
        </p:spPr>
      </p:pic>
      <p:sp>
        <p:nvSpPr>
          <p:cNvPr id="2" name="Title 1">
            <a:extLst>
              <a:ext uri="{FF2B5EF4-FFF2-40B4-BE49-F238E27FC236}">
                <a16:creationId xmlns:a16="http://schemas.microsoft.com/office/drawing/2014/main" id="{202FDC2D-7DA5-C313-750F-CEF6B77059AE}"/>
              </a:ext>
            </a:extLst>
          </p:cNvPr>
          <p:cNvSpPr>
            <a:spLocks noGrp="1"/>
          </p:cNvSpPr>
          <p:nvPr>
            <p:ph type="title"/>
          </p:nvPr>
        </p:nvSpPr>
        <p:spPr>
          <a:xfrm>
            <a:off x="0" y="5773899"/>
            <a:ext cx="11049000" cy="1084101"/>
          </a:xfrm>
        </p:spPr>
        <p:txBody>
          <a:bodyPr>
            <a:normAutofit/>
          </a:bodyPr>
          <a:lstStyle/>
          <a:p>
            <a:r>
              <a:rPr lang="en-US"/>
              <a:t>State Diagram</a:t>
            </a:r>
          </a:p>
        </p:txBody>
      </p:sp>
    </p:spTree>
    <p:extLst>
      <p:ext uri="{BB962C8B-B14F-4D97-AF65-F5344CB8AC3E}">
        <p14:creationId xmlns:p14="http://schemas.microsoft.com/office/powerpoint/2010/main" val="170943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D59431-0892-9304-0493-BF65B3D4BD4F}"/>
              </a:ext>
            </a:extLst>
          </p:cNvPr>
          <p:cNvSpPr txBox="1">
            <a:spLocks/>
          </p:cNvSpPr>
          <p:nvPr/>
        </p:nvSpPr>
        <p:spPr>
          <a:xfrm>
            <a:off x="521208" y="786384"/>
            <a:ext cx="5567266" cy="170777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spcAft>
                <a:spcPts val="600"/>
              </a:spcAft>
            </a:pPr>
            <a:r>
              <a:rPr lang="en-US" sz="3700"/>
              <a:t>2nd Iteration: Monitoring and Train Tracking Design</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A6FDB5D1-FD53-A53D-0E60-D62EFB67FAA4}"/>
              </a:ext>
            </a:extLst>
          </p:cNvPr>
          <p:cNvSpPr txBox="1">
            <a:spLocks/>
          </p:cNvSpPr>
          <p:nvPr/>
        </p:nvSpPr>
        <p:spPr>
          <a:xfrm>
            <a:off x="571501" y="2848396"/>
            <a:ext cx="5467441" cy="3018330"/>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sz="1800" b="1"/>
              <a:t>Problem:</a:t>
            </a:r>
            <a:r>
              <a:rPr lang="en-US" sz="1800"/>
              <a:t> The system lacks reliable real-time network monitoring and train tracking features that optimize performance.</a:t>
            </a:r>
          </a:p>
          <a:p>
            <a:pPr marL="0">
              <a:buNone/>
            </a:pPr>
            <a:r>
              <a:rPr lang="en-US" sz="1800" b="1"/>
              <a:t>Objective:</a:t>
            </a:r>
            <a:r>
              <a:rPr lang="en-US" sz="1800"/>
              <a:t>  Design/plan the functionalities to monitor the network status and track trains while addressing performance and reducing network dependency concerns.</a:t>
            </a:r>
            <a:endParaRPr lang="en-US"/>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phic 8" descr="Laptop Secure">
            <a:extLst>
              <a:ext uri="{FF2B5EF4-FFF2-40B4-BE49-F238E27FC236}">
                <a16:creationId xmlns:a16="http://schemas.microsoft.com/office/drawing/2014/main" id="{8CEECA96-3B65-A3BD-1353-90B781431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4734" y="1074573"/>
            <a:ext cx="4705764" cy="4705764"/>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2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BF1164F1-B99A-6FBF-FB24-A6FC517A345D}"/>
              </a:ext>
            </a:extLst>
          </p:cNvPr>
          <p:cNvGraphicFramePr>
            <a:graphicFrameLocks/>
          </p:cNvGraphicFramePr>
          <p:nvPr>
            <p:extLst>
              <p:ext uri="{D42A27DB-BD31-4B8C-83A1-F6EECF244321}">
                <p14:modId xmlns:p14="http://schemas.microsoft.com/office/powerpoint/2010/main" val="390194760"/>
              </p:ext>
            </p:extLst>
          </p:nvPr>
        </p:nvGraphicFramePr>
        <p:xfrm>
          <a:off x="2001202" y="1231339"/>
          <a:ext cx="8189595" cy="572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68DB8F60-D6D3-00D0-F31D-15BDCD790B3F}"/>
              </a:ext>
            </a:extLst>
          </p:cNvPr>
          <p:cNvSpPr>
            <a:spLocks noGrp="1"/>
          </p:cNvSpPr>
          <p:nvPr>
            <p:ph type="title"/>
          </p:nvPr>
        </p:nvSpPr>
        <p:spPr>
          <a:xfrm>
            <a:off x="2143125" y="860739"/>
            <a:ext cx="11049000" cy="1084101"/>
          </a:xfrm>
        </p:spPr>
        <p:txBody>
          <a:bodyPr anchor="t">
            <a:normAutofit/>
          </a:bodyPr>
          <a:lstStyle/>
          <a:p>
            <a:r>
              <a:rPr lang="en-US"/>
              <a:t>Requirements Analysis for UC-2</a:t>
            </a:r>
          </a:p>
        </p:txBody>
      </p:sp>
    </p:spTree>
    <p:extLst>
      <p:ext uri="{BB962C8B-B14F-4D97-AF65-F5344CB8AC3E}">
        <p14:creationId xmlns:p14="http://schemas.microsoft.com/office/powerpoint/2010/main" val="98988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662A8-F121-C651-0CB9-4E900097B7EB}"/>
              </a:ext>
            </a:extLst>
          </p:cNvPr>
          <p:cNvSpPr>
            <a:spLocks noGrp="1"/>
          </p:cNvSpPr>
          <p:nvPr>
            <p:ph type="title"/>
          </p:nvPr>
        </p:nvSpPr>
        <p:spPr>
          <a:xfrm>
            <a:off x="577486" y="571499"/>
            <a:ext cx="3848100" cy="1949097"/>
          </a:xfrm>
        </p:spPr>
        <p:txBody>
          <a:bodyPr vert="horz" lIns="91440" tIns="45720" rIns="91440" bIns="45720" rtlCol="0" anchor="b">
            <a:normAutofit/>
          </a:bodyPr>
          <a:lstStyle/>
          <a:p>
            <a:r>
              <a:rPr lang="en-US"/>
              <a:t>Requirements Analysis for UC-6</a:t>
            </a:r>
          </a:p>
        </p:txBody>
      </p:sp>
      <p:cxnSp>
        <p:nvCxnSpPr>
          <p:cNvPr id="21" name="Straight Connector 2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2C0DCB4F-9F04-CB83-C8DF-5ACBA819C770}"/>
              </a:ext>
            </a:extLst>
          </p:cNvPr>
          <p:cNvGraphicFramePr>
            <a:graphicFrameLocks/>
          </p:cNvGraphicFramePr>
          <p:nvPr>
            <p:extLst>
              <p:ext uri="{D42A27DB-BD31-4B8C-83A1-F6EECF244321}">
                <p14:modId xmlns:p14="http://schemas.microsoft.com/office/powerpoint/2010/main" val="1712949413"/>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diagram of a company&#10;&#10;Description automatically generated">
            <a:extLst>
              <a:ext uri="{FF2B5EF4-FFF2-40B4-BE49-F238E27FC236}">
                <a16:creationId xmlns:a16="http://schemas.microsoft.com/office/drawing/2014/main" id="{A317AE29-9F04-30CB-8393-E7F8281A9431}"/>
              </a:ext>
            </a:extLst>
          </p:cNvPr>
          <p:cNvPicPr>
            <a:picLocks noChangeAspect="1"/>
          </p:cNvPicPr>
          <p:nvPr/>
        </p:nvPicPr>
        <p:blipFill rotWithShape="1">
          <a:blip r:embed="rId2">
            <a:extLst>
              <a:ext uri="{28A0092B-C50C-407E-A947-70E740481C1C}">
                <a14:useLocalDpi xmlns:a14="http://schemas.microsoft.com/office/drawing/2010/main" val="0"/>
              </a:ext>
            </a:extLst>
          </a:blip>
          <a:srcRect l="20298" t="29116" r="24490" b="28555"/>
          <a:stretch/>
        </p:blipFill>
        <p:spPr>
          <a:xfrm>
            <a:off x="-1153296" y="0"/>
            <a:ext cx="14234338" cy="6858000"/>
          </a:xfrm>
          <a:prstGeom prst="rect">
            <a:avLst/>
          </a:prstGeom>
        </p:spPr>
      </p:pic>
      <p:sp>
        <p:nvSpPr>
          <p:cNvPr id="2" name="Title 1">
            <a:extLst>
              <a:ext uri="{FF2B5EF4-FFF2-40B4-BE49-F238E27FC236}">
                <a16:creationId xmlns:a16="http://schemas.microsoft.com/office/drawing/2014/main" id="{62F25A57-F89B-6EFE-A9D4-7BD161E85FBE}"/>
              </a:ext>
            </a:extLst>
          </p:cNvPr>
          <p:cNvSpPr>
            <a:spLocks noGrp="1"/>
          </p:cNvSpPr>
          <p:nvPr>
            <p:ph type="title"/>
          </p:nvPr>
        </p:nvSpPr>
        <p:spPr>
          <a:xfrm>
            <a:off x="7092778" y="5696164"/>
            <a:ext cx="11049000" cy="1161836"/>
          </a:xfrm>
        </p:spPr>
        <p:txBody>
          <a:bodyPr>
            <a:normAutofit/>
          </a:bodyPr>
          <a:lstStyle/>
          <a:p>
            <a:r>
              <a:rPr lang="en-US" sz="5400" b="1"/>
              <a:t>State Diagram</a:t>
            </a:r>
          </a:p>
        </p:txBody>
      </p:sp>
    </p:spTree>
    <p:extLst>
      <p:ext uri="{BB962C8B-B14F-4D97-AF65-F5344CB8AC3E}">
        <p14:creationId xmlns:p14="http://schemas.microsoft.com/office/powerpoint/2010/main" val="1142358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10;&#10;Description automatically generated">
            <a:extLst>
              <a:ext uri="{FF2B5EF4-FFF2-40B4-BE49-F238E27FC236}">
                <a16:creationId xmlns:a16="http://schemas.microsoft.com/office/drawing/2014/main" id="{A9929E6C-3219-3A87-F14B-B32CC1E41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E4CDB9-1D68-7E88-8756-D725AB6C27C8}"/>
              </a:ext>
            </a:extLst>
          </p:cNvPr>
          <p:cNvSpPr>
            <a:spLocks noGrp="1"/>
          </p:cNvSpPr>
          <p:nvPr>
            <p:ph type="title"/>
          </p:nvPr>
        </p:nvSpPr>
        <p:spPr/>
        <p:txBody>
          <a:bodyPr/>
          <a:lstStyle/>
          <a:p>
            <a:r>
              <a:rPr lang="en-US"/>
              <a:t>System Architecture</a:t>
            </a:r>
          </a:p>
        </p:txBody>
      </p:sp>
    </p:spTree>
    <p:extLst>
      <p:ext uri="{BB962C8B-B14F-4D97-AF65-F5344CB8AC3E}">
        <p14:creationId xmlns:p14="http://schemas.microsoft.com/office/powerpoint/2010/main" val="964624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05CE202-47D7-7E5A-9CA4-9C432EF49CA5}"/>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6C44F-6514-F960-F5FA-18787CCF18E9}"/>
              </a:ext>
            </a:extLst>
          </p:cNvPr>
          <p:cNvSpPr>
            <a:spLocks noGrp="1"/>
          </p:cNvSpPr>
          <p:nvPr>
            <p:ph type="title"/>
          </p:nvPr>
        </p:nvSpPr>
        <p:spPr>
          <a:xfrm>
            <a:off x="521208" y="783863"/>
            <a:ext cx="3448812" cy="5048339"/>
          </a:xfrm>
        </p:spPr>
        <p:txBody>
          <a:bodyPr vert="horz" lIns="91440" tIns="45720" rIns="91440" bIns="45720" rtlCol="0" anchor="t">
            <a:normAutofit/>
          </a:bodyPr>
          <a:lstStyle/>
          <a:p>
            <a:r>
              <a:rPr lang="en-US"/>
              <a:t>Progress of 2nd Iteration</a:t>
            </a:r>
          </a:p>
        </p:txBody>
      </p:sp>
      <p:cxnSp>
        <p:nvCxnSpPr>
          <p:cNvPr id="29" name="Straight Connector 28">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EB7865AA-7010-C169-FFF8-61F49B8CAC13}"/>
              </a:ext>
            </a:extLst>
          </p:cNvPr>
          <p:cNvGraphicFramePr/>
          <p:nvPr>
            <p:extLst>
              <p:ext uri="{D42A27DB-BD31-4B8C-83A1-F6EECF244321}">
                <p14:modId xmlns:p14="http://schemas.microsoft.com/office/powerpoint/2010/main" val="3165740988"/>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34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7E17-C3EB-CB1E-C3C0-D0ADE2A9A98D}"/>
              </a:ext>
            </a:extLst>
          </p:cNvPr>
          <p:cNvSpPr>
            <a:spLocks noGrp="1"/>
          </p:cNvSpPr>
          <p:nvPr>
            <p:ph type="title"/>
          </p:nvPr>
        </p:nvSpPr>
        <p:spPr>
          <a:xfrm>
            <a:off x="571500" y="635074"/>
            <a:ext cx="11049000" cy="1161836"/>
          </a:xfrm>
        </p:spPr>
        <p:txBody>
          <a:bodyPr/>
          <a:lstStyle/>
          <a:p>
            <a:r>
              <a:rPr lang="en-US">
                <a:latin typeface="Batang"/>
                <a:ea typeface="Batang"/>
              </a:rPr>
              <a:t>Progress of 2nd Iteration</a:t>
            </a:r>
            <a:endParaRPr lang="en-US"/>
          </a:p>
        </p:txBody>
      </p:sp>
      <p:graphicFrame>
        <p:nvGraphicFramePr>
          <p:cNvPr id="4" name="Table 3">
            <a:extLst>
              <a:ext uri="{FF2B5EF4-FFF2-40B4-BE49-F238E27FC236}">
                <a16:creationId xmlns:a16="http://schemas.microsoft.com/office/drawing/2014/main" id="{131B2193-368A-2D4C-8B51-A5E083048908}"/>
              </a:ext>
            </a:extLst>
          </p:cNvPr>
          <p:cNvGraphicFramePr>
            <a:graphicFrameLocks noGrp="1"/>
          </p:cNvGraphicFramePr>
          <p:nvPr>
            <p:extLst>
              <p:ext uri="{D42A27DB-BD31-4B8C-83A1-F6EECF244321}">
                <p14:modId xmlns:p14="http://schemas.microsoft.com/office/powerpoint/2010/main" val="2471111270"/>
              </p:ext>
            </p:extLst>
          </p:nvPr>
        </p:nvGraphicFramePr>
        <p:xfrm>
          <a:off x="906162" y="1369540"/>
          <a:ext cx="9979089" cy="4883289"/>
        </p:xfrm>
        <a:graphic>
          <a:graphicData uri="http://schemas.openxmlformats.org/drawingml/2006/table">
            <a:tbl>
              <a:tblPr bandRow="1">
                <a:tableStyleId>{5C22544A-7EE6-4342-B048-85BDC9FD1C3A}</a:tableStyleId>
              </a:tblPr>
              <a:tblGrid>
                <a:gridCol w="1013000">
                  <a:extLst>
                    <a:ext uri="{9D8B030D-6E8A-4147-A177-3AD203B41FA5}">
                      <a16:colId xmlns:a16="http://schemas.microsoft.com/office/drawing/2014/main" val="1426843555"/>
                    </a:ext>
                  </a:extLst>
                </a:gridCol>
                <a:gridCol w="1256119">
                  <a:extLst>
                    <a:ext uri="{9D8B030D-6E8A-4147-A177-3AD203B41FA5}">
                      <a16:colId xmlns:a16="http://schemas.microsoft.com/office/drawing/2014/main" val="197758247"/>
                    </a:ext>
                  </a:extLst>
                </a:gridCol>
                <a:gridCol w="1539762">
                  <a:extLst>
                    <a:ext uri="{9D8B030D-6E8A-4147-A177-3AD203B41FA5}">
                      <a16:colId xmlns:a16="http://schemas.microsoft.com/office/drawing/2014/main" val="218322968"/>
                    </a:ext>
                  </a:extLst>
                </a:gridCol>
                <a:gridCol w="6170208">
                  <a:extLst>
                    <a:ext uri="{9D8B030D-6E8A-4147-A177-3AD203B41FA5}">
                      <a16:colId xmlns:a16="http://schemas.microsoft.com/office/drawing/2014/main" val="3955213556"/>
                    </a:ext>
                  </a:extLst>
                </a:gridCol>
              </a:tblGrid>
              <a:tr h="301094">
                <a:tc>
                  <a:txBody>
                    <a:bodyPr/>
                    <a:lstStyle/>
                    <a:p>
                      <a:pPr fontAlgn="base">
                        <a:lnSpc>
                          <a:spcPts val="975"/>
                        </a:lnSpc>
                      </a:pPr>
                      <a:r>
                        <a:rPr lang="en-US" sz="1000" b="1">
                          <a:solidFill>
                            <a:srgbClr val="FFFFFF"/>
                          </a:solidFill>
                          <a:effectLst/>
                          <a:latin typeface="Avenir Next LT Pro Light"/>
                        </a:rPr>
                        <a:t>Not Addressed</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Partially Addressed</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Completely Addressed</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Design Decisions Made During the Iteration</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694086741"/>
                  </a:ext>
                </a:extLst>
              </a:tr>
              <a:tr h="35486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UC-1</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Separate user roles between passenger and staff have been identified. Login functionality is utilized in selected related work.</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305407934"/>
                  </a:ext>
                </a:extLst>
              </a:tr>
              <a:tr h="35486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UC-2</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Defined requirements for network status and explained with detailed system architecture.</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60824794"/>
                  </a:ext>
                </a:extLst>
              </a:tr>
              <a:tr h="204313">
                <a:tc>
                  <a:txBody>
                    <a:bodyPr/>
                    <a:lstStyle/>
                    <a:p>
                      <a:pPr fontAlgn="base">
                        <a:lnSpc>
                          <a:spcPts val="975"/>
                        </a:lnSpc>
                      </a:pPr>
                      <a:r>
                        <a:rPr lang="en-US" sz="1000">
                          <a:effectLst/>
                          <a:latin typeface="Avenir Next LT Pro Light"/>
                        </a:rPr>
                        <a:t>UC-3</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No relevant decisions made as it is vital to examine what systems will be utilized.</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701506452"/>
                  </a:ext>
                </a:extLst>
              </a:tr>
              <a:tr h="354860">
                <a:tc>
                  <a:txBody>
                    <a:bodyPr/>
                    <a:lstStyle/>
                    <a:p>
                      <a:pPr fontAlgn="base">
                        <a:lnSpc>
                          <a:spcPts val="975"/>
                        </a:lnSpc>
                      </a:pPr>
                      <a:r>
                        <a:rPr lang="en-US" sz="1000">
                          <a:effectLst/>
                          <a:latin typeface="Avenir Next LT Pro Light"/>
                        </a:rPr>
                        <a:t>UC-4</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No relevant decisions made as it is important to address how communications and technologies will be used with payment processors.</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248413140"/>
                  </a:ext>
                </a:extLst>
              </a:tr>
              <a:tr h="333354">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UC-5</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Selected reference architecture supports modules that can utilize this functionality.</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46364979"/>
                  </a:ext>
                </a:extLst>
              </a:tr>
              <a:tr h="35486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UC-6</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Defined Requirements with and created a system architecture to address train tracking.</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808743684"/>
                  </a:ext>
                </a:extLst>
              </a:tr>
              <a:tr h="35486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QA-1</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Separate user roles in login have been addressed, but payment processing is still missing key aspects.</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096539314"/>
                  </a:ext>
                </a:extLst>
              </a:tr>
              <a:tr h="333354">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QA-2</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Login has been addressed along with payment processing, but seating availability has not been.</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398113"/>
                  </a:ext>
                </a:extLst>
              </a:tr>
              <a:tr h="247326">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QA-3</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Selected backend system technologies acknowledge this attribute.</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062207720"/>
                  </a:ext>
                </a:extLst>
              </a:tr>
              <a:tr h="35486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QA-4</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Network status monitoring has been partially addressed with this attribute, while payment processing still requires a decision.</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48986828"/>
                  </a:ext>
                </a:extLst>
              </a:tr>
              <a:tr h="247326">
                <a:tc>
                  <a:txBody>
                    <a:bodyPr/>
                    <a:lstStyle/>
                    <a:p>
                      <a:pPr fontAlgn="base">
                        <a:lnSpc>
                          <a:spcPts val="975"/>
                        </a:lnSpc>
                      </a:pPr>
                      <a:r>
                        <a:rPr lang="en-US" sz="1000">
                          <a:effectLst/>
                          <a:latin typeface="Avenir Next LT Pro Light"/>
                        </a:rPr>
                        <a:t>CRN-1</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No relevant decisions made.</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406532508"/>
                  </a:ext>
                </a:extLst>
              </a:tr>
              <a:tr h="333354">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CRN-2</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Addressed the issue of network status dependency affecting the rest of the networks and systems.</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044536897"/>
                  </a:ext>
                </a:extLst>
              </a:tr>
              <a:tr h="483900">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CON-1</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Concern is partially addressed through the idea of a proper UI, which will allow passenger and staff users to utilize the system in a simple but efficient manner. The technology will be open source to address the issue of a user interface. Training will allow for smoother processes between all users.</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191753182"/>
                  </a:ext>
                </a:extLst>
              </a:tr>
              <a:tr h="247326">
                <a:tc>
                  <a:txBody>
                    <a:bodyPr/>
                    <a:lstStyle/>
                    <a:p>
                      <a:pPr fontAlgn="base">
                        <a:lnSpc>
                          <a:spcPts val="975"/>
                        </a:lnSpc>
                      </a:pPr>
                      <a:r>
                        <a:rPr lang="en-US" sz="1000">
                          <a:effectLst/>
                          <a:latin typeface="Avenir Next LT Pro Light"/>
                        </a:rPr>
                        <a:t>CON-2</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No relevant decisions made.</a:t>
                      </a:r>
                      <a:endParaRPr lang="en-US">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187023042"/>
                  </a:ext>
                </a:extLst>
              </a:tr>
            </a:tbl>
          </a:graphicData>
        </a:graphic>
      </p:graphicFrame>
    </p:spTree>
    <p:extLst>
      <p:ext uri="{BB962C8B-B14F-4D97-AF65-F5344CB8AC3E}">
        <p14:creationId xmlns:p14="http://schemas.microsoft.com/office/powerpoint/2010/main" val="384393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D59431-0892-9304-0493-BF65B3D4BD4F}"/>
              </a:ext>
            </a:extLst>
          </p:cNvPr>
          <p:cNvSpPr txBox="1">
            <a:spLocks/>
          </p:cNvSpPr>
          <p:nvPr/>
        </p:nvSpPr>
        <p:spPr>
          <a:xfrm>
            <a:off x="521208" y="786384"/>
            <a:ext cx="5567266" cy="170777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spcAft>
                <a:spcPts val="600"/>
              </a:spcAft>
            </a:pPr>
            <a:r>
              <a:rPr lang="en-US" sz="3700">
                <a:latin typeface="Batang"/>
                <a:ea typeface="Batang"/>
              </a:rPr>
              <a:t>3rd Iteration: User Login and Payment Processing Design</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A6FDB5D1-FD53-A53D-0E60-D62EFB67FAA4}"/>
              </a:ext>
            </a:extLst>
          </p:cNvPr>
          <p:cNvSpPr txBox="1">
            <a:spLocks/>
          </p:cNvSpPr>
          <p:nvPr/>
        </p:nvSpPr>
        <p:spPr>
          <a:xfrm>
            <a:off x="571501" y="2848396"/>
            <a:ext cx="5467441" cy="3018330"/>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sz="1800" b="1">
                <a:ea typeface="+mn-lt"/>
                <a:cs typeface="+mn-lt"/>
              </a:rPr>
              <a:t>Problem: </a:t>
            </a:r>
            <a:r>
              <a:rPr lang="en-US" sz="1800">
                <a:ea typeface="+mn-lt"/>
                <a:cs typeface="+mn-lt"/>
              </a:rPr>
              <a:t>The</a:t>
            </a:r>
            <a:r>
              <a:rPr lang="en-US" sz="1800" b="1">
                <a:ea typeface="+mn-lt"/>
                <a:cs typeface="+mn-lt"/>
              </a:rPr>
              <a:t> </a:t>
            </a:r>
            <a:r>
              <a:rPr lang="en-US" sz="1800">
                <a:ea typeface="+mn-lt"/>
                <a:cs typeface="+mn-lt"/>
              </a:rPr>
              <a:t>current system lacks proper user authentication and a reliable payment processing system.</a:t>
            </a:r>
          </a:p>
          <a:p>
            <a:pPr marL="0">
              <a:buNone/>
            </a:pPr>
            <a:r>
              <a:rPr lang="en-US" sz="1800" b="1">
                <a:ea typeface="+mn-lt"/>
                <a:cs typeface="+mn-lt"/>
              </a:rPr>
              <a:t>Objective:</a:t>
            </a:r>
            <a:r>
              <a:rPr lang="en-US" sz="1800">
                <a:ea typeface="+mn-lt"/>
                <a:cs typeface="+mn-lt"/>
              </a:rPr>
              <a:t> Ensure a seamless and secure login experience for users while distinguishing between staff and customer roles. Secure and streamline payment processing while addressing network dependency issues.</a:t>
            </a:r>
            <a:endParaRPr lang="en-US"/>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FB93A01-A20B-87A0-7051-4D2B960562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19625" y="1637591"/>
            <a:ext cx="3373992" cy="3276158"/>
          </a:xfrm>
          <a:prstGeom prst="rect">
            <a:avLst/>
          </a:prstGeom>
        </p:spPr>
      </p:pic>
    </p:spTree>
    <p:extLst>
      <p:ext uri="{BB962C8B-B14F-4D97-AF65-F5344CB8AC3E}">
        <p14:creationId xmlns:p14="http://schemas.microsoft.com/office/powerpoint/2010/main" val="1806340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508A-9B4D-918F-73CC-ACEB499583A1}"/>
              </a:ext>
            </a:extLst>
          </p:cNvPr>
          <p:cNvSpPr>
            <a:spLocks noGrp="1"/>
          </p:cNvSpPr>
          <p:nvPr>
            <p:ph type="title"/>
          </p:nvPr>
        </p:nvSpPr>
        <p:spPr/>
        <p:txBody>
          <a:bodyPr/>
          <a:lstStyle/>
          <a:p>
            <a:r>
              <a:rPr lang="en-US">
                <a:latin typeface="Batang"/>
                <a:ea typeface="Batang"/>
              </a:rPr>
              <a:t>Requirement Analysis for UC-1</a:t>
            </a:r>
            <a:endParaRPr lang="en-US"/>
          </a:p>
        </p:txBody>
      </p:sp>
      <p:graphicFrame>
        <p:nvGraphicFramePr>
          <p:cNvPr id="10" name="Content Placeholder 4">
            <a:extLst>
              <a:ext uri="{FF2B5EF4-FFF2-40B4-BE49-F238E27FC236}">
                <a16:creationId xmlns:a16="http://schemas.microsoft.com/office/drawing/2014/main" id="{C8B914E4-0D6F-E0F6-1911-BBCBD0B2E8C4}"/>
              </a:ext>
            </a:extLst>
          </p:cNvPr>
          <p:cNvGraphicFramePr>
            <a:graphicFrameLocks noGrp="1"/>
          </p:cNvGraphicFramePr>
          <p:nvPr>
            <p:extLst>
              <p:ext uri="{D42A27DB-BD31-4B8C-83A1-F6EECF244321}">
                <p14:modId xmlns:p14="http://schemas.microsoft.com/office/powerpoint/2010/main" val="279527010"/>
              </p:ext>
            </p:extLst>
          </p:nvPr>
        </p:nvGraphicFramePr>
        <p:xfrm>
          <a:off x="1063845" y="-583"/>
          <a:ext cx="10059482" cy="719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98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9751-DBF0-FDCF-6BB8-DB8B1D83BAC2}"/>
              </a:ext>
            </a:extLst>
          </p:cNvPr>
          <p:cNvSpPr>
            <a:spLocks noGrp="1"/>
          </p:cNvSpPr>
          <p:nvPr>
            <p:ph type="title"/>
          </p:nvPr>
        </p:nvSpPr>
        <p:spPr/>
        <p:txBody>
          <a:bodyPr/>
          <a:lstStyle/>
          <a:p>
            <a:r>
              <a:rPr lang="en-US">
                <a:latin typeface="Batang"/>
                <a:ea typeface="Batang"/>
              </a:rPr>
              <a:t>License (Open-Source)</a:t>
            </a:r>
            <a:endParaRPr lang="en-US"/>
          </a:p>
        </p:txBody>
      </p:sp>
      <p:sp>
        <p:nvSpPr>
          <p:cNvPr id="3" name="Content Placeholder 2">
            <a:extLst>
              <a:ext uri="{FF2B5EF4-FFF2-40B4-BE49-F238E27FC236}">
                <a16:creationId xmlns:a16="http://schemas.microsoft.com/office/drawing/2014/main" id="{670D3FCF-AFCD-2FAE-5881-979B12FD2BDE}"/>
              </a:ext>
            </a:extLst>
          </p:cNvPr>
          <p:cNvSpPr>
            <a:spLocks noGrp="1"/>
          </p:cNvSpPr>
          <p:nvPr>
            <p:ph idx="1"/>
          </p:nvPr>
        </p:nvSpPr>
        <p:spPr/>
        <p:txBody>
          <a:bodyPr vert="horz" lIns="91440" tIns="45720" rIns="91440" bIns="45720" rtlCol="0" anchor="t">
            <a:normAutofit lnSpcReduction="10000"/>
          </a:bodyPr>
          <a:lstStyle/>
          <a:p>
            <a:pPr marL="0" indent="0">
              <a:buNone/>
            </a:pPr>
            <a:r>
              <a:rPr lang="en-US" sz="1700">
                <a:solidFill>
                  <a:srgbClr val="262626"/>
                </a:solidFill>
                <a:latin typeface="Avenir Next LT Pro"/>
              </a:rPr>
              <a:t>MIT License Copyright (c) [2024] [Rayne Guinta, Jeffrey Simonoff, Jessie Meredeth] 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 </a:t>
            </a:r>
            <a:endParaRPr lang="en-US">
              <a:solidFill>
                <a:srgbClr val="000000"/>
              </a:solidFill>
              <a:latin typeface="Avenir Next LT Pro Light"/>
            </a:endParaRPr>
          </a:p>
          <a:p>
            <a:pPr marL="0" indent="0">
              <a:buNone/>
            </a:pPr>
            <a:r>
              <a:rPr lang="en-US" sz="1700">
                <a:solidFill>
                  <a:srgbClr val="262626"/>
                </a:solidFill>
                <a:latin typeface="Avenir Next LT Pro"/>
              </a:rPr>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a:p>
        </p:txBody>
      </p:sp>
    </p:spTree>
    <p:extLst>
      <p:ext uri="{BB962C8B-B14F-4D97-AF65-F5344CB8AC3E}">
        <p14:creationId xmlns:p14="http://schemas.microsoft.com/office/powerpoint/2010/main" val="257558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C7EB0-672A-F155-0F29-0CA7C2F1DE1F}"/>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Activity Diagram</a:t>
            </a:r>
          </a:p>
        </p:txBody>
      </p:sp>
      <p:cxnSp>
        <p:nvCxnSpPr>
          <p:cNvPr id="34" name="Straight Connector 33">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DD301EDD-E10A-3461-8067-605B6AB30905}"/>
              </a:ext>
            </a:extLst>
          </p:cNvPr>
          <p:cNvPicPr>
            <a:picLocks noGrp="1" noChangeAspect="1"/>
          </p:cNvPicPr>
          <p:nvPr>
            <p:ph idx="1"/>
          </p:nvPr>
        </p:nvPicPr>
        <p:blipFill>
          <a:blip r:embed="rId2"/>
          <a:stretch>
            <a:fillRect/>
          </a:stretch>
        </p:blipFill>
        <p:spPr>
          <a:xfrm>
            <a:off x="5979423" y="663201"/>
            <a:ext cx="4230522" cy="5518620"/>
          </a:xfrm>
        </p:spPr>
      </p:pic>
    </p:spTree>
    <p:extLst>
      <p:ext uri="{BB962C8B-B14F-4D97-AF65-F5344CB8AC3E}">
        <p14:creationId xmlns:p14="http://schemas.microsoft.com/office/powerpoint/2010/main" val="321482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F2CB-0EA1-2E38-4E91-9C49DEDF3D69}"/>
              </a:ext>
            </a:extLst>
          </p:cNvPr>
          <p:cNvSpPr>
            <a:spLocks noGrp="1"/>
          </p:cNvSpPr>
          <p:nvPr>
            <p:ph type="title"/>
          </p:nvPr>
        </p:nvSpPr>
        <p:spPr/>
        <p:txBody>
          <a:bodyPr/>
          <a:lstStyle/>
          <a:p>
            <a:r>
              <a:rPr lang="en-US">
                <a:latin typeface="Batang"/>
                <a:ea typeface="Batang"/>
              </a:rPr>
              <a:t>Requirement Analysis for UC-4</a:t>
            </a:r>
            <a:endParaRPr lang="en-US"/>
          </a:p>
        </p:txBody>
      </p:sp>
      <p:graphicFrame>
        <p:nvGraphicFramePr>
          <p:cNvPr id="4" name="Content Placeholder 3">
            <a:extLst>
              <a:ext uri="{FF2B5EF4-FFF2-40B4-BE49-F238E27FC236}">
                <a16:creationId xmlns:a16="http://schemas.microsoft.com/office/drawing/2014/main" id="{7B94950E-9585-CD73-DA66-00D455F36E22}"/>
              </a:ext>
            </a:extLst>
          </p:cNvPr>
          <p:cNvGraphicFramePr>
            <a:graphicFrameLocks noGrp="1"/>
          </p:cNvGraphicFramePr>
          <p:nvPr>
            <p:ph idx="1"/>
            <p:extLst>
              <p:ext uri="{D42A27DB-BD31-4B8C-83A1-F6EECF244321}">
                <p14:modId xmlns:p14="http://schemas.microsoft.com/office/powerpoint/2010/main" val="205129104"/>
              </p:ext>
            </p:extLst>
          </p:nvPr>
        </p:nvGraphicFramePr>
        <p:xfrm>
          <a:off x="571500" y="2076450"/>
          <a:ext cx="11060113" cy="391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190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05CE202-47D7-7E5A-9CA4-9C432EF49CA5}"/>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6C44F-6514-F960-F5FA-18787CCF18E9}"/>
              </a:ext>
            </a:extLst>
          </p:cNvPr>
          <p:cNvSpPr>
            <a:spLocks noGrp="1"/>
          </p:cNvSpPr>
          <p:nvPr>
            <p:ph type="title"/>
          </p:nvPr>
        </p:nvSpPr>
        <p:spPr>
          <a:xfrm>
            <a:off x="521208" y="783863"/>
            <a:ext cx="3448812" cy="5048339"/>
          </a:xfrm>
        </p:spPr>
        <p:txBody>
          <a:bodyPr vert="horz" lIns="91440" tIns="45720" rIns="91440" bIns="45720" rtlCol="0" anchor="t">
            <a:normAutofit/>
          </a:bodyPr>
          <a:lstStyle/>
          <a:p>
            <a:r>
              <a:rPr lang="en-US"/>
              <a:t>Progress of 3rd Iteration</a:t>
            </a:r>
          </a:p>
        </p:txBody>
      </p:sp>
      <p:cxnSp>
        <p:nvCxnSpPr>
          <p:cNvPr id="29" name="Straight Connector 28">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747A9611-A711-6C37-998C-60B8A0849F99}"/>
              </a:ext>
            </a:extLst>
          </p:cNvPr>
          <p:cNvGraphicFramePr/>
          <p:nvPr>
            <p:extLst>
              <p:ext uri="{D42A27DB-BD31-4B8C-83A1-F6EECF244321}">
                <p14:modId xmlns:p14="http://schemas.microsoft.com/office/powerpoint/2010/main" val="1922008079"/>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912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D4CD-049C-4F1F-3A75-C335D300169D}"/>
              </a:ext>
            </a:extLst>
          </p:cNvPr>
          <p:cNvSpPr>
            <a:spLocks noGrp="1"/>
          </p:cNvSpPr>
          <p:nvPr>
            <p:ph type="title"/>
          </p:nvPr>
        </p:nvSpPr>
        <p:spPr>
          <a:xfrm>
            <a:off x="571500" y="645371"/>
            <a:ext cx="11049000" cy="1161836"/>
          </a:xfrm>
        </p:spPr>
        <p:txBody>
          <a:bodyPr/>
          <a:lstStyle/>
          <a:p>
            <a:r>
              <a:rPr lang="en-US">
                <a:latin typeface="Batang"/>
                <a:ea typeface="Batang"/>
              </a:rPr>
              <a:t>Progress of 3rd Iteration</a:t>
            </a:r>
            <a:endParaRPr lang="en-US"/>
          </a:p>
        </p:txBody>
      </p:sp>
      <p:graphicFrame>
        <p:nvGraphicFramePr>
          <p:cNvPr id="4" name="Table 3">
            <a:extLst>
              <a:ext uri="{FF2B5EF4-FFF2-40B4-BE49-F238E27FC236}">
                <a16:creationId xmlns:a16="http://schemas.microsoft.com/office/drawing/2014/main" id="{74E99CEC-D4DC-81D0-DEB1-3A90F6656BAD}"/>
              </a:ext>
            </a:extLst>
          </p:cNvPr>
          <p:cNvGraphicFramePr>
            <a:graphicFrameLocks noGrp="1"/>
          </p:cNvGraphicFramePr>
          <p:nvPr>
            <p:extLst>
              <p:ext uri="{D42A27DB-BD31-4B8C-83A1-F6EECF244321}">
                <p14:modId xmlns:p14="http://schemas.microsoft.com/office/powerpoint/2010/main" val="1951826504"/>
              </p:ext>
            </p:extLst>
          </p:nvPr>
        </p:nvGraphicFramePr>
        <p:xfrm>
          <a:off x="1685281" y="1486044"/>
          <a:ext cx="8811160" cy="4619885"/>
        </p:xfrm>
        <a:graphic>
          <a:graphicData uri="http://schemas.openxmlformats.org/drawingml/2006/table">
            <a:tbl>
              <a:tblPr bandRow="1">
                <a:tableStyleId>{5C22544A-7EE6-4342-B048-85BDC9FD1C3A}</a:tableStyleId>
              </a:tblPr>
              <a:tblGrid>
                <a:gridCol w="1113323">
                  <a:extLst>
                    <a:ext uri="{9D8B030D-6E8A-4147-A177-3AD203B41FA5}">
                      <a16:colId xmlns:a16="http://schemas.microsoft.com/office/drawing/2014/main" val="3986993602"/>
                    </a:ext>
                  </a:extLst>
                </a:gridCol>
                <a:gridCol w="1346591">
                  <a:extLst>
                    <a:ext uri="{9D8B030D-6E8A-4147-A177-3AD203B41FA5}">
                      <a16:colId xmlns:a16="http://schemas.microsoft.com/office/drawing/2014/main" val="1990639523"/>
                    </a:ext>
                  </a:extLst>
                </a:gridCol>
                <a:gridCol w="1569256">
                  <a:extLst>
                    <a:ext uri="{9D8B030D-6E8A-4147-A177-3AD203B41FA5}">
                      <a16:colId xmlns:a16="http://schemas.microsoft.com/office/drawing/2014/main" val="1453161107"/>
                    </a:ext>
                  </a:extLst>
                </a:gridCol>
                <a:gridCol w="4781990">
                  <a:extLst>
                    <a:ext uri="{9D8B030D-6E8A-4147-A177-3AD203B41FA5}">
                      <a16:colId xmlns:a16="http://schemas.microsoft.com/office/drawing/2014/main" val="3089765151"/>
                    </a:ext>
                  </a:extLst>
                </a:gridCol>
              </a:tblGrid>
              <a:tr h="200025">
                <a:tc>
                  <a:txBody>
                    <a:bodyPr/>
                    <a:lstStyle/>
                    <a:p>
                      <a:pPr algn="l" fontAlgn="base">
                        <a:lnSpc>
                          <a:spcPts val="975"/>
                        </a:lnSpc>
                      </a:pPr>
                      <a:r>
                        <a:rPr lang="en-US" sz="1000" b="1" i="0">
                          <a:solidFill>
                            <a:srgbClr val="FFFFFF"/>
                          </a:solidFill>
                          <a:effectLst/>
                          <a:latin typeface="Avenir Next LT Pro Light"/>
                        </a:rPr>
                        <a:t>Not Addressed</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975"/>
                        </a:lnSpc>
                      </a:pPr>
                      <a:r>
                        <a:rPr lang="en-US" sz="1000" b="1" i="0">
                          <a:solidFill>
                            <a:srgbClr val="FFFFFF"/>
                          </a:solidFill>
                          <a:effectLst/>
                          <a:latin typeface="Avenir Next LT Pro Light"/>
                        </a:rPr>
                        <a:t>Partially Addressed</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975"/>
                        </a:lnSpc>
                      </a:pPr>
                      <a:r>
                        <a:rPr lang="en-US" sz="1000" b="1" i="0">
                          <a:solidFill>
                            <a:srgbClr val="FFFFFF"/>
                          </a:solidFill>
                          <a:effectLst/>
                          <a:latin typeface="Avenir Next LT Pro Light"/>
                        </a:rPr>
                        <a:t>Completely Addressed</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tc>
                  <a:txBody>
                    <a:bodyPr/>
                    <a:lstStyle/>
                    <a:p>
                      <a:pPr algn="l" fontAlgn="base">
                        <a:lnSpc>
                          <a:spcPts val="975"/>
                        </a:lnSpc>
                      </a:pPr>
                      <a:r>
                        <a:rPr lang="en-US" sz="1000" b="1" i="0">
                          <a:solidFill>
                            <a:srgbClr val="FFFFFF"/>
                          </a:solidFill>
                          <a:effectLst/>
                          <a:latin typeface="Avenir Next LT Pro Light"/>
                        </a:rPr>
                        <a:t>Design Decisions Made During the Iteration</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32595"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785207328"/>
                  </a:ext>
                </a:extLst>
              </a:tr>
              <a:tr h="3143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UC-1</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Machine learning-based security enhancements detect and flag suspicious login patterns to reduce unauthorized access. Distinction between staff and user roles are clear and easy to distinguish.</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32595"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591069652"/>
                  </a:ext>
                </a:extLst>
              </a:tr>
              <a:tr h="3143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UC-2</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Defined requirements for network status and explained with detailed system architecture.</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069472235"/>
                  </a:ext>
                </a:extLst>
              </a:tr>
              <a:tr h="200025">
                <a:tc>
                  <a:txBody>
                    <a:bodyPr/>
                    <a:lstStyle/>
                    <a:p>
                      <a:pPr algn="l" fontAlgn="base">
                        <a:lnSpc>
                          <a:spcPts val="975"/>
                        </a:lnSpc>
                      </a:pPr>
                      <a:r>
                        <a:rPr lang="en-US" sz="1000" b="0" i="0">
                          <a:solidFill>
                            <a:srgbClr val="000000"/>
                          </a:solidFill>
                          <a:effectLst/>
                          <a:latin typeface="Avenir Next LT Pro Light"/>
                        </a:rPr>
                        <a:t>UC-3</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No relevant decisions made as it is vital to examine what systems will be utilized.</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657022799"/>
                  </a:ext>
                </a:extLst>
              </a:tr>
              <a:tr h="3143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UC-4</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Introduced ML-driven fraud detection to identify irregular transaction patterns and enhanced encryption for secure bank communications.</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145050635"/>
                  </a:ext>
                </a:extLst>
              </a:tr>
              <a:tr h="2000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UC-5</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Selected reference architecture supports modules that can utilize this functionality.</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3084302"/>
                  </a:ext>
                </a:extLst>
              </a:tr>
              <a:tr h="3143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UC-6</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Defined Requirements with and created a system architecture to address train tracking.</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052729862"/>
                  </a:ext>
                </a:extLst>
              </a:tr>
              <a:tr h="3143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QA-1</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Separate user roles in login have been addressed, but payment processing is still missing key aspects.</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4175009487"/>
                  </a:ext>
                </a:extLst>
              </a:tr>
              <a:tr h="2000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QA-2</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Login has been addressed along with payment processing, but seating availability has not been.</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985164603"/>
                  </a:ext>
                </a:extLst>
              </a:tr>
              <a:tr h="2000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QA-3</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Selected backend system technologies acknowledge this attribute.</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24583621"/>
                  </a:ext>
                </a:extLst>
              </a:tr>
              <a:tr h="319216">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QA-4</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Network status monitoring has been partially addressed with this attribute, while payment processing still requires a decision.</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022072581"/>
                  </a:ext>
                </a:extLst>
              </a:tr>
              <a:tr h="20002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CRN-1</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Login authorization between staff and customer has been addressed.</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616530488"/>
                  </a:ext>
                </a:extLst>
              </a:tr>
              <a:tr h="285750">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CRN-2</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Addressed the issue of network status dependency affecting the rest of the networks and systems.</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796601545"/>
                  </a:ext>
                </a:extLst>
              </a:tr>
              <a:tr h="561975">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CON-1</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tc>
                  <a:txBody>
                    <a:bodyPr/>
                    <a:lstStyle/>
                    <a:p>
                      <a:pPr algn="l" fontAlgn="base">
                        <a:lnSpc>
                          <a:spcPts val="975"/>
                        </a:lnSpc>
                      </a:pPr>
                      <a:r>
                        <a:rPr lang="en-US" sz="1000" b="0" i="0">
                          <a:solidFill>
                            <a:srgbClr val="000000"/>
                          </a:solidFill>
                          <a:effectLst/>
                          <a:latin typeface="Avenir Next LT Pro Light"/>
                        </a:rPr>
                        <a:t>Concern is partially addressed through the idea of a proper UI, which will allow passenger and staff users to utilize the system in a simple but efficient manner. The technology will be open source to address the issue of a user interface. Training will allow for smoother processes between all users.</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41527214"/>
                  </a:ext>
                </a:extLst>
              </a:tr>
              <a:tr h="200025">
                <a:tc>
                  <a:txBody>
                    <a:bodyPr/>
                    <a:lstStyle/>
                    <a:p>
                      <a:pPr algn="l" fontAlgn="base">
                        <a:lnSpc>
                          <a:spcPts val="975"/>
                        </a:lnSpc>
                      </a:pPr>
                      <a:r>
                        <a:rPr lang="en-US" sz="1000" b="0" i="0">
                          <a:solidFill>
                            <a:srgbClr val="000000"/>
                          </a:solidFill>
                          <a:effectLst/>
                          <a:latin typeface="Avenir Next LT Pro Light"/>
                        </a:rPr>
                        <a:t>CON-2</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endParaRPr lang="en-US" sz="1000" b="0" i="0">
                        <a:solidFill>
                          <a:srgbClr val="000000"/>
                        </a:solidFill>
                        <a:effectLst/>
                        <a:latin typeface="Avenir Next LT Pro Light" panose="020B0304020202020204" pitchFamily="34" charset="0"/>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tc>
                  <a:txBody>
                    <a:bodyPr/>
                    <a:lstStyle/>
                    <a:p>
                      <a:pPr algn="l" fontAlgn="base">
                        <a:lnSpc>
                          <a:spcPts val="975"/>
                        </a:lnSpc>
                      </a:pPr>
                      <a:r>
                        <a:rPr lang="en-US" sz="1000" b="0" i="0">
                          <a:solidFill>
                            <a:srgbClr val="000000"/>
                          </a:solidFill>
                          <a:effectLst/>
                          <a:latin typeface="Avenir Next LT Pro Light"/>
                        </a:rPr>
                        <a:t>No relevant decisions made.</a:t>
                      </a:r>
                      <a:endParaRPr lang="en-US" b="0" i="0">
                        <a:solidFill>
                          <a:srgbClr val="000000"/>
                        </a:solidFill>
                        <a:effectLst/>
                        <a:latin typeface="Avenir Next LT Pro Light"/>
                      </a:endParaRPr>
                    </a:p>
                  </a:txBody>
                  <a:tcPr marL="69885" marR="69885" marT="34938" marB="34938">
                    <a:lnL w="10858" cap="flat" cmpd="sng" algn="ctr">
                      <a:solidFill>
                        <a:srgbClr val="FFFFFF"/>
                      </a:solidFill>
                      <a:prstDash val="solid"/>
                      <a:round/>
                      <a:headEnd type="none" w="med" len="med"/>
                      <a:tailEnd type="none" w="med" len="med"/>
                    </a:lnL>
                    <a:lnR w="10858" cap="flat" cmpd="sng" algn="ctr">
                      <a:solidFill>
                        <a:srgbClr val="FFFFFF"/>
                      </a:solidFill>
                      <a:prstDash val="solid"/>
                      <a:round/>
                      <a:headEnd type="none" w="med" len="med"/>
                      <a:tailEnd type="none" w="med" len="med"/>
                    </a:lnR>
                    <a:lnT w="10858" cap="flat" cmpd="sng" algn="ctr">
                      <a:solidFill>
                        <a:srgbClr val="FFFFFF"/>
                      </a:solidFill>
                      <a:prstDash val="solid"/>
                      <a:round/>
                      <a:headEnd type="none" w="med" len="med"/>
                      <a:tailEnd type="none" w="med" len="med"/>
                    </a:lnT>
                    <a:lnB w="10858"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1745114"/>
                  </a:ext>
                </a:extLst>
              </a:tr>
            </a:tbl>
          </a:graphicData>
        </a:graphic>
      </p:graphicFrame>
    </p:spTree>
    <p:extLst>
      <p:ext uri="{BB962C8B-B14F-4D97-AF65-F5344CB8AC3E}">
        <p14:creationId xmlns:p14="http://schemas.microsoft.com/office/powerpoint/2010/main" val="3850062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D59431-0892-9304-0493-BF65B3D4BD4F}"/>
              </a:ext>
            </a:extLst>
          </p:cNvPr>
          <p:cNvSpPr txBox="1">
            <a:spLocks/>
          </p:cNvSpPr>
          <p:nvPr/>
        </p:nvSpPr>
        <p:spPr>
          <a:xfrm>
            <a:off x="521208" y="786384"/>
            <a:ext cx="5567266" cy="170777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a:lstStyle>
          <a:p>
            <a:pPr>
              <a:spcAft>
                <a:spcPts val="600"/>
              </a:spcAft>
            </a:pPr>
            <a:r>
              <a:rPr lang="en-US" sz="3700">
                <a:latin typeface="Batang"/>
                <a:ea typeface="Batang"/>
              </a:rPr>
              <a:t>4th Iteration: Customer Seating Assignments, Interactivity, and Constraints </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A6FDB5D1-FD53-A53D-0E60-D62EFB67FAA4}"/>
              </a:ext>
            </a:extLst>
          </p:cNvPr>
          <p:cNvSpPr txBox="1">
            <a:spLocks/>
          </p:cNvSpPr>
          <p:nvPr/>
        </p:nvSpPr>
        <p:spPr>
          <a:xfrm>
            <a:off x="571501" y="2848396"/>
            <a:ext cx="5467441" cy="3018330"/>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sz="1800" b="1"/>
              <a:t>Problem: </a:t>
            </a:r>
            <a:r>
              <a:rPr lang="en-US" sz="1800"/>
              <a:t>Current train tracking applications lack flexibility for customers and staff, and budgets appear to be a concern.</a:t>
            </a:r>
          </a:p>
          <a:p>
            <a:pPr marL="0">
              <a:buNone/>
            </a:pPr>
            <a:r>
              <a:rPr lang="en-US" sz="1800" b="1"/>
              <a:t>Objective:</a:t>
            </a:r>
            <a:r>
              <a:rPr lang="en-US" sz="1800"/>
              <a:t> Plan/Design program functionality to check seating availability and assign customers to seats, while considering application interactional and budgetary constraints.</a:t>
            </a:r>
            <a:endParaRPr lang="en-US"/>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Graphic 2" descr="Group of men outline">
            <a:extLst>
              <a:ext uri="{FF2B5EF4-FFF2-40B4-BE49-F238E27FC236}">
                <a16:creationId xmlns:a16="http://schemas.microsoft.com/office/drawing/2014/main" id="{CF60FED6-01F8-8B69-99F7-D594C0FE29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503" y="1571368"/>
            <a:ext cx="3107723" cy="3097427"/>
          </a:xfrm>
          <a:prstGeom prst="rect">
            <a:avLst/>
          </a:prstGeom>
        </p:spPr>
      </p:pic>
    </p:spTree>
    <p:extLst>
      <p:ext uri="{BB962C8B-B14F-4D97-AF65-F5344CB8AC3E}">
        <p14:creationId xmlns:p14="http://schemas.microsoft.com/office/powerpoint/2010/main" val="8996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C0C-1498-F42A-D257-938F616F31BB}"/>
              </a:ext>
            </a:extLst>
          </p:cNvPr>
          <p:cNvSpPr>
            <a:spLocks noGrp="1"/>
          </p:cNvSpPr>
          <p:nvPr>
            <p:ph type="title"/>
          </p:nvPr>
        </p:nvSpPr>
        <p:spPr/>
        <p:txBody>
          <a:bodyPr/>
          <a:lstStyle/>
          <a:p>
            <a:r>
              <a:rPr lang="en-US">
                <a:latin typeface="Batang"/>
                <a:ea typeface="Batang"/>
              </a:rPr>
              <a:t>Requirement Analysis for UC-3</a:t>
            </a:r>
            <a:endParaRPr lang="en-US"/>
          </a:p>
        </p:txBody>
      </p:sp>
      <p:graphicFrame>
        <p:nvGraphicFramePr>
          <p:cNvPr id="4" name="Content Placeholder 4">
            <a:extLst>
              <a:ext uri="{FF2B5EF4-FFF2-40B4-BE49-F238E27FC236}">
                <a16:creationId xmlns:a16="http://schemas.microsoft.com/office/drawing/2014/main" id="{69B2AD3D-CC78-B21C-BCF0-0F3686341373}"/>
              </a:ext>
            </a:extLst>
          </p:cNvPr>
          <p:cNvGraphicFramePr>
            <a:graphicFrameLocks noGrp="1"/>
          </p:cNvGraphicFramePr>
          <p:nvPr>
            <p:extLst>
              <p:ext uri="{D42A27DB-BD31-4B8C-83A1-F6EECF244321}">
                <p14:modId xmlns:p14="http://schemas.microsoft.com/office/powerpoint/2010/main" val="420742194"/>
              </p:ext>
            </p:extLst>
          </p:nvPr>
        </p:nvGraphicFramePr>
        <p:xfrm>
          <a:off x="1197276" y="2074863"/>
          <a:ext cx="6283410" cy="410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287">
            <a:extLst>
              <a:ext uri="{FF2B5EF4-FFF2-40B4-BE49-F238E27FC236}">
                <a16:creationId xmlns:a16="http://schemas.microsoft.com/office/drawing/2014/main" id="{F7D53291-6AE7-ECC2-05CC-221BAC6907F4}"/>
              </a:ext>
            </a:extLst>
          </p:cNvPr>
          <p:cNvGraphicFramePr>
            <a:graphicFrameLocks noGrp="1"/>
          </p:cNvGraphicFramePr>
          <p:nvPr>
            <p:extLst>
              <p:ext uri="{D42A27DB-BD31-4B8C-83A1-F6EECF244321}">
                <p14:modId xmlns:p14="http://schemas.microsoft.com/office/powerpoint/2010/main" val="2650555128"/>
              </p:ext>
            </p:extLst>
          </p:nvPr>
        </p:nvGraphicFramePr>
        <p:xfrm>
          <a:off x="6446838" y="2074863"/>
          <a:ext cx="5181600" cy="410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11284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27BD-05B7-0229-C01E-DB539A6DC901}"/>
              </a:ext>
            </a:extLst>
          </p:cNvPr>
          <p:cNvSpPr>
            <a:spLocks noGrp="1"/>
          </p:cNvSpPr>
          <p:nvPr>
            <p:ph type="title"/>
          </p:nvPr>
        </p:nvSpPr>
        <p:spPr/>
        <p:txBody>
          <a:bodyPr/>
          <a:lstStyle/>
          <a:p>
            <a:r>
              <a:rPr lang="en-US">
                <a:latin typeface="Batang"/>
                <a:ea typeface="Batang"/>
              </a:rPr>
              <a:t>Requirement Analysis for UC-5</a:t>
            </a:r>
            <a:endParaRPr lang="en-US"/>
          </a:p>
        </p:txBody>
      </p:sp>
      <p:graphicFrame>
        <p:nvGraphicFramePr>
          <p:cNvPr id="5" name="Content Placeholder 4">
            <a:extLst>
              <a:ext uri="{FF2B5EF4-FFF2-40B4-BE49-F238E27FC236}">
                <a16:creationId xmlns:a16="http://schemas.microsoft.com/office/drawing/2014/main" id="{40324259-C977-D5A0-CD77-C53435B33AAE}"/>
              </a:ext>
            </a:extLst>
          </p:cNvPr>
          <p:cNvGraphicFramePr>
            <a:graphicFrameLocks noGrp="1"/>
          </p:cNvGraphicFramePr>
          <p:nvPr>
            <p:ph sz="half" idx="1"/>
            <p:extLst>
              <p:ext uri="{D42A27DB-BD31-4B8C-83A1-F6EECF244321}">
                <p14:modId xmlns:p14="http://schemas.microsoft.com/office/powerpoint/2010/main" val="4249134224"/>
              </p:ext>
            </p:extLst>
          </p:nvPr>
        </p:nvGraphicFramePr>
        <p:xfrm>
          <a:off x="1969572" y="2074863"/>
          <a:ext cx="3791466" cy="407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6" name="Content Placeholder 105">
            <a:extLst>
              <a:ext uri="{FF2B5EF4-FFF2-40B4-BE49-F238E27FC236}">
                <a16:creationId xmlns:a16="http://schemas.microsoft.com/office/drawing/2014/main" id="{DA32FB76-FF22-9514-B18C-223529C91CB4}"/>
              </a:ext>
            </a:extLst>
          </p:cNvPr>
          <p:cNvGraphicFramePr>
            <a:graphicFrameLocks noGrp="1"/>
          </p:cNvGraphicFramePr>
          <p:nvPr>
            <p:ph sz="half" idx="2"/>
            <p:extLst>
              <p:ext uri="{D42A27DB-BD31-4B8C-83A1-F6EECF244321}">
                <p14:modId xmlns:p14="http://schemas.microsoft.com/office/powerpoint/2010/main" val="3641843530"/>
              </p:ext>
            </p:extLst>
          </p:nvPr>
        </p:nvGraphicFramePr>
        <p:xfrm>
          <a:off x="6446838" y="2074863"/>
          <a:ext cx="3863547" cy="4071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08229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4B89-94BE-5FE8-FB9F-98C91AA416A8}"/>
              </a:ext>
            </a:extLst>
          </p:cNvPr>
          <p:cNvSpPr>
            <a:spLocks noGrp="1"/>
          </p:cNvSpPr>
          <p:nvPr>
            <p:ph type="title"/>
          </p:nvPr>
        </p:nvSpPr>
        <p:spPr>
          <a:xfrm>
            <a:off x="571500" y="708045"/>
            <a:ext cx="4445000" cy="1302946"/>
          </a:xfrm>
        </p:spPr>
        <p:txBody>
          <a:bodyPr>
            <a:normAutofit/>
          </a:bodyPr>
          <a:lstStyle/>
          <a:p>
            <a:r>
              <a:rPr lang="en-US">
                <a:latin typeface="Batang"/>
                <a:ea typeface="Batang"/>
              </a:rPr>
              <a:t>Iteration 4 – Class Diagram</a:t>
            </a:r>
            <a:endParaRPr lang="en-US"/>
          </a:p>
        </p:txBody>
      </p:sp>
      <p:pic>
        <p:nvPicPr>
          <p:cNvPr id="4" name="Picture 3" descr="A diagram of a customer service&#10;&#10;Description automatically generated">
            <a:extLst>
              <a:ext uri="{FF2B5EF4-FFF2-40B4-BE49-F238E27FC236}">
                <a16:creationId xmlns:a16="http://schemas.microsoft.com/office/drawing/2014/main" id="{536390FF-954B-3BEA-0683-12ADBC593BB4}"/>
              </a:ext>
            </a:extLst>
          </p:cNvPr>
          <p:cNvPicPr>
            <a:picLocks noChangeAspect="1"/>
          </p:cNvPicPr>
          <p:nvPr/>
        </p:nvPicPr>
        <p:blipFill>
          <a:blip r:embed="rId2"/>
          <a:stretch>
            <a:fillRect/>
          </a:stretch>
        </p:blipFill>
        <p:spPr>
          <a:xfrm>
            <a:off x="2229556" y="582077"/>
            <a:ext cx="9388591" cy="5750291"/>
          </a:xfrm>
          <a:prstGeom prst="rect">
            <a:avLst/>
          </a:prstGeom>
        </p:spPr>
      </p:pic>
    </p:spTree>
    <p:extLst>
      <p:ext uri="{BB962C8B-B14F-4D97-AF65-F5344CB8AC3E}">
        <p14:creationId xmlns:p14="http://schemas.microsoft.com/office/powerpoint/2010/main" val="42575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6C46-1A5B-1608-A762-63EC5F6CB8E5}"/>
              </a:ext>
            </a:extLst>
          </p:cNvPr>
          <p:cNvSpPr>
            <a:spLocks noGrp="1"/>
          </p:cNvSpPr>
          <p:nvPr>
            <p:ph type="title"/>
          </p:nvPr>
        </p:nvSpPr>
        <p:spPr/>
        <p:txBody>
          <a:bodyPr>
            <a:normAutofit fontScale="90000"/>
          </a:bodyPr>
          <a:lstStyle/>
          <a:p>
            <a:r>
              <a:rPr lang="en-US">
                <a:latin typeface="Batang"/>
                <a:ea typeface="Batang"/>
              </a:rPr>
              <a:t>Iteration 4 – Sequence Diagram</a:t>
            </a:r>
            <a:endParaRPr lang="en-US"/>
          </a:p>
        </p:txBody>
      </p:sp>
      <p:pic>
        <p:nvPicPr>
          <p:cNvPr id="5" name="Picture 4" descr="A diagram of a payment process&#10;&#10;Description automatically generated">
            <a:extLst>
              <a:ext uri="{FF2B5EF4-FFF2-40B4-BE49-F238E27FC236}">
                <a16:creationId xmlns:a16="http://schemas.microsoft.com/office/drawing/2014/main" id="{7D4F7FE3-A040-59CA-D582-94B4FD8416F8}"/>
              </a:ext>
            </a:extLst>
          </p:cNvPr>
          <p:cNvPicPr>
            <a:picLocks noChangeAspect="1"/>
          </p:cNvPicPr>
          <p:nvPr/>
        </p:nvPicPr>
        <p:blipFill>
          <a:blip r:embed="rId2"/>
          <a:stretch>
            <a:fillRect/>
          </a:stretch>
        </p:blipFill>
        <p:spPr>
          <a:xfrm>
            <a:off x="4507736" y="692502"/>
            <a:ext cx="7503937" cy="5472995"/>
          </a:xfrm>
          <a:prstGeom prst="rect">
            <a:avLst/>
          </a:prstGeom>
        </p:spPr>
      </p:pic>
    </p:spTree>
    <p:extLst>
      <p:ext uri="{BB962C8B-B14F-4D97-AF65-F5344CB8AC3E}">
        <p14:creationId xmlns:p14="http://schemas.microsoft.com/office/powerpoint/2010/main" val="3517247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05CE202-47D7-7E5A-9CA4-9C432EF49CA5}"/>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6C44F-6514-F960-F5FA-18787CCF18E9}"/>
              </a:ext>
            </a:extLst>
          </p:cNvPr>
          <p:cNvSpPr>
            <a:spLocks noGrp="1"/>
          </p:cNvSpPr>
          <p:nvPr>
            <p:ph type="title"/>
          </p:nvPr>
        </p:nvSpPr>
        <p:spPr>
          <a:xfrm>
            <a:off x="521208" y="783863"/>
            <a:ext cx="3448812" cy="5048339"/>
          </a:xfrm>
        </p:spPr>
        <p:txBody>
          <a:bodyPr vert="horz" lIns="91440" tIns="45720" rIns="91440" bIns="45720" rtlCol="0" anchor="t">
            <a:normAutofit/>
          </a:bodyPr>
          <a:lstStyle/>
          <a:p>
            <a:r>
              <a:rPr lang="en-US"/>
              <a:t>Progress of 4th Iteration</a:t>
            </a:r>
          </a:p>
        </p:txBody>
      </p:sp>
      <p:cxnSp>
        <p:nvCxnSpPr>
          <p:cNvPr id="29" name="Straight Connector 28">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C2A9FBBC-19E8-9366-E81E-0A2573A4CE3A}"/>
              </a:ext>
            </a:extLst>
          </p:cNvPr>
          <p:cNvGraphicFramePr/>
          <p:nvPr>
            <p:extLst>
              <p:ext uri="{D42A27DB-BD31-4B8C-83A1-F6EECF244321}">
                <p14:modId xmlns:p14="http://schemas.microsoft.com/office/powerpoint/2010/main" val="2233366463"/>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7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3156-5705-29B0-F25B-A5B2417DBB72}"/>
              </a:ext>
            </a:extLst>
          </p:cNvPr>
          <p:cNvSpPr>
            <a:spLocks noGrp="1"/>
          </p:cNvSpPr>
          <p:nvPr>
            <p:ph type="title"/>
          </p:nvPr>
        </p:nvSpPr>
        <p:spPr/>
        <p:txBody>
          <a:bodyPr/>
          <a:lstStyle/>
          <a:p>
            <a:r>
              <a:rPr lang="en-US">
                <a:latin typeface="Batang"/>
                <a:ea typeface="Batang"/>
              </a:rPr>
              <a:t>Our Project – GitHub Link</a:t>
            </a:r>
            <a:endParaRPr lang="en-US"/>
          </a:p>
        </p:txBody>
      </p:sp>
      <p:sp>
        <p:nvSpPr>
          <p:cNvPr id="3" name="Content Placeholder 2">
            <a:extLst>
              <a:ext uri="{FF2B5EF4-FFF2-40B4-BE49-F238E27FC236}">
                <a16:creationId xmlns:a16="http://schemas.microsoft.com/office/drawing/2014/main" id="{EE1729D4-2F3A-5A83-112B-E460897675D7}"/>
              </a:ext>
            </a:extLst>
          </p:cNvPr>
          <p:cNvSpPr>
            <a:spLocks noGrp="1"/>
          </p:cNvSpPr>
          <p:nvPr>
            <p:ph idx="1"/>
          </p:nvPr>
        </p:nvSpPr>
        <p:spPr/>
        <p:txBody>
          <a:bodyPr vert="horz" lIns="91440" tIns="45720" rIns="91440" bIns="45720" rtlCol="0" anchor="t">
            <a:normAutofit/>
          </a:bodyPr>
          <a:lstStyle/>
          <a:p>
            <a:pPr marL="0" indent="0">
              <a:buNone/>
            </a:pPr>
            <a:r>
              <a:rPr lang="en-US" sz="2800">
                <a:ea typeface="+mn-lt"/>
                <a:cs typeface="+mn-lt"/>
                <a:hlinkClick r:id="rId2"/>
              </a:rPr>
              <a:t>https://github.com/JSimonoff-operator/CS4320Team72024</a:t>
            </a:r>
            <a:r>
              <a:rPr lang="en-US" sz="2800">
                <a:ea typeface="+mn-lt"/>
                <a:cs typeface="+mn-lt"/>
              </a:rPr>
              <a:t> </a:t>
            </a:r>
            <a:endParaRPr lang="en-US"/>
          </a:p>
        </p:txBody>
      </p:sp>
      <p:pic>
        <p:nvPicPr>
          <p:cNvPr id="4" name="Picture 3" descr="A logo with a cat&#10;&#10;Description automatically generated">
            <a:extLst>
              <a:ext uri="{FF2B5EF4-FFF2-40B4-BE49-F238E27FC236}">
                <a16:creationId xmlns:a16="http://schemas.microsoft.com/office/drawing/2014/main" id="{554B598B-705E-166C-F758-4A28EFC37457}"/>
              </a:ext>
            </a:extLst>
          </p:cNvPr>
          <p:cNvPicPr>
            <a:picLocks noChangeAspect="1"/>
          </p:cNvPicPr>
          <p:nvPr/>
        </p:nvPicPr>
        <p:blipFill>
          <a:blip r:embed="rId3"/>
          <a:srcRect l="1071" r="2143" b="3205"/>
          <a:stretch/>
        </p:blipFill>
        <p:spPr>
          <a:xfrm>
            <a:off x="680240" y="3185021"/>
            <a:ext cx="4018697" cy="224804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9A427F66-B3CD-96FF-F3A0-413D9C3AEB7B}"/>
              </a:ext>
            </a:extLst>
          </p:cNvPr>
          <p:cNvPicPr>
            <a:picLocks noChangeAspect="1"/>
          </p:cNvPicPr>
          <p:nvPr/>
        </p:nvPicPr>
        <p:blipFill>
          <a:blip r:embed="rId4"/>
          <a:srcRect l="7678" r="-187" b="26099"/>
          <a:stretch/>
        </p:blipFill>
        <p:spPr>
          <a:xfrm>
            <a:off x="5399994" y="2728148"/>
            <a:ext cx="5342443" cy="3252871"/>
          </a:xfrm>
          <a:prstGeom prst="rect">
            <a:avLst/>
          </a:prstGeom>
        </p:spPr>
      </p:pic>
    </p:spTree>
    <p:extLst>
      <p:ext uri="{BB962C8B-B14F-4D97-AF65-F5344CB8AC3E}">
        <p14:creationId xmlns:p14="http://schemas.microsoft.com/office/powerpoint/2010/main" val="3973526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3831-4ACB-F00D-297A-73F9F4653752}"/>
              </a:ext>
            </a:extLst>
          </p:cNvPr>
          <p:cNvSpPr>
            <a:spLocks noGrp="1"/>
          </p:cNvSpPr>
          <p:nvPr>
            <p:ph type="title"/>
          </p:nvPr>
        </p:nvSpPr>
        <p:spPr>
          <a:xfrm>
            <a:off x="571500" y="665966"/>
            <a:ext cx="11049000" cy="719053"/>
          </a:xfrm>
        </p:spPr>
        <p:txBody>
          <a:bodyPr/>
          <a:lstStyle/>
          <a:p>
            <a:r>
              <a:rPr lang="en-US">
                <a:latin typeface="Batang"/>
                <a:ea typeface="Batang"/>
              </a:rPr>
              <a:t>Progress of 4th Iteration</a:t>
            </a:r>
            <a:endParaRPr lang="en-US"/>
          </a:p>
        </p:txBody>
      </p:sp>
      <p:graphicFrame>
        <p:nvGraphicFramePr>
          <p:cNvPr id="4" name="Table 3">
            <a:extLst>
              <a:ext uri="{FF2B5EF4-FFF2-40B4-BE49-F238E27FC236}">
                <a16:creationId xmlns:a16="http://schemas.microsoft.com/office/drawing/2014/main" id="{FFF32211-FAE7-59F2-1D79-387AA395F9B0}"/>
              </a:ext>
            </a:extLst>
          </p:cNvPr>
          <p:cNvGraphicFramePr>
            <a:graphicFrameLocks noGrp="1"/>
          </p:cNvGraphicFramePr>
          <p:nvPr>
            <p:extLst>
              <p:ext uri="{D42A27DB-BD31-4B8C-83A1-F6EECF244321}">
                <p14:modId xmlns:p14="http://schemas.microsoft.com/office/powerpoint/2010/main" val="1761446865"/>
              </p:ext>
            </p:extLst>
          </p:nvPr>
        </p:nvGraphicFramePr>
        <p:xfrm>
          <a:off x="1441621" y="1482301"/>
          <a:ext cx="9305000" cy="4696286"/>
        </p:xfrm>
        <a:graphic>
          <a:graphicData uri="http://schemas.openxmlformats.org/drawingml/2006/table">
            <a:tbl>
              <a:tblPr bandRow="1">
                <a:tableStyleId>{5C22544A-7EE6-4342-B048-85BDC9FD1C3A}</a:tableStyleId>
              </a:tblPr>
              <a:tblGrid>
                <a:gridCol w="1009422">
                  <a:extLst>
                    <a:ext uri="{9D8B030D-6E8A-4147-A177-3AD203B41FA5}">
                      <a16:colId xmlns:a16="http://schemas.microsoft.com/office/drawing/2014/main" val="1584544342"/>
                    </a:ext>
                  </a:extLst>
                </a:gridCol>
                <a:gridCol w="1144012">
                  <a:extLst>
                    <a:ext uri="{9D8B030D-6E8A-4147-A177-3AD203B41FA5}">
                      <a16:colId xmlns:a16="http://schemas.microsoft.com/office/drawing/2014/main" val="2015475077"/>
                    </a:ext>
                  </a:extLst>
                </a:gridCol>
                <a:gridCol w="1323467">
                  <a:extLst>
                    <a:ext uri="{9D8B030D-6E8A-4147-A177-3AD203B41FA5}">
                      <a16:colId xmlns:a16="http://schemas.microsoft.com/office/drawing/2014/main" val="4087461832"/>
                    </a:ext>
                  </a:extLst>
                </a:gridCol>
                <a:gridCol w="5828099">
                  <a:extLst>
                    <a:ext uri="{9D8B030D-6E8A-4147-A177-3AD203B41FA5}">
                      <a16:colId xmlns:a16="http://schemas.microsoft.com/office/drawing/2014/main" val="1719549240"/>
                    </a:ext>
                  </a:extLst>
                </a:gridCol>
              </a:tblGrid>
              <a:tr h="296670">
                <a:tc>
                  <a:txBody>
                    <a:bodyPr/>
                    <a:lstStyle/>
                    <a:p>
                      <a:pPr fontAlgn="base">
                        <a:lnSpc>
                          <a:spcPts val="975"/>
                        </a:lnSpc>
                      </a:pPr>
                      <a:r>
                        <a:rPr lang="en-US" sz="1000" b="1">
                          <a:solidFill>
                            <a:srgbClr val="FFFFFF"/>
                          </a:solidFill>
                          <a:effectLst/>
                          <a:latin typeface="Avenir Next LT Pro Light"/>
                        </a:rPr>
                        <a:t>Not Addressed</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Partially Addressed</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Completely Addressed</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000000"/>
                    </a:solidFill>
                  </a:tcPr>
                </a:tc>
                <a:tc>
                  <a:txBody>
                    <a:bodyPr/>
                    <a:lstStyle/>
                    <a:p>
                      <a:pPr fontAlgn="base">
                        <a:lnSpc>
                          <a:spcPts val="975"/>
                        </a:lnSpc>
                      </a:pPr>
                      <a:r>
                        <a:rPr lang="en-US" sz="1000" b="1">
                          <a:solidFill>
                            <a:srgbClr val="FFFFFF"/>
                          </a:solidFill>
                          <a:effectLst/>
                          <a:latin typeface="Avenir Next LT Pro Light"/>
                        </a:rPr>
                        <a:t>Design Decisions Made During the Iteration</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35243"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368712899"/>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UC-1</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Machine learning-based security enhancements detect and flag suspicious login patterns to reduce unauthorized access. Distinction between staff and user roles are clear and easy to distinguish.</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35243"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815884081"/>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UC-2</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Defined requirements for network status and explained with detailed system architecture.</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936246149"/>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UC-3</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Systems utilize seating availability and allow for optimal decisions during peak assignment times. Seat selection discrepancies are handled by storing a user into a specific seat.</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64580840"/>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UC-4</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Introduced ML-driven fraud detection to identify irregular transaction patterns and enhanced encryption for secure bank communications.</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197410429"/>
                  </a:ext>
                </a:extLst>
              </a:tr>
              <a:tr h="41151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UC-5</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Selected reference architecture supports modules that can utilize this functionality. Seat assignments can operate at peak times in real time, where a customer is placed into a seat, where a proper system is in place to avoid a second user from taking an already assigned seat.</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716871309"/>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UC-6</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Defined Requirements with and created a system architecture to address train tracking.</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804374446"/>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QA-1</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Separate user roles in login have been addressed, and payment processing functionality has been planned for</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074747764"/>
                  </a:ext>
                </a:extLst>
              </a:tr>
              <a:tr h="191399">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r>
                        <a:rPr lang="en-US" sz="1000">
                          <a:effectLst/>
                          <a:latin typeface="Avenir Next LT Pro Light"/>
                        </a:rPr>
                        <a:t>QA-2</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Login has been addressed along with payment processing, as well as seating availability.</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65945482"/>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QA-3</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Selected backend system technologies acknowledge this attribute. Network status is monitored for both train tracking emergencies and customer seating times.</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443628917"/>
                  </a:ext>
                </a:extLst>
              </a:tr>
              <a:tr h="29667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QA-4</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Network status monitoring has been partially addressed with this attribute, where payment processing has also been addressed.</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181715458"/>
                  </a:ext>
                </a:extLst>
              </a:tr>
              <a:tr h="191399">
                <a:tc>
                  <a:txBody>
                    <a:bodyPr/>
                    <a:lstStyle/>
                    <a:p>
                      <a:pPr fontAlgn="base">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r>
                        <a:rPr lang="en-US" sz="1000">
                          <a:effectLst/>
                          <a:latin typeface="Avenir Next LT Pro Light"/>
                        </a:rPr>
                        <a:t>CRN-1</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lvl="0">
                        <a:lnSpc>
                          <a:spcPts val="975"/>
                        </a:lnSpc>
                        <a:buNone/>
                      </a:pPr>
                      <a:r>
                        <a:rPr lang="en-US" sz="1000" b="0" i="0" u="none" strike="noStrike" noProof="0">
                          <a:solidFill>
                            <a:srgbClr val="000000"/>
                          </a:solidFill>
                          <a:effectLst/>
                          <a:latin typeface="Avenir Next LT Pro Light"/>
                        </a:rPr>
                        <a:t>Login authorization between staff and customer has been addressed.</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603807538"/>
                  </a:ext>
                </a:extLst>
              </a:tr>
              <a:tr h="26796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CRN-2</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Addressed the issue of network status dependency affecting the rest of the networks and systems.</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994585440"/>
                  </a:ext>
                </a:extLst>
              </a:tr>
              <a:tr h="526350">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CON-1</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tc>
                  <a:txBody>
                    <a:bodyPr/>
                    <a:lstStyle/>
                    <a:p>
                      <a:pPr fontAlgn="base">
                        <a:lnSpc>
                          <a:spcPts val="975"/>
                        </a:lnSpc>
                      </a:pPr>
                      <a:r>
                        <a:rPr lang="en-US" sz="1000">
                          <a:effectLst/>
                          <a:latin typeface="Avenir Next LT Pro Light"/>
                        </a:rPr>
                        <a:t>Concern is addressed through the idea of a proper UI, which will allow passenger and staff users to utilize the system in a simple but efficient manner. The technology will be open source to address the issue of a user interface. Training will allow for smoother processes between all users.</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10025452"/>
                  </a:ext>
                </a:extLst>
              </a:tr>
              <a:tr h="191399">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auto">
                        <a:lnSpc>
                          <a:spcPts val="975"/>
                        </a:lnSpc>
                      </a:pPr>
                      <a:endParaRPr lang="en-US" sz="1000">
                        <a:effectLst/>
                        <a:latin typeface="Avenir Next LT Pro Light"/>
                      </a:endParaRP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CON-2</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tc>
                  <a:txBody>
                    <a:bodyPr/>
                    <a:lstStyle/>
                    <a:p>
                      <a:pPr fontAlgn="base">
                        <a:lnSpc>
                          <a:spcPts val="975"/>
                        </a:lnSpc>
                      </a:pPr>
                      <a:r>
                        <a:rPr lang="en-US" sz="1000">
                          <a:effectLst/>
                          <a:latin typeface="Avenir Next LT Pro Light"/>
                        </a:rPr>
                        <a:t>Budgetary constraints have been addressed through the usage of AWS and runtime functionality.</a:t>
                      </a:r>
                    </a:p>
                  </a:txBody>
                  <a:tcPr marL="69894" marR="69894" marT="34938" marB="34938">
                    <a:lnL w="11744" cap="flat" cmpd="sng" algn="ctr">
                      <a:solidFill>
                        <a:srgbClr val="FFFFFF"/>
                      </a:solidFill>
                      <a:prstDash val="solid"/>
                      <a:round/>
                      <a:headEnd type="none" w="med" len="med"/>
                      <a:tailEnd type="none" w="med" len="med"/>
                    </a:lnL>
                    <a:lnR w="11744" cap="flat" cmpd="sng" algn="ctr">
                      <a:solidFill>
                        <a:srgbClr val="FFFFFF"/>
                      </a:solidFill>
                      <a:prstDash val="solid"/>
                      <a:round/>
                      <a:headEnd type="none" w="med" len="med"/>
                      <a:tailEnd type="none" w="med" len="med"/>
                    </a:lnR>
                    <a:lnT w="11744" cap="flat" cmpd="sng" algn="ctr">
                      <a:solidFill>
                        <a:srgbClr val="FFFFFF"/>
                      </a:solidFill>
                      <a:prstDash val="solid"/>
                      <a:round/>
                      <a:headEnd type="none" w="med" len="med"/>
                      <a:tailEnd type="none" w="med" len="med"/>
                    </a:lnT>
                    <a:lnB w="11744"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690046297"/>
                  </a:ext>
                </a:extLst>
              </a:tr>
            </a:tbl>
          </a:graphicData>
        </a:graphic>
      </p:graphicFrame>
    </p:spTree>
    <p:extLst>
      <p:ext uri="{BB962C8B-B14F-4D97-AF65-F5344CB8AC3E}">
        <p14:creationId xmlns:p14="http://schemas.microsoft.com/office/powerpoint/2010/main" val="2950094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1330-057C-9A6A-EF68-2BF4D8EF0DB2}"/>
              </a:ext>
            </a:extLst>
          </p:cNvPr>
          <p:cNvSpPr>
            <a:spLocks noGrp="1"/>
          </p:cNvSpPr>
          <p:nvPr>
            <p:ph type="title"/>
          </p:nvPr>
        </p:nvSpPr>
        <p:spPr/>
        <p:txBody>
          <a:bodyPr/>
          <a:lstStyle/>
          <a:p>
            <a:r>
              <a:rPr lang="en-US">
                <a:latin typeface="Batang"/>
                <a:ea typeface="Batang"/>
              </a:rPr>
              <a:t>Work Breakdown - Timeline</a:t>
            </a:r>
            <a:endParaRPr lang="en-US"/>
          </a:p>
        </p:txBody>
      </p:sp>
      <p:graphicFrame>
        <p:nvGraphicFramePr>
          <p:cNvPr id="3" name="Diagram 2">
            <a:extLst>
              <a:ext uri="{FF2B5EF4-FFF2-40B4-BE49-F238E27FC236}">
                <a16:creationId xmlns:a16="http://schemas.microsoft.com/office/drawing/2014/main" id="{619900F5-F7DE-1314-9A84-C18E13528012}"/>
              </a:ext>
            </a:extLst>
          </p:cNvPr>
          <p:cNvGraphicFramePr/>
          <p:nvPr>
            <p:extLst>
              <p:ext uri="{D42A27DB-BD31-4B8C-83A1-F6EECF244321}">
                <p14:modId xmlns:p14="http://schemas.microsoft.com/office/powerpoint/2010/main" val="745543447"/>
              </p:ext>
            </p:extLst>
          </p:nvPr>
        </p:nvGraphicFramePr>
        <p:xfrm>
          <a:off x="659028" y="1600200"/>
          <a:ext cx="1053413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143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4A423-D8A3-A0D2-8742-DBBE87050FBD}"/>
              </a:ext>
            </a:extLst>
          </p:cNvPr>
          <p:cNvSpPr>
            <a:spLocks noGrp="1"/>
          </p:cNvSpPr>
          <p:nvPr>
            <p:ph type="title"/>
          </p:nvPr>
        </p:nvSpPr>
        <p:spPr>
          <a:xfrm>
            <a:off x="521208" y="783863"/>
            <a:ext cx="3448812" cy="5048339"/>
          </a:xfrm>
        </p:spPr>
        <p:txBody>
          <a:bodyPr vert="horz" lIns="91440" tIns="45720" rIns="91440" bIns="45720" rtlCol="0" anchor="t">
            <a:normAutofit/>
          </a:bodyPr>
          <a:lstStyle/>
          <a:p>
            <a:r>
              <a:rPr lang="en-US">
                <a:latin typeface="Batang"/>
                <a:ea typeface="Batang"/>
              </a:rPr>
              <a:t>Course Content and Our Project</a:t>
            </a:r>
          </a:p>
          <a:p>
            <a:endParaRPr lang="en-US"/>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5662445-F8BA-D374-0934-A6B47EA79E33}"/>
              </a:ext>
            </a:extLst>
          </p:cNvPr>
          <p:cNvGraphicFramePr>
            <a:graphicFrameLocks noGrp="1"/>
          </p:cNvGraphicFramePr>
          <p:nvPr>
            <p:ph idx="1"/>
            <p:extLst>
              <p:ext uri="{D42A27DB-BD31-4B8C-83A1-F6EECF244321}">
                <p14:modId xmlns:p14="http://schemas.microsoft.com/office/powerpoint/2010/main" val="847106775"/>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640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3F99-D848-2575-D8DF-632BC3D66534}"/>
              </a:ext>
            </a:extLst>
          </p:cNvPr>
          <p:cNvSpPr>
            <a:spLocks noGrp="1"/>
          </p:cNvSpPr>
          <p:nvPr>
            <p:ph type="title"/>
          </p:nvPr>
        </p:nvSpPr>
        <p:spPr>
          <a:xfrm>
            <a:off x="571500" y="2561304"/>
            <a:ext cx="11049000" cy="1161836"/>
          </a:xfrm>
        </p:spPr>
        <p:txBody>
          <a:bodyPr vert="horz" lIns="91440" tIns="45720" rIns="91440" bIns="45720" rtlCol="0" anchor="ctr">
            <a:normAutofit/>
          </a:bodyPr>
          <a:lstStyle/>
          <a:p>
            <a:pPr algn="ctr"/>
            <a:r>
              <a:rPr lang="en-US">
                <a:latin typeface="Batang"/>
                <a:ea typeface="Batang"/>
              </a:rPr>
              <a:t>Questions?</a:t>
            </a:r>
            <a:endParaRPr lang="en-US"/>
          </a:p>
        </p:txBody>
      </p:sp>
    </p:spTree>
    <p:extLst>
      <p:ext uri="{BB962C8B-B14F-4D97-AF65-F5344CB8AC3E}">
        <p14:creationId xmlns:p14="http://schemas.microsoft.com/office/powerpoint/2010/main" val="69701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689F-BE87-DD3E-3D9B-0AA9CEA77EDA}"/>
              </a:ext>
            </a:extLst>
          </p:cNvPr>
          <p:cNvSpPr>
            <a:spLocks noGrp="1"/>
          </p:cNvSpPr>
          <p:nvPr>
            <p:ph type="title"/>
          </p:nvPr>
        </p:nvSpPr>
        <p:spPr/>
        <p:txBody>
          <a:bodyPr/>
          <a:lstStyle/>
          <a:p>
            <a:r>
              <a:rPr lang="en-US"/>
              <a:t>Related work</a:t>
            </a:r>
          </a:p>
        </p:txBody>
      </p:sp>
      <p:sp>
        <p:nvSpPr>
          <p:cNvPr id="3" name="Content Placeholder 2">
            <a:extLst>
              <a:ext uri="{FF2B5EF4-FFF2-40B4-BE49-F238E27FC236}">
                <a16:creationId xmlns:a16="http://schemas.microsoft.com/office/drawing/2014/main" id="{2869C1FA-CD81-A76C-71C7-1474D8BD1BCF}"/>
              </a:ext>
            </a:extLst>
          </p:cNvPr>
          <p:cNvSpPr>
            <a:spLocks noGrp="1"/>
          </p:cNvSpPr>
          <p:nvPr>
            <p:ph idx="1"/>
          </p:nvPr>
        </p:nvSpPr>
        <p:spPr/>
        <p:txBody>
          <a:bodyPr/>
          <a:lstStyle/>
          <a:p>
            <a:r>
              <a:rPr lang="en-US"/>
              <a:t>Aviation Tracking Systems</a:t>
            </a:r>
          </a:p>
          <a:p>
            <a:pPr lvl="1"/>
            <a:r>
              <a:rPr lang="en-US"/>
              <a:t>GitHub: </a:t>
            </a:r>
            <a:r>
              <a:rPr lang="en-US" b="1">
                <a:hlinkClick r:id="rId2"/>
              </a:rPr>
              <a:t>awesome-adsb</a:t>
            </a:r>
            <a:endParaRPr lang="en-US" b="1"/>
          </a:p>
          <a:p>
            <a:r>
              <a:rPr lang="en-US"/>
              <a:t>Public Transit</a:t>
            </a:r>
          </a:p>
          <a:p>
            <a:r>
              <a:rPr lang="en-US"/>
              <a:t>Real-Time Transit Apps(Google/Apple Maps)</a:t>
            </a:r>
          </a:p>
          <a:p>
            <a:pPr lvl="1"/>
            <a:r>
              <a:rPr lang="en-US"/>
              <a:t>Apple Maps (Proprietary System): </a:t>
            </a:r>
            <a:r>
              <a:rPr lang="en-US">
                <a:hlinkClick r:id="rId3"/>
              </a:rPr>
              <a:t>Simple Map</a:t>
            </a:r>
            <a:endParaRPr lang="en-US"/>
          </a:p>
          <a:p>
            <a:pPr lvl="1"/>
            <a:r>
              <a:rPr lang="en-US"/>
              <a:t>Google Maps (Proprietary System): </a:t>
            </a:r>
            <a:r>
              <a:rPr lang="en-US">
                <a:hlinkClick r:id="rId4"/>
              </a:rPr>
              <a:t>Geolocation</a:t>
            </a:r>
            <a:endParaRPr lang="en-US"/>
          </a:p>
          <a:p>
            <a:r>
              <a:rPr lang="en-US"/>
              <a:t>Booking Apps</a:t>
            </a:r>
          </a:p>
          <a:p>
            <a:pPr lvl="1"/>
            <a:r>
              <a:rPr lang="en-US"/>
              <a:t>GitHub: </a:t>
            </a:r>
            <a:r>
              <a:rPr lang="en-US" b="1" i="0" u="none" strike="noStrike">
                <a:effectLst/>
                <a:hlinkClick r:id="rId5"/>
              </a:rPr>
              <a:t>Train-Ticket-Reservation-System</a:t>
            </a:r>
            <a:endParaRPr lang="en-US"/>
          </a:p>
          <a:p>
            <a:pPr lvl="1"/>
            <a:endParaRPr lang="en-US"/>
          </a:p>
        </p:txBody>
      </p:sp>
    </p:spTree>
    <p:extLst>
      <p:ext uri="{BB962C8B-B14F-4D97-AF65-F5344CB8AC3E}">
        <p14:creationId xmlns:p14="http://schemas.microsoft.com/office/powerpoint/2010/main" val="174972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F4E65-7330-6129-5BFB-0AAFB1FA62D4}"/>
              </a:ext>
            </a:extLst>
          </p:cNvPr>
          <p:cNvSpPr>
            <a:spLocks noGrp="1"/>
          </p:cNvSpPr>
          <p:nvPr>
            <p:ph type="title"/>
          </p:nvPr>
        </p:nvSpPr>
        <p:spPr>
          <a:xfrm>
            <a:off x="521209" y="786384"/>
            <a:ext cx="3390158" cy="5105761"/>
          </a:xfrm>
        </p:spPr>
        <p:txBody>
          <a:bodyPr anchor="t">
            <a:normAutofit/>
          </a:bodyPr>
          <a:lstStyle/>
          <a:p>
            <a:r>
              <a:rPr lang="en-US"/>
              <a:t>Unique Selling Point (USP)</a:t>
            </a:r>
          </a:p>
        </p:txBody>
      </p:sp>
      <p:cxnSp>
        <p:nvCxnSpPr>
          <p:cNvPr id="47" name="Straight Connector 46">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8F07CF-75A1-38C1-4393-FA78F1F486CC}"/>
              </a:ext>
            </a:extLst>
          </p:cNvPr>
          <p:cNvSpPr>
            <a:spLocks noGrp="1"/>
          </p:cNvSpPr>
          <p:nvPr>
            <p:ph idx="1"/>
          </p:nvPr>
        </p:nvSpPr>
        <p:spPr>
          <a:xfrm>
            <a:off x="4927835" y="920376"/>
            <a:ext cx="6692666" cy="4971770"/>
          </a:xfrm>
        </p:spPr>
        <p:txBody>
          <a:bodyPr vert="horz" lIns="91440" tIns="45720" rIns="91440" bIns="45720" rtlCol="0" anchor="t">
            <a:normAutofit/>
          </a:bodyPr>
          <a:lstStyle/>
          <a:p>
            <a:pPr marL="0" indent="0">
              <a:buNone/>
            </a:pPr>
            <a:r>
              <a:rPr lang="en-US" sz="1800"/>
              <a:t>The unique selling point of our project is </a:t>
            </a:r>
            <a:r>
              <a:rPr lang="en-US" sz="1800">
                <a:ea typeface="+mn-lt"/>
                <a:cs typeface="+mn-lt"/>
              </a:rPr>
              <a:t>using machine learning, the app will suggest optimal seats (e.g., window/aisle) based on travel history or preferences and provide alternate routes based on current train schedules, delays, and user location. While still prioritizing the features from most booking applications, such that we have a focus on not overbooking, security, safety, and comfort of all passengers and crew members.</a:t>
            </a:r>
          </a:p>
          <a:p>
            <a:pPr marL="0" indent="0">
              <a:buNone/>
            </a:pPr>
            <a:r>
              <a:rPr lang="en-US" sz="1800">
                <a:ea typeface="+mn-lt"/>
                <a:cs typeface="+mn-lt"/>
              </a:rPr>
              <a:t>By comparison to our competition of existing train transportation applications, such as Google Maps and Apple Maps, we provide a unique system that allows for staff and customer flexibility on high-end train transportation.</a:t>
            </a:r>
          </a:p>
        </p:txBody>
      </p:sp>
    </p:spTree>
    <p:extLst>
      <p:ext uri="{BB962C8B-B14F-4D97-AF65-F5344CB8AC3E}">
        <p14:creationId xmlns:p14="http://schemas.microsoft.com/office/powerpoint/2010/main" val="174854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01E6E-3A2E-C855-8950-E1F0C12029F3}"/>
              </a:ext>
            </a:extLst>
          </p:cNvPr>
          <p:cNvSpPr>
            <a:spLocks noGrp="1"/>
          </p:cNvSpPr>
          <p:nvPr>
            <p:ph type="title"/>
          </p:nvPr>
        </p:nvSpPr>
        <p:spPr>
          <a:xfrm>
            <a:off x="521207" y="789567"/>
            <a:ext cx="11110405" cy="1054864"/>
          </a:xfrm>
        </p:spPr>
        <p:txBody>
          <a:bodyPr anchor="t">
            <a:normAutofit/>
          </a:bodyPr>
          <a:lstStyle/>
          <a:p>
            <a:r>
              <a:rPr lang="en-US"/>
              <a:t>Options to Build Upon</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3848A5D-3C9E-C0DD-F32A-479C2157E728}"/>
              </a:ext>
            </a:extLst>
          </p:cNvPr>
          <p:cNvGraphicFramePr>
            <a:graphicFrameLocks noGrp="1"/>
          </p:cNvGraphicFramePr>
          <p:nvPr>
            <p:ph idx="1"/>
            <p:extLst>
              <p:ext uri="{D42A27DB-BD31-4B8C-83A1-F6EECF244321}">
                <p14:modId xmlns:p14="http://schemas.microsoft.com/office/powerpoint/2010/main" val="397483210"/>
              </p:ext>
            </p:extLst>
          </p:nvPr>
        </p:nvGraphicFramePr>
        <p:xfrm>
          <a:off x="543278" y="2604342"/>
          <a:ext cx="11116557" cy="1994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88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22E9-D952-7044-6B96-6FE337466DFB}"/>
              </a:ext>
            </a:extLst>
          </p:cNvPr>
          <p:cNvSpPr>
            <a:spLocks noGrp="1"/>
          </p:cNvSpPr>
          <p:nvPr>
            <p:ph type="title"/>
          </p:nvPr>
        </p:nvSpPr>
        <p:spPr/>
        <p:txBody>
          <a:bodyPr>
            <a:normAutofit fontScale="90000"/>
          </a:bodyPr>
          <a:lstStyle/>
          <a:p>
            <a:r>
              <a:rPr lang="en-US">
                <a:latin typeface="Batang"/>
                <a:ea typeface="Batang"/>
              </a:rPr>
              <a:t>Use Cases (Functional) and Quality Attributes (Non-Functional)</a:t>
            </a:r>
            <a:endParaRPr lang="en-US"/>
          </a:p>
        </p:txBody>
      </p:sp>
      <p:graphicFrame>
        <p:nvGraphicFramePr>
          <p:cNvPr id="4" name="Content Placeholder 3">
            <a:extLst>
              <a:ext uri="{FF2B5EF4-FFF2-40B4-BE49-F238E27FC236}">
                <a16:creationId xmlns:a16="http://schemas.microsoft.com/office/drawing/2014/main" id="{5DBF9FFC-42F5-3E40-DE34-218DA1AFAAB2}"/>
              </a:ext>
            </a:extLst>
          </p:cNvPr>
          <p:cNvGraphicFramePr>
            <a:graphicFrameLocks noGrp="1"/>
          </p:cNvGraphicFramePr>
          <p:nvPr>
            <p:ph idx="1"/>
            <p:extLst>
              <p:ext uri="{D42A27DB-BD31-4B8C-83A1-F6EECF244321}">
                <p14:modId xmlns:p14="http://schemas.microsoft.com/office/powerpoint/2010/main" val="1283455559"/>
              </p:ext>
            </p:extLst>
          </p:nvPr>
        </p:nvGraphicFramePr>
        <p:xfrm>
          <a:off x="571500" y="1942585"/>
          <a:ext cx="4964012" cy="4130040"/>
        </p:xfrm>
        <a:graphic>
          <a:graphicData uri="http://schemas.openxmlformats.org/drawingml/2006/table">
            <a:tbl>
              <a:tblPr firstRow="1" bandRow="1">
                <a:tableStyleId>{3B4B98B0-60AC-42C2-AFA5-B58CD77FA1E5}</a:tableStyleId>
              </a:tblPr>
              <a:tblGrid>
                <a:gridCol w="1269657">
                  <a:extLst>
                    <a:ext uri="{9D8B030D-6E8A-4147-A177-3AD203B41FA5}">
                      <a16:colId xmlns:a16="http://schemas.microsoft.com/office/drawing/2014/main" val="3603237010"/>
                    </a:ext>
                  </a:extLst>
                </a:gridCol>
                <a:gridCol w="3694355">
                  <a:extLst>
                    <a:ext uri="{9D8B030D-6E8A-4147-A177-3AD203B41FA5}">
                      <a16:colId xmlns:a16="http://schemas.microsoft.com/office/drawing/2014/main" val="3188088499"/>
                    </a:ext>
                  </a:extLst>
                </a:gridCol>
              </a:tblGrid>
              <a:tr h="288464">
                <a:tc>
                  <a:txBody>
                    <a:bodyPr/>
                    <a:lstStyle/>
                    <a:p>
                      <a:pPr lvl="0">
                        <a:buNone/>
                      </a:pPr>
                      <a:r>
                        <a:rPr lang="en-US" sz="1300" u="none" strike="noStrike" noProof="0">
                          <a:solidFill>
                            <a:schemeClr val="tx1"/>
                          </a:solidFill>
                        </a:rPr>
                        <a:t>Use Cases</a:t>
                      </a:r>
                    </a:p>
                  </a:txBody>
                  <a:tcPr/>
                </a:tc>
                <a:tc>
                  <a:txBody>
                    <a:bodyPr/>
                    <a:lstStyle/>
                    <a:p>
                      <a:pPr lvl="0">
                        <a:buNone/>
                      </a:pPr>
                      <a:r>
                        <a:rPr lang="en-US" sz="1200" u="none" strike="noStrike" noProof="0">
                          <a:solidFill>
                            <a:schemeClr val="tx1"/>
                          </a:solidFill>
                        </a:rPr>
                        <a:t>Description</a:t>
                      </a:r>
                    </a:p>
                  </a:txBody>
                  <a:tcPr/>
                </a:tc>
                <a:extLst>
                  <a:ext uri="{0D108BD9-81ED-4DB2-BD59-A6C34878D82A}">
                    <a16:rowId xmlns:a16="http://schemas.microsoft.com/office/drawing/2014/main" val="2068480647"/>
                  </a:ext>
                </a:extLst>
              </a:tr>
              <a:tr h="442311">
                <a:tc>
                  <a:txBody>
                    <a:bodyPr/>
                    <a:lstStyle/>
                    <a:p>
                      <a:pPr lvl="0">
                        <a:buNone/>
                      </a:pPr>
                      <a:r>
                        <a:rPr lang="en-US" sz="1300" u="none" strike="noStrike" noProof="0">
                          <a:solidFill>
                            <a:srgbClr val="000000"/>
                          </a:solidFill>
                        </a:rPr>
                        <a:t>UC-1: Login</a:t>
                      </a:r>
                      <a:endParaRPr lang="en-US">
                        <a:solidFill>
                          <a:srgbClr val="000000"/>
                        </a:solidFill>
                      </a:endParaRPr>
                    </a:p>
                  </a:txBody>
                  <a:tcPr/>
                </a:tc>
                <a:tc>
                  <a:txBody>
                    <a:bodyPr/>
                    <a:lstStyle/>
                    <a:p>
                      <a:pPr lvl="0">
                        <a:buNone/>
                      </a:pPr>
                      <a:r>
                        <a:rPr lang="en-US" sz="1200" u="none" strike="noStrike" noProof="0">
                          <a:solidFill>
                            <a:srgbClr val="000000"/>
                          </a:solidFill>
                        </a:rPr>
                        <a:t>Use an algorithm to check whether the user is a customer or staff member.</a:t>
                      </a:r>
                    </a:p>
                  </a:txBody>
                  <a:tcPr/>
                </a:tc>
                <a:extLst>
                  <a:ext uri="{0D108BD9-81ED-4DB2-BD59-A6C34878D82A}">
                    <a16:rowId xmlns:a16="http://schemas.microsoft.com/office/drawing/2014/main" val="4105285563"/>
                  </a:ext>
                </a:extLst>
              </a:tr>
              <a:tr h="634620">
                <a:tc>
                  <a:txBody>
                    <a:bodyPr/>
                    <a:lstStyle/>
                    <a:p>
                      <a:pPr lvl="0">
                        <a:buNone/>
                      </a:pPr>
                      <a:r>
                        <a:rPr lang="en-US" sz="1300" u="none" strike="noStrike" noProof="0">
                          <a:solidFill>
                            <a:srgbClr val="000000"/>
                          </a:solidFill>
                        </a:rPr>
                        <a:t>UC-2: Monitor Network Status</a:t>
                      </a:r>
                      <a:endParaRPr lang="en-US"/>
                    </a:p>
                  </a:txBody>
                  <a:tcPr/>
                </a:tc>
                <a:tc>
                  <a:txBody>
                    <a:bodyPr/>
                    <a:lstStyle/>
                    <a:p>
                      <a:pPr lvl="0">
                        <a:buNone/>
                      </a:pPr>
                      <a:r>
                        <a:rPr lang="en-US" sz="1200" u="none" strike="noStrike" noProof="0">
                          <a:solidFill>
                            <a:srgbClr val="000000"/>
                          </a:solidFill>
                        </a:rPr>
                        <a:t>Use an algorithm to check the network's overall status. </a:t>
                      </a:r>
                    </a:p>
                  </a:txBody>
                  <a:tcPr/>
                </a:tc>
                <a:extLst>
                  <a:ext uri="{0D108BD9-81ED-4DB2-BD59-A6C34878D82A}">
                    <a16:rowId xmlns:a16="http://schemas.microsoft.com/office/drawing/2014/main" val="2246012920"/>
                  </a:ext>
                </a:extLst>
              </a:tr>
              <a:tr h="581398">
                <a:tc>
                  <a:txBody>
                    <a:bodyPr/>
                    <a:lstStyle/>
                    <a:p>
                      <a:pPr lvl="0">
                        <a:buNone/>
                      </a:pPr>
                      <a:r>
                        <a:rPr lang="en-US" sz="1300" u="none" strike="noStrike" noProof="0">
                          <a:solidFill>
                            <a:srgbClr val="000000"/>
                          </a:solidFill>
                        </a:rPr>
                        <a:t>UC-3: Check Seating Availability</a:t>
                      </a:r>
                      <a:endParaRPr lang="en-US"/>
                    </a:p>
                  </a:txBody>
                  <a:tcPr/>
                </a:tc>
                <a:tc>
                  <a:txBody>
                    <a:bodyPr/>
                    <a:lstStyle/>
                    <a:p>
                      <a:pPr lvl="0">
                        <a:buNone/>
                      </a:pPr>
                      <a:r>
                        <a:rPr lang="en-US" sz="1200" u="none" strike="noStrike" noProof="0">
                          <a:solidFill>
                            <a:srgbClr val="000000"/>
                          </a:solidFill>
                        </a:rPr>
                        <a:t>Utilize a data-focused algorithm to check for available seats. </a:t>
                      </a:r>
                    </a:p>
                  </a:txBody>
                  <a:tcPr/>
                </a:tc>
                <a:extLst>
                  <a:ext uri="{0D108BD9-81ED-4DB2-BD59-A6C34878D82A}">
                    <a16:rowId xmlns:a16="http://schemas.microsoft.com/office/drawing/2014/main" val="1288120943"/>
                  </a:ext>
                </a:extLst>
              </a:tr>
              <a:tr h="634620">
                <a:tc>
                  <a:txBody>
                    <a:bodyPr/>
                    <a:lstStyle/>
                    <a:p>
                      <a:pPr lvl="0">
                        <a:buNone/>
                      </a:pPr>
                      <a:r>
                        <a:rPr lang="en-US" sz="1300" u="none" strike="noStrike" noProof="0">
                          <a:solidFill>
                            <a:srgbClr val="000000"/>
                          </a:solidFill>
                        </a:rPr>
                        <a:t>UC-4: Payment Processing</a:t>
                      </a:r>
                      <a:endParaRPr lang="en-US"/>
                    </a:p>
                  </a:txBody>
                  <a:tcPr/>
                </a:tc>
                <a:tc>
                  <a:txBody>
                    <a:bodyPr/>
                    <a:lstStyle/>
                    <a:p>
                      <a:pPr lvl="0">
                        <a:buNone/>
                      </a:pPr>
                      <a:r>
                        <a:rPr lang="en-US" sz="1200" u="none" strike="noStrike" noProof="0">
                          <a:solidFill>
                            <a:srgbClr val="000000"/>
                          </a:solidFill>
                        </a:rPr>
                        <a:t>Use a data-processing algorithm to interpret a user customer's payment methods.</a:t>
                      </a:r>
                    </a:p>
                  </a:txBody>
                  <a:tcPr/>
                </a:tc>
                <a:extLst>
                  <a:ext uri="{0D108BD9-81ED-4DB2-BD59-A6C34878D82A}">
                    <a16:rowId xmlns:a16="http://schemas.microsoft.com/office/drawing/2014/main" val="298248778"/>
                  </a:ext>
                </a:extLst>
              </a:tr>
              <a:tr h="663467">
                <a:tc>
                  <a:txBody>
                    <a:bodyPr/>
                    <a:lstStyle/>
                    <a:p>
                      <a:pPr lvl="0">
                        <a:buNone/>
                      </a:pPr>
                      <a:r>
                        <a:rPr lang="en-US" sz="1300" u="none" strike="noStrike" noProof="0">
                          <a:solidFill>
                            <a:srgbClr val="000000"/>
                          </a:solidFill>
                        </a:rPr>
                        <a:t>UC-5: Assign Passenger Seating</a:t>
                      </a:r>
                      <a:endParaRPr lang="en-US"/>
                    </a:p>
                  </a:txBody>
                  <a:tcPr/>
                </a:tc>
                <a:tc>
                  <a:txBody>
                    <a:bodyPr/>
                    <a:lstStyle/>
                    <a:p>
                      <a:pPr lvl="0" algn="l">
                        <a:lnSpc>
                          <a:spcPct val="100000"/>
                        </a:lnSpc>
                        <a:spcBef>
                          <a:spcPts val="0"/>
                        </a:spcBef>
                        <a:spcAft>
                          <a:spcPts val="0"/>
                        </a:spcAft>
                        <a:buNone/>
                      </a:pPr>
                      <a:r>
                        <a:rPr lang="en-US" sz="1200" u="none" strike="noStrike" noProof="0">
                          <a:solidFill>
                            <a:srgbClr val="000000"/>
                          </a:solidFill>
                        </a:rPr>
                        <a:t>Upon selecting a seat, a customer's account will be attributed to the selected seat, where data is then stored.</a:t>
                      </a:r>
                    </a:p>
                  </a:txBody>
                  <a:tcPr/>
                </a:tc>
                <a:extLst>
                  <a:ext uri="{0D108BD9-81ED-4DB2-BD59-A6C34878D82A}">
                    <a16:rowId xmlns:a16="http://schemas.microsoft.com/office/drawing/2014/main" val="3781335855"/>
                  </a:ext>
                </a:extLst>
              </a:tr>
              <a:tr h="605774">
                <a:tc>
                  <a:txBody>
                    <a:bodyPr/>
                    <a:lstStyle/>
                    <a:p>
                      <a:pPr lvl="0">
                        <a:buNone/>
                      </a:pPr>
                      <a:r>
                        <a:rPr lang="en-US" sz="1300" u="none" strike="noStrike" noProof="0">
                          <a:solidFill>
                            <a:srgbClr val="000000"/>
                          </a:solidFill>
                        </a:rPr>
                        <a:t>UC-6: GPS Tracking</a:t>
                      </a:r>
                      <a:endParaRPr lang="en-US"/>
                    </a:p>
                  </a:txBody>
                  <a:tcPr/>
                </a:tc>
                <a:tc>
                  <a:txBody>
                    <a:bodyPr/>
                    <a:lstStyle/>
                    <a:p>
                      <a:pPr lvl="0">
                        <a:buNone/>
                      </a:pPr>
                      <a:r>
                        <a:rPr lang="en-US" sz="1200" u="none" strike="noStrike" noProof="0">
                          <a:solidFill>
                            <a:srgbClr val="000000"/>
                          </a:solidFill>
                        </a:rPr>
                        <a:t>Track train locations in real-time to provide accurate updates to account for departure and arrival times.</a:t>
                      </a:r>
                      <a:endParaRPr lang="en-US" sz="1200"/>
                    </a:p>
                  </a:txBody>
                  <a:tcPr/>
                </a:tc>
                <a:extLst>
                  <a:ext uri="{0D108BD9-81ED-4DB2-BD59-A6C34878D82A}">
                    <a16:rowId xmlns:a16="http://schemas.microsoft.com/office/drawing/2014/main" val="2212068244"/>
                  </a:ext>
                </a:extLst>
              </a:tr>
            </a:tbl>
          </a:graphicData>
        </a:graphic>
      </p:graphicFrame>
      <p:graphicFrame>
        <p:nvGraphicFramePr>
          <p:cNvPr id="5" name="Table 4">
            <a:extLst>
              <a:ext uri="{FF2B5EF4-FFF2-40B4-BE49-F238E27FC236}">
                <a16:creationId xmlns:a16="http://schemas.microsoft.com/office/drawing/2014/main" id="{F8CE6FEF-6315-855D-3898-AE650455AC00}"/>
              </a:ext>
            </a:extLst>
          </p:cNvPr>
          <p:cNvGraphicFramePr>
            <a:graphicFrameLocks noGrp="1"/>
          </p:cNvGraphicFramePr>
          <p:nvPr>
            <p:extLst>
              <p:ext uri="{D42A27DB-BD31-4B8C-83A1-F6EECF244321}">
                <p14:modId xmlns:p14="http://schemas.microsoft.com/office/powerpoint/2010/main" val="2734238394"/>
              </p:ext>
            </p:extLst>
          </p:nvPr>
        </p:nvGraphicFramePr>
        <p:xfrm>
          <a:off x="5797378" y="1946189"/>
          <a:ext cx="5614906" cy="4129142"/>
        </p:xfrm>
        <a:graphic>
          <a:graphicData uri="http://schemas.openxmlformats.org/drawingml/2006/table">
            <a:tbl>
              <a:tblPr firstRow="1" bandRow="1">
                <a:tableStyleId>{C083E6E3-FA7D-4D7B-A595-EF9225AFEA82}</a:tableStyleId>
              </a:tblPr>
              <a:tblGrid>
                <a:gridCol w="1428164">
                  <a:extLst>
                    <a:ext uri="{9D8B030D-6E8A-4147-A177-3AD203B41FA5}">
                      <a16:colId xmlns:a16="http://schemas.microsoft.com/office/drawing/2014/main" val="4276101313"/>
                    </a:ext>
                  </a:extLst>
                </a:gridCol>
                <a:gridCol w="1863148">
                  <a:extLst>
                    <a:ext uri="{9D8B030D-6E8A-4147-A177-3AD203B41FA5}">
                      <a16:colId xmlns:a16="http://schemas.microsoft.com/office/drawing/2014/main" val="3698232868"/>
                    </a:ext>
                  </a:extLst>
                </a:gridCol>
                <a:gridCol w="2323594">
                  <a:extLst>
                    <a:ext uri="{9D8B030D-6E8A-4147-A177-3AD203B41FA5}">
                      <a16:colId xmlns:a16="http://schemas.microsoft.com/office/drawing/2014/main" val="3189514095"/>
                    </a:ext>
                  </a:extLst>
                </a:gridCol>
              </a:tblGrid>
              <a:tr h="432371">
                <a:tc>
                  <a:txBody>
                    <a:bodyPr/>
                    <a:lstStyle/>
                    <a:p>
                      <a:pPr lvl="0">
                        <a:buNone/>
                      </a:pPr>
                      <a:r>
                        <a:rPr lang="en-US" sz="1200" u="none" strike="noStrike" noProof="0">
                          <a:solidFill>
                            <a:srgbClr val="000000"/>
                          </a:solidFill>
                        </a:rPr>
                        <a:t>Quality Attributes</a:t>
                      </a:r>
                    </a:p>
                  </a:txBody>
                  <a:tcPr/>
                </a:tc>
                <a:tc>
                  <a:txBody>
                    <a:bodyPr/>
                    <a:lstStyle/>
                    <a:p>
                      <a:pPr lvl="0">
                        <a:buNone/>
                      </a:pPr>
                      <a:r>
                        <a:rPr lang="en-US" sz="1200" u="none" strike="noStrike" noProof="0">
                          <a:solidFill>
                            <a:srgbClr val="000000"/>
                          </a:solidFill>
                        </a:rPr>
                        <a:t>Attributed Use Cases</a:t>
                      </a:r>
                    </a:p>
                  </a:txBody>
                  <a:tcPr/>
                </a:tc>
                <a:tc>
                  <a:txBody>
                    <a:bodyPr/>
                    <a:lstStyle/>
                    <a:p>
                      <a:pPr lvl="0">
                        <a:buNone/>
                      </a:pPr>
                      <a:r>
                        <a:rPr lang="en-US" sz="1200" u="none" strike="noStrike" noProof="0">
                          <a:solidFill>
                            <a:srgbClr val="000000"/>
                          </a:solidFill>
                        </a:rPr>
                        <a:t>Description</a:t>
                      </a:r>
                    </a:p>
                  </a:txBody>
                  <a:tcPr/>
                </a:tc>
                <a:extLst>
                  <a:ext uri="{0D108BD9-81ED-4DB2-BD59-A6C34878D82A}">
                    <a16:rowId xmlns:a16="http://schemas.microsoft.com/office/drawing/2014/main" val="2474409715"/>
                  </a:ext>
                </a:extLst>
              </a:tr>
              <a:tr h="907979">
                <a:tc>
                  <a:txBody>
                    <a:bodyPr/>
                    <a:lstStyle/>
                    <a:p>
                      <a:pPr lvl="0">
                        <a:buNone/>
                      </a:pPr>
                      <a:r>
                        <a:rPr lang="en-US" sz="1200" u="none" strike="noStrike" noProof="0">
                          <a:solidFill>
                            <a:srgbClr val="000000"/>
                          </a:solidFill>
                        </a:rPr>
                        <a:t>QA-1: Security</a:t>
                      </a:r>
                      <a:endParaRPr lang="en-US"/>
                    </a:p>
                  </a:txBody>
                  <a:tcPr/>
                </a:tc>
                <a:tc>
                  <a:txBody>
                    <a:bodyPr/>
                    <a:lstStyle/>
                    <a:p>
                      <a:pPr lvl="0">
                        <a:buNone/>
                      </a:pPr>
                      <a:r>
                        <a:rPr lang="en-US" sz="1100" u="none" strike="noStrike" noProof="0">
                          <a:solidFill>
                            <a:srgbClr val="000000"/>
                          </a:solidFill>
                        </a:rPr>
                        <a:t>UC-1 (Login), UC-4 (Payment Processing) </a:t>
                      </a:r>
                      <a:endParaRPr lang="en-US"/>
                    </a:p>
                  </a:txBody>
                  <a:tcPr/>
                </a:tc>
                <a:tc>
                  <a:txBody>
                    <a:bodyPr/>
                    <a:lstStyle/>
                    <a:p>
                      <a:pPr lvl="0">
                        <a:buNone/>
                      </a:pPr>
                      <a:r>
                        <a:rPr lang="en-US" sz="1100" u="none" strike="noStrike" noProof="0">
                          <a:solidFill>
                            <a:srgbClr val="000000"/>
                          </a:solidFill>
                        </a:rPr>
                        <a:t>The system must ensure secure user authentication and protect sensitive user data.</a:t>
                      </a:r>
                    </a:p>
                  </a:txBody>
                  <a:tcPr/>
                </a:tc>
                <a:extLst>
                  <a:ext uri="{0D108BD9-81ED-4DB2-BD59-A6C34878D82A}">
                    <a16:rowId xmlns:a16="http://schemas.microsoft.com/office/drawing/2014/main" val="2176516693"/>
                  </a:ext>
                </a:extLst>
              </a:tr>
              <a:tr h="1037689">
                <a:tc>
                  <a:txBody>
                    <a:bodyPr/>
                    <a:lstStyle/>
                    <a:p>
                      <a:pPr lvl="0">
                        <a:buNone/>
                      </a:pPr>
                      <a:r>
                        <a:rPr lang="en-US" sz="1200" u="none" strike="noStrike" noProof="0">
                          <a:solidFill>
                            <a:srgbClr val="000000"/>
                          </a:solidFill>
                        </a:rPr>
                        <a:t>QA-2: Performance</a:t>
                      </a:r>
                      <a:endParaRPr lang="en-US"/>
                    </a:p>
                  </a:txBody>
                  <a:tcPr/>
                </a:tc>
                <a:tc>
                  <a:txBody>
                    <a:bodyPr/>
                    <a:lstStyle/>
                    <a:p>
                      <a:pPr marL="0" marR="0" lvl="0" indent="0" algn="l">
                        <a:lnSpc>
                          <a:spcPct val="120000"/>
                        </a:lnSpc>
                        <a:spcBef>
                          <a:spcPts val="1000"/>
                        </a:spcBef>
                        <a:spcAft>
                          <a:spcPts val="0"/>
                        </a:spcAft>
                        <a:buClr>
                          <a:srgbClr val="000000"/>
                        </a:buClr>
                        <a:buNone/>
                      </a:pPr>
                      <a:r>
                        <a:rPr lang="en-US" sz="1100" u="none" strike="noStrike" noProof="0">
                          <a:solidFill>
                            <a:srgbClr val="000000"/>
                          </a:solidFill>
                        </a:rPr>
                        <a:t>UC-1 (Login), UC-3 (Check Seating Availability), UC-4 (Payment Processing), UC-6 (GPS Tracking)</a:t>
                      </a:r>
                      <a:endParaRPr lang="en-US"/>
                    </a:p>
                  </a:txBody>
                  <a:tcPr/>
                </a:tc>
                <a:tc>
                  <a:txBody>
                    <a:bodyPr/>
                    <a:lstStyle/>
                    <a:p>
                      <a:pPr lvl="0">
                        <a:buNone/>
                      </a:pPr>
                      <a:r>
                        <a:rPr lang="en-US" sz="1100" u="none" strike="noStrike" noProof="0">
                          <a:solidFill>
                            <a:srgbClr val="000000"/>
                          </a:solidFill>
                        </a:rPr>
                        <a:t>User login and seating availability checks should be completed in real-time or within milliseconds.</a:t>
                      </a:r>
                    </a:p>
                  </a:txBody>
                  <a:tcPr/>
                </a:tc>
                <a:extLst>
                  <a:ext uri="{0D108BD9-81ED-4DB2-BD59-A6C34878D82A}">
                    <a16:rowId xmlns:a16="http://schemas.microsoft.com/office/drawing/2014/main" val="1296960591"/>
                  </a:ext>
                </a:extLst>
              </a:tr>
              <a:tr h="789077">
                <a:tc>
                  <a:txBody>
                    <a:bodyPr/>
                    <a:lstStyle/>
                    <a:p>
                      <a:pPr lvl="0">
                        <a:buNone/>
                      </a:pPr>
                      <a:r>
                        <a:rPr lang="en-US" sz="1200" u="none" strike="noStrike" noProof="0">
                          <a:solidFill>
                            <a:srgbClr val="000000"/>
                          </a:solidFill>
                        </a:rPr>
                        <a:t>QA-3: Availability</a:t>
                      </a:r>
                      <a:endParaRPr lang="en-US"/>
                    </a:p>
                  </a:txBody>
                  <a:tcPr/>
                </a:tc>
                <a:tc>
                  <a:txBody>
                    <a:bodyPr/>
                    <a:lstStyle/>
                    <a:p>
                      <a:pPr lvl="0">
                        <a:buNone/>
                      </a:pPr>
                      <a:r>
                        <a:rPr lang="en-US" sz="1100" u="none" strike="noStrike" noProof="0">
                          <a:solidFill>
                            <a:srgbClr val="000000"/>
                          </a:solidFill>
                        </a:rPr>
                        <a:t>UC-2 (Monitor Network Status)</a:t>
                      </a:r>
                      <a:endParaRPr lang="en-US"/>
                    </a:p>
                  </a:txBody>
                  <a:tcPr/>
                </a:tc>
                <a:tc>
                  <a:txBody>
                    <a:bodyPr/>
                    <a:lstStyle/>
                    <a:p>
                      <a:pPr lvl="0">
                        <a:buNone/>
                      </a:pPr>
                      <a:r>
                        <a:rPr lang="en-US" sz="1100" u="none" strike="noStrike" noProof="0">
                          <a:solidFill>
                            <a:srgbClr val="000000"/>
                          </a:solidFill>
                        </a:rPr>
                        <a:t>The system must have high uptime, especially for network monitoring, with fast detection of network outages.</a:t>
                      </a:r>
                      <a:endParaRPr lang="en-US"/>
                    </a:p>
                  </a:txBody>
                  <a:tcPr/>
                </a:tc>
                <a:extLst>
                  <a:ext uri="{0D108BD9-81ED-4DB2-BD59-A6C34878D82A}">
                    <a16:rowId xmlns:a16="http://schemas.microsoft.com/office/drawing/2014/main" val="1876712742"/>
                  </a:ext>
                </a:extLst>
              </a:tr>
              <a:tr h="962026">
                <a:tc>
                  <a:txBody>
                    <a:bodyPr/>
                    <a:lstStyle/>
                    <a:p>
                      <a:pPr lvl="0">
                        <a:buNone/>
                      </a:pPr>
                      <a:r>
                        <a:rPr lang="en-US" sz="1200" u="none" strike="noStrike" noProof="0">
                          <a:solidFill>
                            <a:srgbClr val="000000"/>
                          </a:solidFill>
                        </a:rPr>
                        <a:t>QA-4: Reliability</a:t>
                      </a:r>
                      <a:endParaRPr lang="en-US"/>
                    </a:p>
                  </a:txBody>
                  <a:tcPr/>
                </a:tc>
                <a:tc>
                  <a:txBody>
                    <a:bodyPr/>
                    <a:lstStyle/>
                    <a:p>
                      <a:pPr lvl="0">
                        <a:buNone/>
                      </a:pPr>
                      <a:r>
                        <a:rPr lang="en-US" sz="1200" u="none" strike="noStrike" noProof="0">
                          <a:solidFill>
                            <a:srgbClr val="000000"/>
                          </a:solidFill>
                        </a:rPr>
                        <a:t>UC-2 (Monitor Network Status), UC-3 (Check Seating Availability), UC-6 (GPS Tracking)</a:t>
                      </a:r>
                      <a:endParaRPr lang="en-US"/>
                    </a:p>
                  </a:txBody>
                  <a:tcPr/>
                </a:tc>
                <a:tc>
                  <a:txBody>
                    <a:bodyPr/>
                    <a:lstStyle/>
                    <a:p>
                      <a:pPr lvl="0">
                        <a:buNone/>
                      </a:pPr>
                      <a:r>
                        <a:rPr lang="en-US" sz="1100" u="none" strike="noStrike" noProof="0">
                          <a:solidFill>
                            <a:srgbClr val="000000"/>
                          </a:solidFill>
                        </a:rPr>
                        <a:t>The system should consistently monitor the network and seating availability, detecting any failures and providing notifications for resolution.</a:t>
                      </a:r>
                      <a:endParaRPr lang="en-US"/>
                    </a:p>
                  </a:txBody>
                  <a:tcPr/>
                </a:tc>
                <a:extLst>
                  <a:ext uri="{0D108BD9-81ED-4DB2-BD59-A6C34878D82A}">
                    <a16:rowId xmlns:a16="http://schemas.microsoft.com/office/drawing/2014/main" val="2230929873"/>
                  </a:ext>
                </a:extLst>
              </a:tr>
            </a:tbl>
          </a:graphicData>
        </a:graphic>
      </p:graphicFrame>
    </p:spTree>
    <p:extLst>
      <p:ext uri="{BB962C8B-B14F-4D97-AF65-F5344CB8AC3E}">
        <p14:creationId xmlns:p14="http://schemas.microsoft.com/office/powerpoint/2010/main" val="272686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AE0AE-3AA0-0272-3DA0-340FEF2B429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D99DD4-390A-1753-5EE7-EB0F1E6705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90413"/>
            <a:ext cx="12708290" cy="7148413"/>
          </a:xfrm>
        </p:spPr>
      </p:pic>
      <p:sp>
        <p:nvSpPr>
          <p:cNvPr id="2" name="Title 1">
            <a:extLst>
              <a:ext uri="{FF2B5EF4-FFF2-40B4-BE49-F238E27FC236}">
                <a16:creationId xmlns:a16="http://schemas.microsoft.com/office/drawing/2014/main" id="{31B3C674-6418-4BE3-5273-607D87B08BEB}"/>
              </a:ext>
            </a:extLst>
          </p:cNvPr>
          <p:cNvSpPr>
            <a:spLocks noGrp="1"/>
          </p:cNvSpPr>
          <p:nvPr>
            <p:ph type="title"/>
          </p:nvPr>
        </p:nvSpPr>
        <p:spPr>
          <a:xfrm>
            <a:off x="0" y="5773899"/>
            <a:ext cx="11049000" cy="1084101"/>
          </a:xfrm>
        </p:spPr>
        <p:txBody>
          <a:bodyPr>
            <a:normAutofit/>
          </a:bodyPr>
          <a:lstStyle/>
          <a:p>
            <a:r>
              <a:rPr lang="en-US"/>
              <a:t>Use Case Diagram</a:t>
            </a:r>
          </a:p>
        </p:txBody>
      </p:sp>
    </p:spTree>
    <p:extLst>
      <p:ext uri="{BB962C8B-B14F-4D97-AF65-F5344CB8AC3E}">
        <p14:creationId xmlns:p14="http://schemas.microsoft.com/office/powerpoint/2010/main" val="3824204572"/>
      </p:ext>
    </p:extLst>
  </p:cSld>
  <p:clrMapOvr>
    <a:masterClrMapping/>
  </p:clrMapOvr>
</p:sld>
</file>

<file path=ppt/theme/theme1.xml><?xml version="1.0" encoding="utf-8"?>
<a:theme xmlns:a="http://schemas.openxmlformats.org/drawingml/2006/main" name="AlignmentVTI">
  <a:themeElements>
    <a:clrScheme name="AnalogousFromRegularSeedLeftStep">
      <a:dk1>
        <a:srgbClr val="000000"/>
      </a:dk1>
      <a:lt1>
        <a:srgbClr val="FFFFFF"/>
      </a:lt1>
      <a:dk2>
        <a:srgbClr val="241B2F"/>
      </a:dk2>
      <a:lt2>
        <a:srgbClr val="F0F3F1"/>
      </a:lt2>
      <a:accent1>
        <a:srgbClr val="E729B3"/>
      </a:accent1>
      <a:accent2>
        <a:srgbClr val="BA17D5"/>
      </a:accent2>
      <a:accent3>
        <a:srgbClr val="7D29E7"/>
      </a:accent3>
      <a:accent4>
        <a:srgbClr val="3430D9"/>
      </a:accent4>
      <a:accent5>
        <a:srgbClr val="2973E7"/>
      </a:accent5>
      <a:accent6>
        <a:srgbClr val="17B1D5"/>
      </a:accent6>
      <a:hlink>
        <a:srgbClr val="349D51"/>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43</Slides>
  <Notes>4</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AlignmentVTI</vt:lpstr>
      <vt:lpstr>CS 4320: Software Design  Semester Project  Final Presentation</vt:lpstr>
      <vt:lpstr>Project</vt:lpstr>
      <vt:lpstr>License (Open-Source)</vt:lpstr>
      <vt:lpstr>Our Project – GitHub Link</vt:lpstr>
      <vt:lpstr>Related work</vt:lpstr>
      <vt:lpstr>Unique Selling Point (USP)</vt:lpstr>
      <vt:lpstr>Options to Build Upon</vt:lpstr>
      <vt:lpstr>Use Cases (Functional) and Quality Attributes (Non-Functional)</vt:lpstr>
      <vt:lpstr>Use Case Diagram</vt:lpstr>
      <vt:lpstr>Concerns and Constraints</vt:lpstr>
      <vt:lpstr>Work Breakdown</vt:lpstr>
      <vt:lpstr>1st Iteration Reference Architecture</vt:lpstr>
      <vt:lpstr>1st Iteration Design Decisions</vt:lpstr>
      <vt:lpstr>1st Iteration Recorded Design Decisions</vt:lpstr>
      <vt:lpstr>PowerPoint Presentation</vt:lpstr>
      <vt:lpstr>Progress of 1st Iteration</vt:lpstr>
      <vt:lpstr>Class Diagram</vt:lpstr>
      <vt:lpstr>Component Diagram</vt:lpstr>
      <vt:lpstr>Sequence Diagram</vt:lpstr>
      <vt:lpstr>State Diagram</vt:lpstr>
      <vt:lpstr>PowerPoint Presentation</vt:lpstr>
      <vt:lpstr>Requirements Analysis for UC-2</vt:lpstr>
      <vt:lpstr>Requirements Analysis for UC-6</vt:lpstr>
      <vt:lpstr>State Diagram</vt:lpstr>
      <vt:lpstr>System Architecture</vt:lpstr>
      <vt:lpstr>Progress of 2nd Iteration</vt:lpstr>
      <vt:lpstr>Progress of 2nd Iteration</vt:lpstr>
      <vt:lpstr>PowerPoint Presentation</vt:lpstr>
      <vt:lpstr>Requirement Analysis for UC-1</vt:lpstr>
      <vt:lpstr>Activity Diagram</vt:lpstr>
      <vt:lpstr>Requirement Analysis for UC-4</vt:lpstr>
      <vt:lpstr>Progress of 3rd Iteration</vt:lpstr>
      <vt:lpstr>Progress of 3rd Iteration</vt:lpstr>
      <vt:lpstr>PowerPoint Presentation</vt:lpstr>
      <vt:lpstr>Requirement Analysis for UC-3</vt:lpstr>
      <vt:lpstr>Requirement Analysis for UC-5</vt:lpstr>
      <vt:lpstr>Iteration 4 – Class Diagram</vt:lpstr>
      <vt:lpstr>Iteration 4 – Sequence Diagram</vt:lpstr>
      <vt:lpstr>Progress of 4th Iteration</vt:lpstr>
      <vt:lpstr>Progress of 4th Iteration</vt:lpstr>
      <vt:lpstr>Work Breakdown - Timeline</vt:lpstr>
      <vt:lpstr>Course Content and Our Project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2024-09-26T14:23:56Z</dcterms:created>
  <dcterms:modified xsi:type="dcterms:W3CDTF">2024-12-06T20:47:37Z</dcterms:modified>
</cp:coreProperties>
</file>