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  <p:sldId id="264" r:id="rId4"/>
    <p:sldId id="265" r:id="rId5"/>
    <p:sldId id="260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1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3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3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DFBF7C71-BEF1-48AE-918D-C378B711B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0" r="8376" b="-1"/>
          <a:stretch/>
        </p:blipFill>
        <p:spPr>
          <a:xfrm>
            <a:off x="16" y="41788"/>
            <a:ext cx="7556889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B943A-AAEC-407E-A570-290ABCF8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Case Study Presentation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94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A40904-82EC-416F-AB7D-3C6A493A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0" y="1603513"/>
            <a:ext cx="9140568" cy="4532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2CF34-2F58-4151-A609-4AF868236FE5}"/>
              </a:ext>
            </a:extLst>
          </p:cNvPr>
          <p:cNvSpPr txBox="1"/>
          <p:nvPr/>
        </p:nvSpPr>
        <p:spPr>
          <a:xfrm>
            <a:off x="4141304" y="413261"/>
            <a:ext cx="390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Cleaning-Garbage in, Garbage out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1365-217E-496E-B7BF-1C81481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Data Cleaning 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9A5A0-110A-4F7E-8DC9-6D6B100CFA0A}"/>
              </a:ext>
            </a:extLst>
          </p:cNvPr>
          <p:cNvSpPr txBox="1"/>
          <p:nvPr/>
        </p:nvSpPr>
        <p:spPr>
          <a:xfrm>
            <a:off x="1773141" y="2411895"/>
            <a:ext cx="87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redundant attributes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189C1-822C-46DF-830D-284B74EF3160}"/>
              </a:ext>
            </a:extLst>
          </p:cNvPr>
          <p:cNvSpPr txBox="1"/>
          <p:nvPr/>
        </p:nvSpPr>
        <p:spPr>
          <a:xfrm>
            <a:off x="1773141" y="3244334"/>
            <a:ext cx="87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Renamed the attributes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D1503-7534-4696-97F0-1165A2097E3E}"/>
              </a:ext>
            </a:extLst>
          </p:cNvPr>
          <p:cNvSpPr txBox="1"/>
          <p:nvPr/>
        </p:nvSpPr>
        <p:spPr>
          <a:xfrm>
            <a:off x="1742661" y="4090841"/>
            <a:ext cx="870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Blank cells  with NA(Not applicable)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1365-217E-496E-B7BF-1C81481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Data Model </a:t>
            </a:r>
            <a:endParaRPr lang="en-CA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77CCCD-051A-4688-AF6F-3A62D39E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12" y="2017907"/>
            <a:ext cx="6010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4A291-17E4-45D9-8D4F-0E58E985B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833437"/>
            <a:ext cx="10858500" cy="519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0C8FC-084D-4112-BA02-4DBA51328A86}"/>
              </a:ext>
            </a:extLst>
          </p:cNvPr>
          <p:cNvSpPr txBox="1"/>
          <p:nvPr/>
        </p:nvSpPr>
        <p:spPr>
          <a:xfrm>
            <a:off x="2040835" y="5565913"/>
            <a:ext cx="837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b="1" dirty="0">
                <a:highlight>
                  <a:srgbClr val="00FFFF"/>
                </a:highlight>
              </a:rPr>
              <a:t>Recorded Observation :MySQL faster than MongoDB for smaller records</a:t>
            </a:r>
            <a:endParaRPr lang="en-CA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255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AEED8-F46F-43A9-A540-B6B8C7FA9524}"/>
              </a:ext>
            </a:extLst>
          </p:cNvPr>
          <p:cNvSpPr txBox="1"/>
          <p:nvPr/>
        </p:nvSpPr>
        <p:spPr>
          <a:xfrm>
            <a:off x="3313043" y="874643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Observation (Raw Data)</a:t>
            </a:r>
            <a:endParaRPr lang="en-C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9F0269-6CFD-4397-95E3-F9535DD9B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476501"/>
            <a:ext cx="7477125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AE74F-EDCA-42DB-9EBD-28BE85DE47E2}"/>
              </a:ext>
            </a:extLst>
          </p:cNvPr>
          <p:cNvSpPr txBox="1"/>
          <p:nvPr/>
        </p:nvSpPr>
        <p:spPr>
          <a:xfrm>
            <a:off x="2357437" y="1881809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Limited on 5000</a:t>
            </a:r>
            <a:endParaRPr lang="en-CA" b="1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D490E3-3005-401A-880E-0F2143B37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4069452"/>
            <a:ext cx="7372350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5CBF3-33FD-49C3-9A69-45043DA49D7B}"/>
              </a:ext>
            </a:extLst>
          </p:cNvPr>
          <p:cNvSpPr txBox="1"/>
          <p:nvPr/>
        </p:nvSpPr>
        <p:spPr>
          <a:xfrm>
            <a:off x="2357437" y="3268224"/>
            <a:ext cx="22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Limited on 10000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51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AEED8-F46F-43A9-A540-B6B8C7FA9524}"/>
              </a:ext>
            </a:extLst>
          </p:cNvPr>
          <p:cNvSpPr txBox="1"/>
          <p:nvPr/>
        </p:nvSpPr>
        <p:spPr>
          <a:xfrm>
            <a:off x="2533441" y="785457"/>
            <a:ext cx="618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Observation (Raw data)</a:t>
            </a:r>
            <a:endParaRPr lang="en-C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AE74F-EDCA-42DB-9EBD-28BE85DE47E2}"/>
              </a:ext>
            </a:extLst>
          </p:cNvPr>
          <p:cNvSpPr txBox="1"/>
          <p:nvPr/>
        </p:nvSpPr>
        <p:spPr>
          <a:xfrm>
            <a:off x="2357437" y="1881809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Limited on 15000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5CBF3-33FD-49C3-9A69-45043DA49D7B}"/>
              </a:ext>
            </a:extLst>
          </p:cNvPr>
          <p:cNvSpPr txBox="1"/>
          <p:nvPr/>
        </p:nvSpPr>
        <p:spPr>
          <a:xfrm>
            <a:off x="2357437" y="3268224"/>
            <a:ext cx="22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Limited on 90000</a:t>
            </a:r>
            <a:endParaRPr lang="en-CA" b="1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B8BC2FF-F4E6-415F-89BA-37D29BB85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98" y="2432541"/>
            <a:ext cx="7486650" cy="6953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DF6A607-1172-4BE3-8FC1-03C143E0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98" y="4151020"/>
            <a:ext cx="7591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6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RetrospectVTI</vt:lpstr>
      <vt:lpstr>Case Study Presentation</vt:lpstr>
      <vt:lpstr>PowerPoint Presentation</vt:lpstr>
      <vt:lpstr>                         Data Cleaning </vt:lpstr>
      <vt:lpstr>                         Data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Sithara Jayachandran</dc:creator>
  <cp:lastModifiedBy>Sithara Jayachandran</cp:lastModifiedBy>
  <cp:revision>17</cp:revision>
  <dcterms:created xsi:type="dcterms:W3CDTF">2019-06-25T15:11:10Z</dcterms:created>
  <dcterms:modified xsi:type="dcterms:W3CDTF">2019-06-26T10:27:34Z</dcterms:modified>
</cp:coreProperties>
</file>