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sldIdLst>
    <p:sldId id="256" r:id="rId15"/>
    <p:sldId id="257" r:id="rId16"/>
    <p:sldId id="258" r:id="rId17"/>
    <p:sldId id="274" r:id="rId18"/>
    <p:sldId id="278" r:id="rId19"/>
    <p:sldId id="277" r:id="rId20"/>
    <p:sldId id="279" r:id="rId21"/>
    <p:sldId id="280" r:id="rId22"/>
    <p:sldId id="281" r:id="rId23"/>
    <p:sldId id="283" r:id="rId24"/>
    <p:sldId id="282" r:id="rId25"/>
    <p:sldId id="276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jpg"></Relationship><Relationship Id="rId2" Type="http://schemas.openxmlformats.org/officeDocument/2006/relationships/image" Target="../media/image7.jpeg"></Relationship><Relationship Id="rId4" Type="http://schemas.openxmlformats.org/officeDocument/2006/relationships/hyperlink" Target="file:///C:\Users\&#50696;&#52268;&#51060;\Desktop\KakaoTalk_Video_20190617_1709_25_259.mp4" TargetMode="External"></Relationship><Relationship Id="rId5" Type="http://schemas.openxmlformats.org/officeDocument/2006/relationships/hyperlink" Target="file:///C:\Users\&#50696;&#52268;&#51060;\Desktop\KakaoTalk_Video_20190617_1707_44_208.mp4" TargetMode="External"></Relationship><Relationship Id="rId6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5460365" y="1157605"/>
            <a:ext cx="6297295" cy="16300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나눔스퀘어 ExtraBold" charset="0"/>
                <a:ea typeface="나눔스퀘어 ExtraBold" charset="0"/>
              </a:rPr>
              <a:t>GPS와 초음파센서를 </a:t>
            </a:r>
            <a:endParaRPr lang="ko-KR" altLang="en-US" sz="5000">
              <a:latin typeface="나눔스퀘어 ExtraBold" charset="0"/>
              <a:ea typeface="나눔스퀘어 ExtraBold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나눔스퀘어 ExtraBold" charset="0"/>
                <a:ea typeface="나눔스퀘어 ExtraBold" charset="0"/>
              </a:rPr>
              <a:t>이용한 자율주행로봇</a:t>
            </a:r>
            <a:endParaRPr lang="ko-KR" altLang="en-US" sz="5000"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125" y="3355340"/>
            <a:ext cx="4787900" cy="179705"/>
            <a:chOff x="6969125" y="3355340"/>
            <a:chExt cx="4787900" cy="17970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125" y="3429000"/>
              <a:ext cx="4787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2905" y="3355340"/>
              <a:ext cx="179705" cy="179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5900" cy="6502400"/>
            <a:chOff x="0" y="0"/>
            <a:chExt cx="4025900" cy="65024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730" y="0"/>
              <a:ext cx="0" cy="650240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6120"/>
              <a:ext cx="4025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025" y="3950970"/>
              <a:ext cx="144145" cy="1441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45" y="393065"/>
              <a:ext cx="179705" cy="17970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395" y="5645150"/>
              <a:ext cx="367030" cy="316865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21" name="텍스트 상자 20"/>
          <p:cNvSpPr txBox="1">
            <a:spLocks/>
          </p:cNvSpPr>
          <p:nvPr/>
        </p:nvSpPr>
        <p:spPr>
          <a:xfrm>
            <a:off x="1174750" y="4016375"/>
            <a:ext cx="345313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2조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김민중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박찬규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정민수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황예찬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3C08A-532C-41B7-9AF8-2D7C2371D269}"/>
              </a:ext>
            </a:extLst>
          </p:cNvPr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CFDB93-2DBD-431E-BBDB-EF68D420874B}"/>
              </a:ext>
            </a:extLst>
          </p:cNvPr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DBB21D2-6E08-464F-9303-70C4BD5987B2}"/>
                </a:ext>
              </a:extLst>
            </p:cNvPr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BC51529-4C43-46A8-9110-9CF0636B894E}"/>
                </a:ext>
              </a:extLst>
            </p:cNvPr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DD7739D-6735-45F4-85B9-7CCA816A138A}"/>
                </a:ext>
              </a:extLst>
            </p:cNvPr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057883-A1A4-40FD-B215-605B3D12217D}"/>
                </a:ext>
              </a:extLst>
            </p:cNvPr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3767375-DA6B-46EF-8DFA-82979E877593}"/>
                </a:ext>
              </a:extLst>
            </p:cNvPr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F328ECB-AE17-413E-B230-10947C5F4AFE}"/>
                </a:ext>
              </a:extLst>
            </p:cNvPr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184AF2-0319-49E1-A043-72FB83A63E7E}"/>
                </a:ext>
              </a:extLst>
            </p:cNvPr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39">
            <a:extLst>
              <a:ext uri="{FF2B5EF4-FFF2-40B4-BE49-F238E27FC236}">
                <a16:creationId xmlns:a16="http://schemas.microsoft.com/office/drawing/2014/main" id="{E412FE7B-FF64-460A-ACB2-C42629CA270D}"/>
              </a:ext>
            </a:extLst>
          </p:cNvPr>
          <p:cNvSpPr txBox="1">
            <a:spLocks/>
          </p:cNvSpPr>
          <p:nvPr/>
        </p:nvSpPr>
        <p:spPr>
          <a:xfrm>
            <a:off x="526415" y="1104265"/>
            <a:ext cx="250190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작품 소스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(slave</a:t>
            </a:r>
            <a:r>
              <a:rPr lang="ko-KR" altLang="en-US">
                <a:latin typeface="맑은 고딕" charset="0"/>
                <a:ea typeface="맑은 고딕" charset="0"/>
              </a:rPr>
              <a:t>파일</a:t>
            </a:r>
            <a:r>
              <a:rPr lang="en-US" altLang="ko-KR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E2D83-C8D3-4F36-9451-DC9A4072FF70}"/>
              </a:ext>
            </a:extLst>
          </p:cNvPr>
          <p:cNvSpPr txBox="1"/>
          <p:nvPr/>
        </p:nvSpPr>
        <p:spPr>
          <a:xfrm>
            <a:off x="8590766" y="0"/>
            <a:ext cx="360123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#include &lt;Wire.h&gt;</a:t>
            </a:r>
          </a:p>
          <a:p>
            <a:r>
              <a:rPr lang="en-US" altLang="ko-KR" sz="1000"/>
              <a:t>#include &lt;SoftwareSerial.h&gt;</a:t>
            </a:r>
          </a:p>
          <a:p>
            <a:endParaRPr lang="en-US" altLang="ko-KR" sz="1000"/>
          </a:p>
          <a:p>
            <a:r>
              <a:rPr lang="en-US" altLang="ko-KR" sz="1000"/>
              <a:t>SoftwareSerial gpsSerial(A0,A1);</a:t>
            </a:r>
          </a:p>
          <a:p>
            <a:endParaRPr lang="en-US" altLang="ko-KR" sz="1000"/>
          </a:p>
          <a:p>
            <a:r>
              <a:rPr lang="en-US" altLang="ko-KR" sz="1000"/>
              <a:t>char c = ""; // Wn </a:t>
            </a:r>
            <a:r>
              <a:rPr lang="ko-KR" altLang="en-US" sz="1000"/>
              <a:t>인지 구분 및 </a:t>
            </a:r>
            <a:r>
              <a:rPr lang="en-US" altLang="ko-KR" sz="1000"/>
              <a:t>str</a:t>
            </a:r>
            <a:r>
              <a:rPr lang="ko-KR" altLang="en-US" sz="1000"/>
              <a:t>에 저장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String str = ""; // \n </a:t>
            </a:r>
            <a:r>
              <a:rPr lang="ko-KR" altLang="en-US" sz="1000"/>
              <a:t>전까지 </a:t>
            </a:r>
            <a:r>
              <a:rPr lang="en-US" altLang="ko-KR" sz="1000"/>
              <a:t>c </a:t>
            </a:r>
            <a:r>
              <a:rPr lang="ko-KR" altLang="en-US" sz="1000"/>
              <a:t>값을 저장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String targetStr = "GPGGA"; // str</a:t>
            </a:r>
            <a:r>
              <a:rPr lang="ko-KR" altLang="en-US" sz="1000"/>
              <a:t>의 값이 </a:t>
            </a:r>
            <a:r>
              <a:rPr lang="en-US" altLang="ko-KR" sz="1000"/>
              <a:t>NMEA</a:t>
            </a:r>
            <a:r>
              <a:rPr lang="ko-KR" altLang="en-US" sz="1000"/>
              <a:t>의 </a:t>
            </a:r>
            <a:r>
              <a:rPr lang="en-US" altLang="ko-KR" sz="1000"/>
              <a:t>GPGGA </a:t>
            </a:r>
            <a:r>
              <a:rPr lang="ko-KR" altLang="en-US" sz="1000"/>
              <a:t>값인지 타겟</a:t>
            </a:r>
          </a:p>
          <a:p>
            <a:r>
              <a:rPr lang="en-US" altLang="ko-KR" sz="1000"/>
              <a:t>int LatI=0;</a:t>
            </a:r>
          </a:p>
          <a:p>
            <a:r>
              <a:rPr lang="en-US" altLang="ko-KR" sz="1000"/>
              <a:t>int LongI=0;</a:t>
            </a:r>
          </a:p>
          <a:p>
            <a:r>
              <a:rPr lang="en-US" altLang="ko-KR" sz="1000"/>
              <a:t>byte rec[128];</a:t>
            </a:r>
          </a:p>
          <a:p>
            <a:r>
              <a:rPr lang="en-US" altLang="ko-KR" sz="1000"/>
              <a:t>int i=0;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/////////////////////////////</a:t>
            </a:r>
          </a:p>
          <a:p>
            <a:r>
              <a:rPr lang="en-US" altLang="ko-KR" sz="1000"/>
              <a:t>#define SLAVE 4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void setup() {</a:t>
            </a:r>
          </a:p>
          <a:p>
            <a:r>
              <a:rPr lang="en-US" altLang="ko-KR" sz="1000"/>
              <a:t>  Serial.begin(9600);</a:t>
            </a:r>
          </a:p>
          <a:p>
            <a:r>
              <a:rPr lang="en-US" altLang="ko-KR" sz="1000"/>
              <a:t>  gpsSerial.begin(9600);</a:t>
            </a:r>
          </a:p>
          <a:p>
            <a:r>
              <a:rPr lang="en-US" altLang="ko-KR" sz="1000"/>
              <a:t>  // Wire </a:t>
            </a:r>
            <a:r>
              <a:rPr lang="ko-KR" altLang="en-US" sz="1000"/>
              <a:t>라이브러리 초기화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// </a:t>
            </a:r>
            <a:r>
              <a:rPr lang="ko-KR" altLang="en-US" sz="1000"/>
              <a:t>슬레이브로 참여하기 위해서는 주소를 지정해야 한다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Wire.begin(SLAVE);</a:t>
            </a:r>
          </a:p>
          <a:p>
            <a:r>
              <a:rPr lang="en-US" altLang="ko-KR" sz="1000"/>
              <a:t>  // </a:t>
            </a:r>
            <a:r>
              <a:rPr lang="ko-KR" altLang="en-US" sz="1000"/>
              <a:t>마스터의 데이터 전송 요구가 있을 때 처리할 함수 등록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Wire.onRequest(Send_gps);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loop () {</a:t>
            </a:r>
          </a:p>
          <a:p>
            <a:r>
              <a:rPr lang="en-US" altLang="ko-KR" sz="1000"/>
              <a:t> receive();</a:t>
            </a:r>
          </a:p>
          <a:p>
            <a:r>
              <a:rPr lang="en-US" altLang="ko-KR" sz="1000"/>
              <a:t> setgps();</a:t>
            </a:r>
          </a:p>
          <a:p>
            <a:endParaRPr lang="en-US" altLang="ko-KR" sz="1000"/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receive()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Wire.onReceive(record);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record(int receiveNum)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 = Wire.read();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Send_gps()</a:t>
            </a:r>
          </a:p>
          <a:p>
            <a:r>
              <a:rPr lang="en-US" altLang="ko-KR" sz="1000"/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CA06-2B50-44BB-AD44-434E8D22AC60}"/>
              </a:ext>
            </a:extLst>
          </p:cNvPr>
          <p:cNvSpPr txBox="1"/>
          <p:nvPr/>
        </p:nvSpPr>
        <p:spPr>
          <a:xfrm>
            <a:off x="5216763" y="1070646"/>
            <a:ext cx="37866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if(i==0)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int Lat1 = LatI/100;</a:t>
            </a:r>
          </a:p>
          <a:p>
            <a:r>
              <a:rPr lang="en-US" altLang="ko-KR" sz="1000"/>
              <a:t>      Wire.write(Lat1);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 if(i==1)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int Lat2 = LatI%100;</a:t>
            </a:r>
          </a:p>
          <a:p>
            <a:r>
              <a:rPr lang="en-US" altLang="ko-KR" sz="1000"/>
              <a:t>      Wire.write(Lat2);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 if(i==2)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int Long1 = LongI/100;</a:t>
            </a:r>
          </a:p>
          <a:p>
            <a:r>
              <a:rPr lang="en-US" altLang="ko-KR" sz="1000"/>
              <a:t>      Wire.write(Long1);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 if(i==3)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int Long2 = LongI%100;</a:t>
            </a:r>
          </a:p>
          <a:p>
            <a:r>
              <a:rPr lang="en-US" altLang="ko-KR" sz="1000"/>
              <a:t>      Wire.write(Long2);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setgps()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if(gpsSerial.available()) // gps </a:t>
            </a:r>
            <a:r>
              <a:rPr lang="ko-KR" altLang="en-US" sz="1000"/>
              <a:t>센서 통신 가능</a:t>
            </a:r>
            <a:r>
              <a:rPr lang="en-US" altLang="ko-KR" sz="1000"/>
              <a:t>?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c=gpsSerial.read(); // </a:t>
            </a:r>
            <a:r>
              <a:rPr lang="ko-KR" altLang="en-US" sz="1000"/>
              <a:t>센서의 값 읽기</a:t>
            </a:r>
          </a:p>
          <a:p>
            <a:r>
              <a:rPr lang="ko-KR" altLang="en-US" sz="1000"/>
              <a:t>      </a:t>
            </a:r>
            <a:r>
              <a:rPr lang="en-US" altLang="ko-KR" sz="1000"/>
              <a:t>if(c == '\n'){ // \n </a:t>
            </a:r>
            <a:r>
              <a:rPr lang="ko-KR" altLang="en-US" sz="1000"/>
              <a:t>값인지 구분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      // \n </a:t>
            </a:r>
            <a:r>
              <a:rPr lang="ko-KR" altLang="en-US" sz="1000"/>
              <a:t>일시</a:t>
            </a:r>
            <a:r>
              <a:rPr lang="en-US" altLang="ko-KR" sz="1000"/>
              <a:t>. </a:t>
            </a:r>
            <a:r>
              <a:rPr lang="ko-KR" altLang="en-US" sz="1000"/>
              <a:t>지금까지 저장된 </a:t>
            </a:r>
            <a:r>
              <a:rPr lang="en-US" altLang="ko-KR" sz="1000"/>
              <a:t>str </a:t>
            </a:r>
            <a:r>
              <a:rPr lang="ko-KR" altLang="en-US" sz="1000"/>
              <a:t>값이 </a:t>
            </a:r>
            <a:r>
              <a:rPr lang="en-US" altLang="ko-KR" sz="1000"/>
              <a:t>targetStr</a:t>
            </a:r>
            <a:r>
              <a:rPr lang="ko-KR" altLang="en-US" sz="1000"/>
              <a:t>과</a:t>
            </a:r>
            <a:endParaRPr lang="en-US" altLang="ko-KR" sz="1000"/>
          </a:p>
          <a:p>
            <a:r>
              <a:rPr lang="en-US" altLang="ko-KR" sz="1000"/>
              <a:t>      </a:t>
            </a:r>
            <a:r>
              <a:rPr lang="ko-KR" altLang="en-US" sz="1000"/>
              <a:t> 맞는지 구분</a:t>
            </a:r>
          </a:p>
          <a:p>
            <a:r>
              <a:rPr lang="ko-KR" altLang="en-US" sz="1000"/>
              <a:t>        </a:t>
            </a:r>
            <a:r>
              <a:rPr lang="en-US" altLang="ko-KR" sz="1000"/>
              <a:t>if(targetStr.equals(str.substring(1, 6))){</a:t>
            </a:r>
          </a:p>
          <a:p>
            <a:r>
              <a:rPr lang="en-US" altLang="ko-KR" sz="1000"/>
              <a:t>          // , </a:t>
            </a:r>
            <a:r>
              <a:rPr lang="ko-KR" altLang="en-US" sz="1000"/>
              <a:t>를 토큰으로서 파싱</a:t>
            </a:r>
            <a:r>
              <a:rPr lang="en-US" altLang="ko-KR" sz="100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0BEC-360B-4AD4-B77E-4F7E1288C58A}"/>
              </a:ext>
            </a:extLst>
          </p:cNvPr>
          <p:cNvSpPr txBox="1"/>
          <p:nvPr/>
        </p:nvSpPr>
        <p:spPr>
          <a:xfrm>
            <a:off x="1718561" y="719415"/>
            <a:ext cx="4979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</a:t>
            </a:r>
          </a:p>
          <a:p>
            <a:endParaRPr lang="ko-KR" altLang="en-US" sz="1000"/>
          </a:p>
          <a:p>
            <a:r>
              <a:rPr lang="en-US" altLang="ko-KR" sz="1000"/>
              <a:t>          int first = str.indexOf(",");</a:t>
            </a:r>
          </a:p>
          <a:p>
            <a:r>
              <a:rPr lang="en-US" altLang="ko-KR" sz="1000"/>
              <a:t>          int two = str.indexOf(",", first+1);</a:t>
            </a:r>
          </a:p>
          <a:p>
            <a:r>
              <a:rPr lang="en-US" altLang="ko-KR" sz="1000"/>
              <a:t>          int three = str.indexOf(",", two+1);</a:t>
            </a:r>
          </a:p>
          <a:p>
            <a:r>
              <a:rPr lang="en-US" altLang="ko-KR" sz="1000"/>
              <a:t>          int four = str.indexOf(",", three+1);</a:t>
            </a:r>
          </a:p>
          <a:p>
            <a:r>
              <a:rPr lang="en-US" altLang="ko-KR" sz="1000"/>
              <a:t>          int five = str.indexOf(",", four+1);</a:t>
            </a:r>
          </a:p>
          <a:p>
            <a:r>
              <a:rPr lang="en-US" altLang="ko-KR" sz="1000"/>
              <a:t>          // Lat</a:t>
            </a:r>
            <a:r>
              <a:rPr lang="ko-KR" altLang="en-US" sz="1000"/>
              <a:t>과 </a:t>
            </a:r>
            <a:r>
              <a:rPr lang="en-US" altLang="ko-KR" sz="1000"/>
              <a:t>Long </a:t>
            </a:r>
            <a:r>
              <a:rPr lang="ko-KR" altLang="en-US" sz="1000"/>
              <a:t>위치에 있는 값들을 </a:t>
            </a:r>
            <a:r>
              <a:rPr lang="en-US" altLang="ko-KR" sz="1000"/>
              <a:t>index</a:t>
            </a:r>
            <a:r>
              <a:rPr lang="ko-KR" altLang="en-US" sz="1000"/>
              <a:t>로 추출</a:t>
            </a:r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          </a:t>
            </a:r>
            <a:r>
              <a:rPr lang="en-US" altLang="ko-KR" sz="1000"/>
              <a:t>String Lat = str.substring(two+1, three);</a:t>
            </a:r>
          </a:p>
          <a:p>
            <a:r>
              <a:rPr lang="en-US" altLang="ko-KR" sz="1000"/>
              <a:t>          String Long = str.substring(four+1, five);</a:t>
            </a:r>
          </a:p>
          <a:p>
            <a:r>
              <a:rPr lang="en-US" altLang="ko-KR" sz="1000"/>
              <a:t>          // Lat</a:t>
            </a:r>
            <a:r>
              <a:rPr lang="ko-KR" altLang="en-US" sz="1000"/>
              <a:t>의 앞값과 뒷값을 구분</a:t>
            </a:r>
            <a:endParaRPr lang="en-US" altLang="ko-KR" sz="1000"/>
          </a:p>
          <a:p>
            <a:endParaRPr lang="ko-KR" altLang="en-US" sz="1000"/>
          </a:p>
          <a:p>
            <a:r>
              <a:rPr lang="ko-KR" altLang="en-US" sz="1000"/>
              <a:t>          </a:t>
            </a:r>
            <a:r>
              <a:rPr lang="en-US" altLang="ko-KR" sz="1000"/>
              <a:t>String Lat1 = Lat.substring(0, 2);</a:t>
            </a:r>
          </a:p>
          <a:p>
            <a:r>
              <a:rPr lang="en-US" altLang="ko-KR" sz="1000"/>
              <a:t>          String Lat2 = Lat.substring(2);</a:t>
            </a:r>
          </a:p>
          <a:p>
            <a:r>
              <a:rPr lang="en-US" altLang="ko-KR" sz="1000"/>
              <a:t>          // Long</a:t>
            </a:r>
            <a:r>
              <a:rPr lang="ko-KR" altLang="en-US" sz="1000"/>
              <a:t>의 앞값과 뒷값을 구분</a:t>
            </a:r>
            <a:endParaRPr lang="en-US" altLang="ko-KR" sz="1000"/>
          </a:p>
          <a:p>
            <a:endParaRPr lang="ko-KR" altLang="en-US" sz="1000"/>
          </a:p>
          <a:p>
            <a:r>
              <a:rPr lang="ko-KR" altLang="en-US" sz="1000"/>
              <a:t>          </a:t>
            </a:r>
            <a:r>
              <a:rPr lang="en-US" altLang="ko-KR" sz="1000"/>
              <a:t>String Long1 = Long.substring(0, 3);</a:t>
            </a:r>
          </a:p>
          <a:p>
            <a:r>
              <a:rPr lang="en-US" altLang="ko-KR" sz="1000"/>
              <a:t>          String Long2 = Long.substring(3);</a:t>
            </a:r>
          </a:p>
          <a:p>
            <a:r>
              <a:rPr lang="en-US" altLang="ko-KR" sz="1000"/>
              <a:t>          // </a:t>
            </a:r>
            <a:r>
              <a:rPr lang="ko-KR" altLang="en-US" sz="1000"/>
              <a:t>좌표 계산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       double LatF = Lat1.toDouble() + Lat2.toDouble()/60;</a:t>
            </a:r>
          </a:p>
          <a:p>
            <a:r>
              <a:rPr lang="en-US" altLang="ko-KR" sz="1000"/>
              <a:t>          float LongF = Long1.toFloat() + Long2.toFloat()/60;</a:t>
            </a:r>
          </a:p>
          <a:p>
            <a:r>
              <a:rPr lang="en-US" altLang="ko-KR" sz="1000"/>
              <a:t>          LatI = (LatF*10-(int)(LatF*10))*10000+1;</a:t>
            </a:r>
          </a:p>
          <a:p>
            <a:r>
              <a:rPr lang="en-US" altLang="ko-KR" sz="1000"/>
              <a:t>          LongI = (LongF*10-(int)(LongF*10))*10000+1;</a:t>
            </a:r>
          </a:p>
          <a:p>
            <a:r>
              <a:rPr lang="en-US" altLang="ko-KR" sz="1000"/>
              <a:t>          // </a:t>
            </a:r>
            <a:r>
              <a:rPr lang="ko-KR" altLang="en-US" sz="1000"/>
              <a:t>좌표 출력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       Serial.print("Lat : ");</a:t>
            </a:r>
          </a:p>
          <a:p>
            <a:r>
              <a:rPr lang="en-US" altLang="ko-KR" sz="1000"/>
              <a:t>          Serial.println(LatI);</a:t>
            </a:r>
          </a:p>
          <a:p>
            <a:r>
              <a:rPr lang="en-US" altLang="ko-KR" sz="1000"/>
              <a:t>          Serial.print("Long : ");</a:t>
            </a:r>
          </a:p>
          <a:p>
            <a:r>
              <a:rPr lang="en-US" altLang="ko-KR" sz="1000"/>
              <a:t>          Serial.println(LongI);</a:t>
            </a:r>
          </a:p>
          <a:p>
            <a:r>
              <a:rPr lang="en-US" altLang="ko-KR" sz="1000"/>
              <a:t>        }</a:t>
            </a:r>
          </a:p>
          <a:p>
            <a:r>
              <a:rPr lang="en-US" altLang="ko-KR" sz="1000"/>
              <a:t>        // str </a:t>
            </a:r>
            <a:r>
              <a:rPr lang="ko-KR" altLang="en-US" sz="1000"/>
              <a:t>값 초기화 </a:t>
            </a:r>
          </a:p>
          <a:p>
            <a:endParaRPr lang="ko-KR" altLang="en-US" sz="1000"/>
          </a:p>
          <a:p>
            <a:r>
              <a:rPr lang="ko-KR" altLang="en-US" sz="1000"/>
              <a:t>        </a:t>
            </a:r>
            <a:r>
              <a:rPr lang="en-US" altLang="ko-KR" sz="1000"/>
              <a:t>str = "";</a:t>
            </a:r>
          </a:p>
          <a:p>
            <a:r>
              <a:rPr lang="en-US" altLang="ko-KR" sz="1000"/>
              <a:t>      }else{ // \n </a:t>
            </a:r>
            <a:r>
              <a:rPr lang="ko-KR" altLang="en-US" sz="1000"/>
              <a:t>아닐시</a:t>
            </a:r>
            <a:r>
              <a:rPr lang="en-US" altLang="ko-KR" sz="1000"/>
              <a:t>, str</a:t>
            </a:r>
            <a:r>
              <a:rPr lang="ko-KR" altLang="en-US" sz="1000"/>
              <a:t>에 문자를 계속 더하기</a:t>
            </a:r>
          </a:p>
          <a:p>
            <a:r>
              <a:rPr lang="ko-KR" altLang="en-US" sz="1000"/>
              <a:t>        </a:t>
            </a:r>
            <a:r>
              <a:rPr lang="en-US" altLang="ko-KR" sz="1000"/>
              <a:t>str += c;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5D8C64-BF44-432A-AA7B-0E5289E45BA2}"/>
              </a:ext>
            </a:extLst>
          </p:cNvPr>
          <p:cNvSpPr/>
          <p:nvPr/>
        </p:nvSpPr>
        <p:spPr>
          <a:xfrm>
            <a:off x="10894621" y="1361280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DC3F7D-E467-4D53-8AE0-2801B9C7C839}"/>
              </a:ext>
            </a:extLst>
          </p:cNvPr>
          <p:cNvSpPr/>
          <p:nvPr/>
        </p:nvSpPr>
        <p:spPr>
          <a:xfrm>
            <a:off x="7464892" y="1361280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C2B2A9B-5918-4663-A0CA-0A7466665874}"/>
              </a:ext>
            </a:extLst>
          </p:cNvPr>
          <p:cNvSpPr/>
          <p:nvPr/>
        </p:nvSpPr>
        <p:spPr>
          <a:xfrm>
            <a:off x="4820146" y="1361280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4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681355" y="1104265"/>
            <a:ext cx="2501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작품 동작 영상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/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/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타원 44"/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이등변 삼각형 45"/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타원 46"/>
            <p:cNvSpPr>
              <a:spLocks/>
            </p:cNvSpPr>
            <p:nvPr/>
          </p:nvSpPr>
          <p:spPr>
            <a:xfrm>
              <a:off x="7110095" y="98806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3" name="그림 12" descr="C:/Users/예찬이/AppData/Roaming/PolarisOffice/ETemp/15672_2567560/image7.jpeg">
            <a:hlinkClick r:id="rId4"/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05535" y="2014855"/>
            <a:ext cx="4745355" cy="3218815"/>
          </a:xfrm>
          <a:prstGeom prst="rect"/>
          <a:noFill/>
        </p:spPr>
      </p:pic>
      <p:pic>
        <p:nvPicPr>
          <p:cNvPr id="5" name="그림 4" descr="C:/Users/예찬이/AppData/Roaming/PolarisOffice/ETemp/15672_2567560/image8.jpg">
            <a:hlinkClick r:id="rId5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41745" y="1972945"/>
            <a:ext cx="5144135" cy="3260725"/>
          </a:xfrm>
          <a:prstGeom prst="rect"/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953438-61E1-4B07-B5FF-08D77414458C}"/>
              </a:ext>
            </a:extLst>
          </p:cNvPr>
          <p:cNvSpPr/>
          <p:nvPr/>
        </p:nvSpPr>
        <p:spPr>
          <a:xfrm>
            <a:off x="6341745" y="1217930"/>
            <a:ext cx="4787265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*int Target_Lat = 5325, Target_Long = 5982;</a:t>
            </a:r>
          </a:p>
          <a:p>
            <a:r>
              <a:rPr lang="ko-KR" altLang="en-US"/>
              <a:t> 로</a:t>
            </a:r>
            <a:r>
              <a:rPr lang="en-US" altLang="ko-KR"/>
              <a:t> </a:t>
            </a:r>
            <a:r>
              <a:rPr lang="ko-KR" altLang="en-US"/>
              <a:t>맞추고 동작시작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73BF4-656C-4B04-9EBF-6593A1DE619E}"/>
              </a:ext>
            </a:extLst>
          </p:cNvPr>
          <p:cNvSpPr txBox="1"/>
          <p:nvPr/>
        </p:nvSpPr>
        <p:spPr>
          <a:xfrm>
            <a:off x="2581910" y="5357495"/>
            <a:ext cx="295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주행영상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3CFD3-2180-4B2C-9B34-CAAFF8E8DC1F}"/>
              </a:ext>
            </a:extLst>
          </p:cNvPr>
          <p:cNvSpPr txBox="1"/>
          <p:nvPr/>
        </p:nvSpPr>
        <p:spPr>
          <a:xfrm>
            <a:off x="7204710" y="5429885"/>
            <a:ext cx="34175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GPS </a:t>
            </a:r>
            <a:r>
              <a:rPr lang="ko-KR" altLang="en-US"/>
              <a:t>설정 값으로 가는 영상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686435" y="157480"/>
            <a:ext cx="548957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문제점 및 해결방안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이등변 삼각형 37"/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타원 38"/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350645" y="1768475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작품무게가 생각보다 많이 나가 지급받은 모터로는 동작이 어려움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1350645" y="2218690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GPS 사용시 오차값으로 인한 모터제어의 어려움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1350645" y="2660650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9V 건전지 수명이 너무 짧음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1350645" y="3110865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초음파 센서 연결시 견고함이 미흡함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>
            <a:off x="1066800" y="1226185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문제점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1066800" y="3968750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해결방안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1350645" y="5435600"/>
            <a:ext cx="775144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초음파 센서 연결시 견고함이 미흡한 점에서는 두꺼운 종이로 고정후 홈에 철사를 감아 고정켜서 해결함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1350645" y="4686300"/>
            <a:ext cx="77514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동작이 어려운 점은 모터 교체로 해결함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305" y="157480"/>
            <a:ext cx="198437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Q &amp; 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58545"/>
            <a:ext cx="725170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>
            <a:spLocks/>
          </p:cNvSpPr>
          <p:nvPr/>
        </p:nvSpPr>
        <p:spPr>
          <a:xfrm>
            <a:off x="6798945" y="1012190"/>
            <a:ext cx="108585" cy="108585"/>
          </a:xfrm>
          <a:prstGeom prst="ellipse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7110095" y="988059"/>
            <a:ext cx="144780" cy="144780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0" y="0"/>
            <a:ext cx="1072515" cy="580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>
            <a:spLocks/>
          </p:cNvSpPr>
          <p:nvPr/>
        </p:nvSpPr>
        <p:spPr>
          <a:xfrm>
            <a:off x="820420" y="986155"/>
            <a:ext cx="144780" cy="144780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8945" y="4414520"/>
            <a:ext cx="5393055" cy="2451100"/>
            <a:chOff x="6798945" y="4414520"/>
            <a:chExt cx="5393055" cy="24511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585" y="4414520"/>
              <a:ext cx="399415" cy="2451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555" y="6592570"/>
              <a:ext cx="53384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8945" y="6538595"/>
              <a:ext cx="107950" cy="1079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3" name="그림 22" descr="C:/Users/예찬이/AppData/Roaming/PolarisOffice/ETemp/2336_5270296/fImage9962579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35" y="1510665"/>
            <a:ext cx="4932680" cy="4032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3050" y="227965"/>
            <a:ext cx="14027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목차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795" y="988060"/>
            <a:ext cx="6859270" cy="179705"/>
            <a:chOff x="391795" y="988060"/>
            <a:chExt cx="6859270" cy="17970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" y="1058545"/>
              <a:ext cx="68592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480" y="988060"/>
              <a:ext cx="179705" cy="179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>
            <a:off x="2396490" y="1355090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1. 작품설명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96490" y="2149475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2. 부품설명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2396490" y="2943860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3. 설계도면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2396490" y="3738245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4. 작품결과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396490" y="5353685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6. Q &amp; A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2396490" y="4533265"/>
            <a:ext cx="77501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>
                <a:latin typeface="맑은 고딕" charset="0"/>
                <a:ea typeface="맑은 고딕" charset="0"/>
              </a:rPr>
              <a:t>5. 문제점 및 해결과정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작품설명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240" cy="6558280"/>
            <a:chOff x="0" y="0"/>
            <a:chExt cx="7254240" cy="65582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545"/>
              <a:ext cx="7251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8945" y="1012190"/>
              <a:ext cx="107950" cy="1079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730" y="0"/>
              <a:ext cx="0" cy="650240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025" y="3950970"/>
              <a:ext cx="144145" cy="1441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45" y="393065"/>
              <a:ext cx="179705" cy="17970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905" y="6330950"/>
              <a:ext cx="263525" cy="227330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095" y="988060"/>
              <a:ext cx="144145" cy="14414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텍스트 상자 15"/>
          <p:cNvSpPr txBox="1">
            <a:spLocks/>
          </p:cNvSpPr>
          <p:nvPr/>
        </p:nvSpPr>
        <p:spPr>
          <a:xfrm>
            <a:off x="811530" y="1416685"/>
            <a:ext cx="10909300" cy="541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50">
                <a:solidFill>
                  <a:schemeClr val="tx1">
                    <a:lumMod val="65000"/>
                    <a:lumOff val="35000"/>
                  </a:schemeClr>
                </a:solidFill>
                <a:latin typeface="휴먼모음T" charset="0"/>
                <a:ea typeface="휴먼모음T" charset="0"/>
              </a:rPr>
              <a:t>GPS와 초음파센서를 이용한 자율주행로봇은 지정지점에 최대한 회피하며 원하는 목적지까지 가는것이 목표</a:t>
            </a:r>
            <a:endParaRPr lang="ko-KR" altLang="en-US" sz="1950">
              <a:solidFill>
                <a:schemeClr val="tx1">
                  <a:lumMod val="65000"/>
                  <a:lumOff val="35000"/>
                </a:schemeClr>
              </a:solidFill>
              <a:latin typeface="휴먼모음T" charset="0"/>
              <a:ea typeface="휴먼모음T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052685" y="4239260"/>
            <a:ext cx="1820545" cy="1856105"/>
          </a:xfrm>
          <a:prstGeom prst="ellipse"/>
          <a:solidFill>
            <a:srgbClr val="ADB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지정된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GPS지점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5400000">
            <a:off x="6904990" y="3394075"/>
            <a:ext cx="1374775" cy="611505"/>
          </a:xfrm>
          <a:prstGeom prst="rect"/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 flipV="1">
            <a:off x="505460" y="2336800"/>
            <a:ext cx="11638280" cy="1270"/>
          </a:xfrm>
          <a:prstGeom prst="line"/>
          <a:ln w="6350" cap="flat" cmpd="sng">
            <a:solidFill>
              <a:srgbClr val="4D4D4D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5400000">
            <a:off x="5085080" y="5319395"/>
            <a:ext cx="1374775" cy="611505"/>
          </a:xfrm>
          <a:prstGeom prst="rect"/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5400000">
            <a:off x="2818130" y="3394075"/>
            <a:ext cx="1374775" cy="611505"/>
          </a:xfrm>
          <a:prstGeom prst="rect"/>
          <a:solidFill>
            <a:srgbClr val="C6E0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256665" y="4920615"/>
            <a:ext cx="963295" cy="97536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로봇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004945" y="5284470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16200000">
            <a:off x="4075430" y="3957319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21600000">
            <a:off x="5343525" y="3734435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5400000">
            <a:off x="6329680" y="3734435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6329680" y="5026025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7550785" y="5026025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8842375" y="5026025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736850" y="5284470"/>
            <a:ext cx="857885" cy="541020"/>
          </a:xfrm>
          <a:prstGeom prst="rightArrow"/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C:/Users/예찬이/AppData/Roaming/PolarisOffice/ETemp/2336_5270296/fImage61895547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982980"/>
            <a:ext cx="2976880" cy="2975610"/>
          </a:xfrm>
          <a:prstGeom prst="rect">
            <a:avLst/>
          </a:prstGeom>
          <a:noFill/>
        </p:spPr>
      </p:pic>
      <p:pic>
        <p:nvPicPr>
          <p:cNvPr id="29" name="그림 28" descr="C:/Users/예찬이/AppData/Roaming/PolarisOffice/ETemp/2336_5270296/fImage241872572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35" y="3770630"/>
            <a:ext cx="3650615" cy="2994025"/>
          </a:xfrm>
          <a:prstGeom prst="rect">
            <a:avLst/>
          </a:prstGeom>
          <a:noFill/>
        </p:spPr>
      </p:pic>
      <p:pic>
        <p:nvPicPr>
          <p:cNvPr id="26" name="그림 25" descr="C:/Users/예찬이/AppData/Roaming/PolarisOffice/ETemp/2336_5270296/fImage19689054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r="16624" b="24022"/>
          <a:stretch>
            <a:fillRect/>
          </a:stretch>
        </p:blipFill>
        <p:spPr>
          <a:xfrm>
            <a:off x="4368800" y="352425"/>
            <a:ext cx="3641090" cy="3935095"/>
          </a:xfrm>
          <a:prstGeom prst="rect">
            <a:avLst/>
          </a:prstGeom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부품설명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/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타원 20"/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이등변 삼각형 21"/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타원 22"/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5" name="그림 24" descr="C:/Users/예찬이/AppData/Roaming/PolarisOffice/ETemp/2336_5270296/fImage260475456500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95" y="3088005"/>
            <a:ext cx="3467735" cy="3469005"/>
          </a:xfrm>
          <a:prstGeom prst="rect">
            <a:avLst/>
          </a:prstGeom>
          <a:noFill/>
        </p:spPr>
      </p:pic>
      <p:pic>
        <p:nvPicPr>
          <p:cNvPr id="28" name="그림 27" descr="C:/Users/예찬이/AppData/Roaming/PolarisOffice/ETemp/2336_5270296/fImage69615489169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9470" y="3640455"/>
            <a:ext cx="3611880" cy="2771775"/>
          </a:xfrm>
          <a:prstGeom prst="rect">
            <a:avLst/>
          </a:prstGeom>
          <a:noFill/>
        </p:spPr>
      </p:pic>
      <p:pic>
        <p:nvPicPr>
          <p:cNvPr id="24" name="그림 23" descr="C:/Users/예찬이/AppData/Roaming/PolarisOffice/ETemp/2336_5270296/fImage281925445724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35" y="357505"/>
            <a:ext cx="3590925" cy="3072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도형 51"/>
          <p:cNvSpPr>
            <a:spLocks/>
          </p:cNvSpPr>
          <p:nvPr/>
        </p:nvSpPr>
        <p:spPr>
          <a:xfrm>
            <a:off x="4215765" y="4674235"/>
            <a:ext cx="1433195" cy="963295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6529070" y="2383155"/>
            <a:ext cx="215011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설계도면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/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/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타원 28"/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이등변 삼각형 29"/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타원 30"/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31"/>
          <p:cNvSpPr>
            <a:spLocks/>
          </p:cNvSpPr>
          <p:nvPr/>
        </p:nvSpPr>
        <p:spPr>
          <a:xfrm>
            <a:off x="2983230" y="4321175"/>
            <a:ext cx="6717665" cy="35306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2395855" y="3428365"/>
            <a:ext cx="810895" cy="83502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1209675" y="2712720"/>
            <a:ext cx="1398270" cy="3702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초음파센서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4321810" y="4286250"/>
            <a:ext cx="1480185" cy="505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4686300" y="4356735"/>
            <a:ext cx="18561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모터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6976110" y="3828415"/>
            <a:ext cx="1973580" cy="43497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7269480" y="3862705"/>
            <a:ext cx="2489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드레드보드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4827270" y="3780789"/>
            <a:ext cx="2032000" cy="48196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>
            <a:off x="5318125" y="3839210"/>
            <a:ext cx="1941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우노보드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7245350" y="2442210"/>
            <a:ext cx="10579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LCD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9042400" y="3769360"/>
            <a:ext cx="1351280" cy="55245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983230" y="2970530"/>
            <a:ext cx="6717665" cy="35306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8995410" y="1890394"/>
            <a:ext cx="681990" cy="1033780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265170" y="3698875"/>
            <a:ext cx="1409700" cy="599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182620" y="3839210"/>
            <a:ext cx="29597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모터드라이버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9207500" y="4709160"/>
            <a:ext cx="599440" cy="798830"/>
          </a:xfrm>
          <a:prstGeom prst="ellipse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571750" y="3745865"/>
            <a:ext cx="411480" cy="271145"/>
          </a:xfrm>
          <a:prstGeom prst="ellipse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16200000" flipH="1">
            <a:off x="1767840" y="3217545"/>
            <a:ext cx="763905" cy="493395"/>
          </a:xfrm>
          <a:prstGeom prst="bentConnector2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888740" y="2443480"/>
            <a:ext cx="2032000" cy="48196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4346575" y="2501900"/>
            <a:ext cx="17272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우노보드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9171305" y="3862705"/>
            <a:ext cx="14922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9V건전지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>
            <a:off x="9019540" y="2066290"/>
            <a:ext cx="105791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GPS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센서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이등변 삼각형 37"/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타원 38"/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526415" y="1104265"/>
            <a:ext cx="250190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작품 소스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(master</a:t>
            </a:r>
            <a:r>
              <a:rPr lang="ko-KR" altLang="en-US">
                <a:latin typeface="맑은 고딕" charset="0"/>
                <a:ea typeface="맑은 고딕" charset="0"/>
              </a:rPr>
              <a:t>파일</a:t>
            </a:r>
            <a:r>
              <a:rPr lang="en-US" altLang="ko-KR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C812D-CC83-4A04-9F1D-3A730F4F1834}"/>
              </a:ext>
            </a:extLst>
          </p:cNvPr>
          <p:cNvSpPr txBox="1"/>
          <p:nvPr/>
        </p:nvSpPr>
        <p:spPr>
          <a:xfrm>
            <a:off x="9100689" y="157480"/>
            <a:ext cx="315494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#include &lt;LiquidCrystal_I2C.h&gt;</a:t>
            </a:r>
          </a:p>
          <a:p>
            <a:r>
              <a:rPr lang="en-US" altLang="ko-KR" sz="1000"/>
              <a:t>#include &lt;Wire.h&gt;</a:t>
            </a:r>
          </a:p>
          <a:p>
            <a:r>
              <a:rPr lang="en-US" altLang="ko-KR" sz="1000"/>
              <a:t>//////////////////////I2C</a:t>
            </a:r>
          </a:p>
          <a:p>
            <a:r>
              <a:rPr lang="en-US" altLang="ko-KR" sz="1000"/>
              <a:t>#define SLAVE 4 // </a:t>
            </a:r>
            <a:r>
              <a:rPr lang="ko-KR" altLang="en-US" sz="1000"/>
              <a:t>슬레이브 주소</a:t>
            </a:r>
          </a:p>
          <a:p>
            <a:r>
              <a:rPr lang="en-US" altLang="ko-KR" sz="1000"/>
              <a:t>int i=0;</a:t>
            </a:r>
          </a:p>
          <a:p>
            <a:r>
              <a:rPr lang="en-US" altLang="ko-KR" sz="1000"/>
              <a:t>int Lat = 0, Long = 0;</a:t>
            </a:r>
          </a:p>
          <a:p>
            <a:r>
              <a:rPr lang="en-US" altLang="ko-KR" sz="1000"/>
              <a:t>int Lat1 = 0, Lat2 = 0;</a:t>
            </a:r>
          </a:p>
          <a:p>
            <a:r>
              <a:rPr lang="en-US" altLang="ko-KR" sz="1000"/>
              <a:t>int Long1 = 0, Long2 = 0;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//////////////////////LCD</a:t>
            </a:r>
          </a:p>
          <a:p>
            <a:r>
              <a:rPr lang="en-US" altLang="ko-KR" sz="1000"/>
              <a:t>LiquidCrystal_I2C lcd(0x27, 16, 2);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 </a:t>
            </a:r>
            <a:r>
              <a:rPr lang="ko-KR" altLang="en-US" sz="1000"/>
              <a:t>초음파센서</a:t>
            </a:r>
          </a:p>
          <a:p>
            <a:r>
              <a:rPr lang="en-US" altLang="ko-KR" sz="1000"/>
              <a:t>const int trig1 = 12;</a:t>
            </a:r>
          </a:p>
          <a:p>
            <a:r>
              <a:rPr lang="en-US" altLang="ko-KR" sz="1000"/>
              <a:t>const int echo1 = 13;</a:t>
            </a:r>
          </a:p>
          <a:p>
            <a:endParaRPr lang="en-US" altLang="ko-KR" sz="1000"/>
          </a:p>
          <a:p>
            <a:r>
              <a:rPr lang="en-US" altLang="ko-KR" sz="1000"/>
              <a:t>const int trig2 = 4;</a:t>
            </a:r>
          </a:p>
          <a:p>
            <a:r>
              <a:rPr lang="en-US" altLang="ko-KR" sz="1000"/>
              <a:t>const int echo2 = 5;</a:t>
            </a:r>
          </a:p>
          <a:p>
            <a:endParaRPr lang="en-US" altLang="ko-KR" sz="1000"/>
          </a:p>
          <a:p>
            <a:r>
              <a:rPr lang="en-US" altLang="ko-KR" sz="1000"/>
              <a:t>const int trig3 = 2;</a:t>
            </a:r>
          </a:p>
          <a:p>
            <a:r>
              <a:rPr lang="en-US" altLang="ko-KR" sz="1000"/>
              <a:t>const int echo3 = 3;</a:t>
            </a:r>
          </a:p>
          <a:p>
            <a:endParaRPr lang="en-US" altLang="ko-KR" sz="1000"/>
          </a:p>
          <a:p>
            <a:r>
              <a:rPr lang="en-US" altLang="ko-KR" sz="1000"/>
              <a:t>int D_S1=0;</a:t>
            </a:r>
          </a:p>
          <a:p>
            <a:r>
              <a:rPr lang="en-US" altLang="ko-KR" sz="1000"/>
              <a:t>int D_S2=0;</a:t>
            </a:r>
          </a:p>
          <a:p>
            <a:r>
              <a:rPr lang="en-US" altLang="ko-KR" sz="1000"/>
              <a:t>int D_S3=0;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//////////////////////// </a:t>
            </a:r>
            <a:r>
              <a:rPr lang="ko-KR" altLang="en-US" sz="1000"/>
              <a:t>모터</a:t>
            </a:r>
          </a:p>
          <a:p>
            <a:r>
              <a:rPr lang="en-US" altLang="ko-KR" sz="1000"/>
              <a:t>const int L_M_status = 9;</a:t>
            </a:r>
          </a:p>
          <a:p>
            <a:r>
              <a:rPr lang="en-US" altLang="ko-KR" sz="1000"/>
              <a:t>const int L_M_L = 10;</a:t>
            </a:r>
          </a:p>
          <a:p>
            <a:r>
              <a:rPr lang="en-US" altLang="ko-KR" sz="1000"/>
              <a:t>const int L_M_R = 11;</a:t>
            </a:r>
          </a:p>
          <a:p>
            <a:endParaRPr lang="en-US" altLang="ko-KR" sz="1000"/>
          </a:p>
          <a:p>
            <a:r>
              <a:rPr lang="en-US" altLang="ko-KR" sz="1000"/>
              <a:t>const int R_M_status = 6;</a:t>
            </a:r>
          </a:p>
          <a:p>
            <a:r>
              <a:rPr lang="en-US" altLang="ko-KR" sz="1000"/>
              <a:t>const int R_M_L = 7;</a:t>
            </a:r>
          </a:p>
          <a:p>
            <a:r>
              <a:rPr lang="en-US" altLang="ko-KR" sz="1000"/>
              <a:t>const int R_M_R = 8;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//////////////////////////</a:t>
            </a:r>
          </a:p>
          <a:p>
            <a:r>
              <a:rPr lang="en-US" altLang="ko-KR" sz="1000"/>
              <a:t>bool flag = 0, M_flag = 0, T_flag=0, M_flag2=0;</a:t>
            </a:r>
          </a:p>
          <a:p>
            <a:r>
              <a:rPr lang="en-US" altLang="ko-KR" sz="1000"/>
              <a:t>int cnt=0;</a:t>
            </a:r>
          </a:p>
          <a:p>
            <a:r>
              <a:rPr lang="en-US" altLang="ko-KR" sz="1000"/>
              <a:t>int M_cnt=0;</a:t>
            </a:r>
          </a:p>
          <a:p>
            <a:endParaRPr lang="en-US" altLang="ko-KR" sz="1000"/>
          </a:p>
          <a:p>
            <a:r>
              <a:rPr lang="en-US" altLang="ko-KR" sz="1000"/>
              <a:t>int Target_Lat = 5325, Target_Long = 5982;</a:t>
            </a:r>
          </a:p>
          <a:p>
            <a:r>
              <a:rPr lang="en-US" altLang="ko-KR" sz="1000"/>
              <a:t>int last_Error_Lat = 0, last_Error_Long = 0;</a:t>
            </a:r>
          </a:p>
          <a:p>
            <a:r>
              <a:rPr lang="en-US" altLang="ko-KR" sz="1000"/>
              <a:t>int first_Error_Lat = 0, first_Error_Long = 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6877C-29EE-48A9-87AC-E94F2A02EB40}"/>
              </a:ext>
            </a:extLst>
          </p:cNvPr>
          <p:cNvSpPr txBox="1"/>
          <p:nvPr/>
        </p:nvSpPr>
        <p:spPr>
          <a:xfrm>
            <a:off x="6096000" y="1132839"/>
            <a:ext cx="27793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int Error_code = 0;</a:t>
            </a:r>
          </a:p>
          <a:p>
            <a:endParaRPr lang="en-US" altLang="ko-KR" sz="1000"/>
          </a:p>
          <a:p>
            <a:r>
              <a:rPr lang="en-US" altLang="ko-KR" sz="1000"/>
              <a:t>void setup()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Serial.begin(9600);</a:t>
            </a:r>
          </a:p>
          <a:p>
            <a:r>
              <a:rPr lang="en-US" altLang="ko-KR" sz="1000"/>
              <a:t>  Wire.begin();// Wire </a:t>
            </a:r>
            <a:r>
              <a:rPr lang="ko-KR" altLang="en-US" sz="1000"/>
              <a:t>라이브러리 초기화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//////////////////////// LCD</a:t>
            </a:r>
          </a:p>
          <a:p>
            <a:r>
              <a:rPr lang="en-US" altLang="ko-KR" sz="1000"/>
              <a:t>  lcd.init();</a:t>
            </a:r>
          </a:p>
          <a:p>
            <a:r>
              <a:rPr lang="en-US" altLang="ko-KR" sz="1000"/>
              <a:t>  lcd.backlight();</a:t>
            </a:r>
          </a:p>
          <a:p>
            <a:r>
              <a:rPr lang="en-US" altLang="ko-KR" sz="1000"/>
              <a:t>  //////////////////////// </a:t>
            </a:r>
            <a:r>
              <a:rPr lang="ko-KR" altLang="en-US" sz="1000"/>
              <a:t>초음파센서</a:t>
            </a:r>
            <a:r>
              <a:rPr lang="en-US" altLang="ko-KR" sz="1000"/>
              <a:t>set</a:t>
            </a:r>
          </a:p>
          <a:p>
            <a:r>
              <a:rPr lang="en-US" altLang="ko-KR" sz="1000"/>
              <a:t>  pinMode(trig1,OUTPUT);</a:t>
            </a:r>
          </a:p>
          <a:p>
            <a:r>
              <a:rPr lang="en-US" altLang="ko-KR" sz="1000"/>
              <a:t>  pinMode(echo1,INPUT);</a:t>
            </a:r>
          </a:p>
          <a:p>
            <a:r>
              <a:rPr lang="en-US" altLang="ko-KR" sz="1000"/>
              <a:t>  pinMode(trig2,OUTPUT);</a:t>
            </a:r>
          </a:p>
          <a:p>
            <a:r>
              <a:rPr lang="en-US" altLang="ko-KR" sz="1000"/>
              <a:t>  pinMode(echo2,INPUT);</a:t>
            </a:r>
          </a:p>
          <a:p>
            <a:r>
              <a:rPr lang="en-US" altLang="ko-KR" sz="1000"/>
              <a:t>  pinMode(trig3,OUTPUT);</a:t>
            </a:r>
          </a:p>
          <a:p>
            <a:r>
              <a:rPr lang="en-US" altLang="ko-KR" sz="1000"/>
              <a:t>  pinMode(echo3,INPUT);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///////////////////////// </a:t>
            </a:r>
            <a:r>
              <a:rPr lang="ko-KR" altLang="en-US" sz="1000"/>
              <a:t>모터</a:t>
            </a:r>
            <a:r>
              <a:rPr lang="en-US" altLang="ko-KR" sz="1000"/>
              <a:t>set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pinMode(L_M_status,OUTPUT);</a:t>
            </a:r>
          </a:p>
          <a:p>
            <a:r>
              <a:rPr lang="en-US" altLang="ko-KR" sz="1000"/>
              <a:t>  pinMode(L_M_L,OUTPUT);</a:t>
            </a:r>
          </a:p>
          <a:p>
            <a:r>
              <a:rPr lang="en-US" altLang="ko-KR" sz="1000"/>
              <a:t>  pinMode(L_M_R,OUTPUT);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pinMode(R_M_status,OUTPUT);</a:t>
            </a:r>
          </a:p>
          <a:p>
            <a:r>
              <a:rPr lang="en-US" altLang="ko-KR" sz="1000"/>
              <a:t>  pinMode(R_M_L,OUTPUT);</a:t>
            </a:r>
          </a:p>
          <a:p>
            <a:r>
              <a:rPr lang="en-US" altLang="ko-KR" sz="1000"/>
              <a:t>  pinMode(R_M_R,OUTPUT);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/////////////////////////// LCD</a:t>
            </a:r>
          </a:p>
          <a:p>
            <a:r>
              <a:rPr lang="en-US" altLang="ko-KR" sz="1000"/>
              <a:t>void print_LCD()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lcd.clear();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if(D_sensor(trig1) &lt; 30 || D_sensor(trig2) &lt; 30 || D_sensor(trig3) &lt; 30)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lcd.setCursor(8,1);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4E06C-5BB0-4487-9FCF-ACB81CA97F92}"/>
              </a:ext>
            </a:extLst>
          </p:cNvPr>
          <p:cNvSpPr txBox="1"/>
          <p:nvPr/>
        </p:nvSpPr>
        <p:spPr>
          <a:xfrm>
            <a:off x="3225202" y="1132839"/>
            <a:ext cx="27793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lcd.print(D_sensor(trig1));</a:t>
            </a:r>
          </a:p>
          <a:p>
            <a:r>
              <a:rPr lang="en-US" altLang="ko-KR" sz="1000"/>
              <a:t>    lcd.setCursor(4,1);</a:t>
            </a:r>
          </a:p>
          <a:p>
            <a:r>
              <a:rPr lang="en-US" altLang="ko-KR" sz="1000"/>
              <a:t>    lcd.print(D_sensor(trig2));</a:t>
            </a:r>
          </a:p>
          <a:p>
            <a:r>
              <a:rPr lang="en-US" altLang="ko-KR" sz="1000"/>
              <a:t>    lcd.setCursor(0,1);</a:t>
            </a:r>
          </a:p>
          <a:p>
            <a:r>
              <a:rPr lang="en-US" altLang="ko-KR" sz="1000"/>
              <a:t>    lcd.print(D_sensor(trig3));</a:t>
            </a:r>
          </a:p>
          <a:p>
            <a:r>
              <a:rPr lang="en-US" altLang="ko-KR" sz="1000"/>
              <a:t>  } 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  lcd.setCursor(0,0);</a:t>
            </a:r>
          </a:p>
          <a:p>
            <a:r>
              <a:rPr lang="en-US" altLang="ko-KR" sz="1000"/>
              <a:t>    lcd.print(Lat);</a:t>
            </a:r>
          </a:p>
          <a:p>
            <a:r>
              <a:rPr lang="en-US" altLang="ko-KR" sz="1000"/>
              <a:t>    lcd.setCursor(5,0);</a:t>
            </a:r>
          </a:p>
          <a:p>
            <a:r>
              <a:rPr lang="en-US" altLang="ko-KR" sz="1000"/>
              <a:t>    lcd.print(Long);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 Distance</a:t>
            </a:r>
          </a:p>
          <a:p>
            <a:r>
              <a:rPr lang="en-US" altLang="ko-KR" sz="1000"/>
              <a:t>int D_sensor(int trig_num)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int distance = 0; </a:t>
            </a:r>
          </a:p>
          <a:p>
            <a:r>
              <a:rPr lang="en-US" altLang="ko-KR" sz="1000"/>
              <a:t>  digitalWrite(trig_num, HIGH);</a:t>
            </a:r>
          </a:p>
          <a:p>
            <a:r>
              <a:rPr lang="en-US" altLang="ko-KR" sz="1000"/>
              <a:t>  delayMicroseconds(10);</a:t>
            </a:r>
          </a:p>
          <a:p>
            <a:r>
              <a:rPr lang="en-US" altLang="ko-KR" sz="1000"/>
              <a:t>  digitalWrite(trig_num, LOW);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distance = pulseIn(trig_num+1,HIGH)/58;</a:t>
            </a:r>
          </a:p>
          <a:p>
            <a:endParaRPr lang="en-US" altLang="ko-KR" sz="1000"/>
          </a:p>
          <a:p>
            <a:r>
              <a:rPr lang="en-US" altLang="ko-KR" sz="1000"/>
              <a:t>  if(distance &gt; 100)  distance = 100;</a:t>
            </a:r>
          </a:p>
          <a:p>
            <a:endParaRPr lang="en-US" altLang="ko-KR" sz="1000"/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return distance;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//////////////////////////// Movement</a:t>
            </a:r>
          </a:p>
          <a:p>
            <a:endParaRPr lang="en-US" altLang="ko-KR" sz="1000"/>
          </a:p>
          <a:p>
            <a:r>
              <a:rPr lang="en-US" altLang="ko-KR" sz="1000"/>
              <a:t>void M_Start(int L_now_speed, int R_now_speed, int rate)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if(flag==0)  flag=1;</a:t>
            </a:r>
          </a:p>
          <a:p>
            <a:r>
              <a:rPr lang="en-US" altLang="ko-KR" sz="1000"/>
              <a:t>  else  rate = 1;</a:t>
            </a:r>
          </a:p>
          <a:p>
            <a:r>
              <a:rPr lang="en-US" altLang="ko-KR" sz="100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83AF-92C6-48A5-B6A7-D79792D8DF93}"/>
              </a:ext>
            </a:extLst>
          </p:cNvPr>
          <p:cNvSpPr txBox="1"/>
          <p:nvPr/>
        </p:nvSpPr>
        <p:spPr>
          <a:xfrm>
            <a:off x="770965" y="3155576"/>
            <a:ext cx="2311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float L_val=0, R_val=0;</a:t>
            </a:r>
          </a:p>
          <a:p>
            <a:r>
              <a:rPr lang="en-US" altLang="ko-KR" sz="1000"/>
              <a:t>  float i = L_now_speed, j = R_now_speed;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L_val = L_now_speed/(float)rate;</a:t>
            </a:r>
          </a:p>
          <a:p>
            <a:r>
              <a:rPr lang="en-US" altLang="ko-KR" sz="1000"/>
              <a:t>  R_val = R_now_speed/(float)rate;   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while(1)</a:t>
            </a:r>
          </a:p>
          <a:p>
            <a:r>
              <a:rPr lang="en-US" altLang="ko-KR" sz="1000"/>
              <a:t>  { </a:t>
            </a:r>
          </a:p>
          <a:p>
            <a:r>
              <a:rPr lang="en-US" altLang="ko-KR" sz="1000"/>
              <a:t>    i = i-L_val;</a:t>
            </a:r>
          </a:p>
          <a:p>
            <a:r>
              <a:rPr lang="en-US" altLang="ko-KR" sz="1000"/>
              <a:t>    j = j-R_val;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analogWrite(L_M_status, L_now_speed-i);</a:t>
            </a:r>
          </a:p>
          <a:p>
            <a:r>
              <a:rPr lang="en-US" altLang="ko-KR" sz="1000"/>
              <a:t>    analogWrite(R_M_status, R_now_speed-j);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if(i&lt;=0 &amp;&amp; j&lt;=0)  break;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M_Brake(int L_now_speed, int R_now_speed, int rate)</a:t>
            </a:r>
            <a:endParaRPr lang="ko-KR" altLang="en-US" sz="10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AE4600-030A-4091-A1D0-F241E8288982}"/>
              </a:ext>
            </a:extLst>
          </p:cNvPr>
          <p:cNvSpPr/>
          <p:nvPr/>
        </p:nvSpPr>
        <p:spPr>
          <a:xfrm>
            <a:off x="11280103" y="1262224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80B1F3-D397-4F89-A7CB-60F8A37EE3BD}"/>
              </a:ext>
            </a:extLst>
          </p:cNvPr>
          <p:cNvSpPr/>
          <p:nvPr/>
        </p:nvSpPr>
        <p:spPr>
          <a:xfrm>
            <a:off x="7850374" y="1262224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20258-E2EC-4E05-B82C-80940FD5CFE0}"/>
              </a:ext>
            </a:extLst>
          </p:cNvPr>
          <p:cNvSpPr/>
          <p:nvPr/>
        </p:nvSpPr>
        <p:spPr>
          <a:xfrm>
            <a:off x="5205628" y="1262224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E03AE5-80FD-4E33-801C-70AFF7857C0C}"/>
              </a:ext>
            </a:extLst>
          </p:cNvPr>
          <p:cNvSpPr/>
          <p:nvPr/>
        </p:nvSpPr>
        <p:spPr>
          <a:xfrm>
            <a:off x="2442415" y="2989729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BFCF1-27A8-4F55-B85F-C0DE73E5DF30}"/>
              </a:ext>
            </a:extLst>
          </p:cNvPr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11F6EC-5BFA-44EB-A4C5-2BB9CB6B5D6E}"/>
              </a:ext>
            </a:extLst>
          </p:cNvPr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000A310-1FFE-41DF-8ABD-1D00ADA38826}"/>
                </a:ext>
              </a:extLst>
            </p:cNvPr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6D052D-8333-46D1-974B-C7899E2D4F25}"/>
                </a:ext>
              </a:extLst>
            </p:cNvPr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4B507B-81A0-4E3B-8539-8F52323475E5}"/>
                </a:ext>
              </a:extLst>
            </p:cNvPr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AD690B-1139-4633-AC54-89C7DD219161}"/>
                </a:ext>
              </a:extLst>
            </p:cNvPr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07F134-F3C7-4A6B-9CB7-B4A7DE7D3060}"/>
                </a:ext>
              </a:extLst>
            </p:cNvPr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283D8B32-F903-4E0C-83C7-F2FB40153886}"/>
                </a:ext>
              </a:extLst>
            </p:cNvPr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C506D8-C304-4069-A803-42412D32A6B6}"/>
                </a:ext>
              </a:extLst>
            </p:cNvPr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8F05D5-6FDE-4CB1-BD28-8DCC0D3F9F89}"/>
              </a:ext>
            </a:extLst>
          </p:cNvPr>
          <p:cNvSpPr txBox="1"/>
          <p:nvPr/>
        </p:nvSpPr>
        <p:spPr>
          <a:xfrm>
            <a:off x="9163386" y="157480"/>
            <a:ext cx="27793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int Error_code = 0;</a:t>
            </a:r>
          </a:p>
          <a:p>
            <a:endParaRPr lang="en-US" altLang="ko-KR" sz="1000"/>
          </a:p>
          <a:p>
            <a:r>
              <a:rPr lang="en-US" altLang="ko-KR" sz="1000"/>
              <a:t>void setup()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Serial.begin(9600);</a:t>
            </a:r>
          </a:p>
          <a:p>
            <a:r>
              <a:rPr lang="en-US" altLang="ko-KR" sz="1000"/>
              <a:t>  Wire.begin();// Wire </a:t>
            </a:r>
            <a:r>
              <a:rPr lang="ko-KR" altLang="en-US" sz="1000"/>
              <a:t>라이브러리 초기화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//////////////////////// LCD</a:t>
            </a:r>
          </a:p>
          <a:p>
            <a:r>
              <a:rPr lang="en-US" altLang="ko-KR" sz="1000"/>
              <a:t>  lcd.init();</a:t>
            </a:r>
          </a:p>
          <a:p>
            <a:r>
              <a:rPr lang="en-US" altLang="ko-KR" sz="1000"/>
              <a:t>  lcd.backlight();</a:t>
            </a:r>
          </a:p>
          <a:p>
            <a:r>
              <a:rPr lang="en-US" altLang="ko-KR" sz="1000"/>
              <a:t>  //////////////////////// </a:t>
            </a:r>
            <a:r>
              <a:rPr lang="ko-KR" altLang="en-US" sz="1000"/>
              <a:t>초음파센서</a:t>
            </a:r>
            <a:r>
              <a:rPr lang="en-US" altLang="ko-KR" sz="1000"/>
              <a:t>set</a:t>
            </a:r>
          </a:p>
          <a:p>
            <a:r>
              <a:rPr lang="en-US" altLang="ko-KR" sz="1000"/>
              <a:t>  pinMode(trig1,OUTPUT);</a:t>
            </a:r>
          </a:p>
          <a:p>
            <a:r>
              <a:rPr lang="en-US" altLang="ko-KR" sz="1000"/>
              <a:t>  pinMode(echo1,INPUT);</a:t>
            </a:r>
          </a:p>
          <a:p>
            <a:r>
              <a:rPr lang="en-US" altLang="ko-KR" sz="1000"/>
              <a:t>  pinMode(trig2,OUTPUT);</a:t>
            </a:r>
          </a:p>
          <a:p>
            <a:r>
              <a:rPr lang="en-US" altLang="ko-KR" sz="1000"/>
              <a:t>  pinMode(echo2,INPUT);</a:t>
            </a:r>
          </a:p>
          <a:p>
            <a:r>
              <a:rPr lang="en-US" altLang="ko-KR" sz="1000"/>
              <a:t>  pinMode(trig3,OUTPUT);</a:t>
            </a:r>
          </a:p>
          <a:p>
            <a:r>
              <a:rPr lang="en-US" altLang="ko-KR" sz="1000"/>
              <a:t>  pinMode(echo3,INPUT);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///////////////////////// </a:t>
            </a:r>
            <a:r>
              <a:rPr lang="ko-KR" altLang="en-US" sz="1000"/>
              <a:t>모터</a:t>
            </a:r>
            <a:r>
              <a:rPr lang="en-US" altLang="ko-KR" sz="1000"/>
              <a:t>set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pinMode(L_M_status,OUTPUT);</a:t>
            </a:r>
          </a:p>
          <a:p>
            <a:r>
              <a:rPr lang="en-US" altLang="ko-KR" sz="1000"/>
              <a:t>  pinMode(L_M_L,OUTPUT);</a:t>
            </a:r>
          </a:p>
          <a:p>
            <a:r>
              <a:rPr lang="en-US" altLang="ko-KR" sz="1000"/>
              <a:t>  pinMode(L_M_R,OUTPUT);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pinMode(R_M_status,OUTPUT);</a:t>
            </a:r>
          </a:p>
          <a:p>
            <a:r>
              <a:rPr lang="en-US" altLang="ko-KR" sz="1000"/>
              <a:t>  pinMode(R_M_L,OUTPUT);</a:t>
            </a:r>
          </a:p>
          <a:p>
            <a:r>
              <a:rPr lang="en-US" altLang="ko-KR" sz="1000"/>
              <a:t>  pinMode(R_M_R,OUTPUT);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/////////////////////////// LCD</a:t>
            </a:r>
          </a:p>
          <a:p>
            <a:r>
              <a:rPr lang="en-US" altLang="ko-KR" sz="1000"/>
              <a:t>void print_LCD()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lcd.clear();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if(D_sensor(trig1) &lt; 30 || D_sensor(trig2) &lt; 30 || D_sensor(trig3) &lt; 30)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lcd.setCursor(8,1);</a:t>
            </a:r>
          </a:p>
          <a:p>
            <a:r>
              <a:rPr lang="en-US" altLang="ko-KR" sz="1000"/>
              <a:t>    lcd.print(D_sensor(trig1));</a:t>
            </a:r>
          </a:p>
          <a:p>
            <a:r>
              <a:rPr lang="en-US" altLang="ko-KR" sz="1000"/>
              <a:t>    lcd.setCursor(4,1);</a:t>
            </a:r>
          </a:p>
          <a:p>
            <a:r>
              <a:rPr lang="en-US" altLang="ko-KR" sz="1000"/>
              <a:t>    lcd.print(D_sensor(trig2));</a:t>
            </a:r>
          </a:p>
          <a:p>
            <a:r>
              <a:rPr lang="en-US" altLang="ko-KR" sz="1000"/>
              <a:t>    lcd.setCursor(0,1);</a:t>
            </a:r>
          </a:p>
          <a:p>
            <a:r>
              <a:rPr lang="en-US" altLang="ko-KR" sz="1000"/>
              <a:t>    lcd.print(D_sensor(trig3));</a:t>
            </a:r>
          </a:p>
          <a:p>
            <a:r>
              <a:rPr lang="en-US" altLang="ko-KR" sz="1000"/>
              <a:t>  } </a:t>
            </a:r>
          </a:p>
          <a:p>
            <a:r>
              <a:rPr lang="en-US" altLang="ko-KR" sz="100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AFE6F-90BF-4FEF-A065-6D2EF8F16318}"/>
              </a:ext>
            </a:extLst>
          </p:cNvPr>
          <p:cNvSpPr txBox="1"/>
          <p:nvPr/>
        </p:nvSpPr>
        <p:spPr>
          <a:xfrm>
            <a:off x="6054125" y="1132839"/>
            <a:ext cx="31092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lcd.setCursor(0,0);</a:t>
            </a:r>
          </a:p>
          <a:p>
            <a:r>
              <a:rPr lang="en-US" altLang="ko-KR" sz="1000"/>
              <a:t>    lcd.print(Lat);</a:t>
            </a:r>
          </a:p>
          <a:p>
            <a:r>
              <a:rPr lang="en-US" altLang="ko-KR" sz="1000"/>
              <a:t>    lcd.setCursor(5,0);</a:t>
            </a:r>
          </a:p>
          <a:p>
            <a:r>
              <a:rPr lang="en-US" altLang="ko-KR" sz="1000"/>
              <a:t>    lcd.print(Long);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 Distance</a:t>
            </a:r>
          </a:p>
          <a:p>
            <a:r>
              <a:rPr lang="en-US" altLang="ko-KR" sz="1000"/>
              <a:t>int D_sensor(int trig_num)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int distance = 0; </a:t>
            </a:r>
          </a:p>
          <a:p>
            <a:r>
              <a:rPr lang="en-US" altLang="ko-KR" sz="1000"/>
              <a:t>  digitalWrite(trig_num, HIGH);</a:t>
            </a:r>
          </a:p>
          <a:p>
            <a:r>
              <a:rPr lang="en-US" altLang="ko-KR" sz="1000"/>
              <a:t>  delayMicroseconds(10);</a:t>
            </a:r>
          </a:p>
          <a:p>
            <a:r>
              <a:rPr lang="en-US" altLang="ko-KR" sz="1000"/>
              <a:t>  digitalWrite(trig_num, LOW);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distance = pulseIn(trig_num+1,HIGH)/58;</a:t>
            </a:r>
          </a:p>
          <a:p>
            <a:endParaRPr lang="en-US" altLang="ko-KR" sz="1000"/>
          </a:p>
          <a:p>
            <a:r>
              <a:rPr lang="en-US" altLang="ko-KR" sz="1000"/>
              <a:t>  if(distance &gt; 100)  distance = 100;</a:t>
            </a:r>
          </a:p>
          <a:p>
            <a:endParaRPr lang="en-US" altLang="ko-KR" sz="1000"/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return distance;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//////////////////////////// Movement</a:t>
            </a:r>
          </a:p>
          <a:p>
            <a:endParaRPr lang="en-US" altLang="ko-KR" sz="1000"/>
          </a:p>
          <a:p>
            <a:r>
              <a:rPr lang="en-US" altLang="ko-KR" sz="1000"/>
              <a:t>void M_Start(int L_now_speed, int R_now_speed, int rate)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if(flag==0)  flag=1;</a:t>
            </a:r>
          </a:p>
          <a:p>
            <a:r>
              <a:rPr lang="en-US" altLang="ko-KR" sz="1000"/>
              <a:t>  else  rate = 1;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float L_val=0, R_val=0;</a:t>
            </a:r>
          </a:p>
          <a:p>
            <a:r>
              <a:rPr lang="en-US" altLang="ko-KR" sz="1000"/>
              <a:t>  float i = L_now_speed, j = R_now_speed;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L_val = L_now_speed/(float)rate;</a:t>
            </a:r>
          </a:p>
          <a:p>
            <a:r>
              <a:rPr lang="en-US" altLang="ko-KR" sz="1000"/>
              <a:t>  R_val = R_now_speed/(float)rate;   </a:t>
            </a:r>
          </a:p>
          <a:p>
            <a:endParaRPr lang="en-US" altLang="ko-KR" sz="1000"/>
          </a:p>
          <a:p>
            <a:r>
              <a:rPr lang="en-US" altLang="ko-KR" sz="1000"/>
              <a:t>while(1)</a:t>
            </a:r>
          </a:p>
          <a:p>
            <a:r>
              <a:rPr lang="en-US" altLang="ko-KR" sz="1000"/>
              <a:t>  { </a:t>
            </a:r>
          </a:p>
          <a:p>
            <a:endParaRPr lang="en-US" altLang="ko-KR" sz="10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7140F2-17B0-4471-BD10-4BFE8038D0F3}"/>
              </a:ext>
            </a:extLst>
          </p:cNvPr>
          <p:cNvSpPr/>
          <p:nvPr/>
        </p:nvSpPr>
        <p:spPr>
          <a:xfrm>
            <a:off x="11003709" y="317388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A36AD-A1E0-4E65-B008-2A831E3A886E}"/>
              </a:ext>
            </a:extLst>
          </p:cNvPr>
          <p:cNvSpPr txBox="1"/>
          <p:nvPr/>
        </p:nvSpPr>
        <p:spPr>
          <a:xfrm>
            <a:off x="2930524" y="1132839"/>
            <a:ext cx="310926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i = i-L_val;</a:t>
            </a:r>
          </a:p>
          <a:p>
            <a:r>
              <a:rPr lang="en-US" altLang="ko-KR" sz="1000"/>
              <a:t>    j = j-R_val;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analogWrite(L_M_status, L_now_speed-i);</a:t>
            </a:r>
          </a:p>
          <a:p>
            <a:r>
              <a:rPr lang="en-US" altLang="ko-KR" sz="1000"/>
              <a:t>    analogWrite(R_M_status, R_now_speed-j);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if(i&lt;=0 &amp;&amp; j&lt;=0)  break;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M_Brake(int L_now_speed, int R_now_speed, int rate)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if(flag==1) flag=0;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float L_val=0, R_val=0;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float i = L_now_speed, j = R_now_speed;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L_val = L_now_speed/(float)rate;</a:t>
            </a:r>
          </a:p>
          <a:p>
            <a:r>
              <a:rPr lang="en-US" altLang="ko-KR" sz="1000"/>
              <a:t>  R_val = R_now_speed/(float)rate;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while(1)</a:t>
            </a:r>
          </a:p>
          <a:p>
            <a:r>
              <a:rPr lang="en-US" altLang="ko-KR" sz="1000"/>
              <a:t>  { </a:t>
            </a:r>
          </a:p>
          <a:p>
            <a:r>
              <a:rPr lang="en-US" altLang="ko-KR" sz="1000"/>
              <a:t>    i = i-L_val;</a:t>
            </a:r>
          </a:p>
          <a:p>
            <a:r>
              <a:rPr lang="en-US" altLang="ko-KR" sz="1000"/>
              <a:t>    j = j-R_val;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analogWrite(L_M_status, i);</a:t>
            </a:r>
          </a:p>
          <a:p>
            <a:r>
              <a:rPr lang="en-US" altLang="ko-KR" sz="1000"/>
              <a:t>    analogWrite(R_M_status, j);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if(i&lt;=0 &amp;&amp; j&lt;=0)  break;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Custom_Move(int L_get_speed, int R_get_speed, char LM_set, char RM_set, int rate)</a:t>
            </a:r>
          </a:p>
          <a:p>
            <a:r>
              <a:rPr lang="en-US" altLang="ko-KR" sz="1000"/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70C61-2479-421F-AD5F-F432B253B178}"/>
              </a:ext>
            </a:extLst>
          </p:cNvPr>
          <p:cNvSpPr txBox="1"/>
          <p:nvPr/>
        </p:nvSpPr>
        <p:spPr>
          <a:xfrm>
            <a:off x="726047" y="1701627"/>
            <a:ext cx="21386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/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if(LM_set ==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digitalWrite(L_M_L, LOW);</a:t>
            </a:r>
          </a:p>
          <a:p>
            <a:r>
              <a:rPr lang="en-US" altLang="ko-KR" sz="1000"/>
              <a:t>    digitalWrite(L_M_R, LOW);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 if(LM_set == 1)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digitalWrite(L_M_L, HIGH);</a:t>
            </a:r>
          </a:p>
          <a:p>
            <a:r>
              <a:rPr lang="en-US" altLang="ko-KR" sz="1000"/>
              <a:t>    digitalWrite(L_M_R, LOW);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else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digitalWrite(L_M_L, LOW);</a:t>
            </a:r>
          </a:p>
          <a:p>
            <a:r>
              <a:rPr lang="en-US" altLang="ko-KR" sz="1000"/>
              <a:t>    digitalWrite(L_M_R, HIGH);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if(RM_set ==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digitalWrite(R_M_L, LOW);</a:t>
            </a:r>
          </a:p>
          <a:p>
            <a:r>
              <a:rPr lang="en-US" altLang="ko-KR" sz="1000"/>
              <a:t>    digitalWrite(R_M_R, LOW);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 if(RM_set == 1)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digitalWrite(R_M_L, HIGH);</a:t>
            </a:r>
          </a:p>
          <a:p>
            <a:r>
              <a:rPr lang="en-US" altLang="ko-KR" sz="1000"/>
              <a:t>    digitalWrite(R_M_R, LOW);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digitalWrite(R_M_L, LOW);</a:t>
            </a:r>
          </a:p>
          <a:p>
            <a:r>
              <a:rPr lang="en-US" altLang="ko-KR" sz="1000"/>
              <a:t>    digitalWrite(R_M_R, HIGH);</a:t>
            </a:r>
          </a:p>
          <a:p>
            <a:r>
              <a:rPr lang="en-US" altLang="ko-KR" sz="1000"/>
              <a:t>  }</a:t>
            </a:r>
          </a:p>
          <a:p>
            <a:endParaRPr lang="en-US" altLang="ko-KR" sz="1000"/>
          </a:p>
          <a:p>
            <a:endParaRPr lang="ko-KR" altLang="en-US" sz="1000"/>
          </a:p>
        </p:txBody>
      </p:sp>
      <p:sp>
        <p:nvSpPr>
          <p:cNvPr id="20" name="텍스트 상자 39">
            <a:extLst>
              <a:ext uri="{FF2B5EF4-FFF2-40B4-BE49-F238E27FC236}">
                <a16:creationId xmlns:a16="http://schemas.microsoft.com/office/drawing/2014/main" id="{3F146E70-1230-48CD-B82A-EE41A96F817A}"/>
              </a:ext>
            </a:extLst>
          </p:cNvPr>
          <p:cNvSpPr txBox="1">
            <a:spLocks/>
          </p:cNvSpPr>
          <p:nvPr/>
        </p:nvSpPr>
        <p:spPr>
          <a:xfrm>
            <a:off x="526415" y="1104265"/>
            <a:ext cx="250190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작품 소스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(master</a:t>
            </a:r>
            <a:r>
              <a:rPr lang="ko-KR" altLang="en-US">
                <a:latin typeface="맑은 고딕" charset="0"/>
                <a:ea typeface="맑은 고딕" charset="0"/>
              </a:rPr>
              <a:t>파일</a:t>
            </a:r>
            <a:r>
              <a:rPr lang="en-US" altLang="ko-KR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C999DE-F768-4C2D-BBD2-BB9C6D54C554}"/>
              </a:ext>
            </a:extLst>
          </p:cNvPr>
          <p:cNvSpPr/>
          <p:nvPr/>
        </p:nvSpPr>
        <p:spPr>
          <a:xfrm>
            <a:off x="7854558" y="1428071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AD75EE-30C9-4AD8-BC71-6EC59C4C600C}"/>
              </a:ext>
            </a:extLst>
          </p:cNvPr>
          <p:cNvSpPr/>
          <p:nvPr/>
        </p:nvSpPr>
        <p:spPr>
          <a:xfrm>
            <a:off x="5239683" y="1212626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6B8795-C086-4304-8D85-435A7B96936B}"/>
              </a:ext>
            </a:extLst>
          </p:cNvPr>
          <p:cNvSpPr/>
          <p:nvPr/>
        </p:nvSpPr>
        <p:spPr>
          <a:xfrm>
            <a:off x="2293673" y="1921759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C9B77-1520-4F92-858D-4DB904E8AFF3}"/>
              </a:ext>
            </a:extLst>
          </p:cNvPr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BD8C05-88A4-489C-998E-C5A0FCDEF43C}"/>
              </a:ext>
            </a:extLst>
          </p:cNvPr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9AF88E9-7AAC-48CF-8281-E7A8EF715AB7}"/>
                </a:ext>
              </a:extLst>
            </p:cNvPr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3B98523-285D-4D17-A9F6-8127DDD7F94B}"/>
                </a:ext>
              </a:extLst>
            </p:cNvPr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166E6E6-9D1E-4D63-AED3-B4F9D627023B}"/>
                </a:ext>
              </a:extLst>
            </p:cNvPr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77E1D4E-6C51-4FA0-9D82-5CB1F5A5BC8D}"/>
                </a:ext>
              </a:extLst>
            </p:cNvPr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F4EDF3-A249-469A-88E4-6B0BE62B7B5B}"/>
                </a:ext>
              </a:extLst>
            </p:cNvPr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75CE998-92F0-4CAA-A3E0-9CEFFF1ADF04}"/>
                </a:ext>
              </a:extLst>
            </p:cNvPr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DC92A9-09A2-47AF-937B-8FABD57B2EE8}"/>
                </a:ext>
              </a:extLst>
            </p:cNvPr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텍스트 상자 39">
            <a:extLst>
              <a:ext uri="{FF2B5EF4-FFF2-40B4-BE49-F238E27FC236}">
                <a16:creationId xmlns:a16="http://schemas.microsoft.com/office/drawing/2014/main" id="{10F25230-E874-4E21-9097-B68CFF6A42EE}"/>
              </a:ext>
            </a:extLst>
          </p:cNvPr>
          <p:cNvSpPr txBox="1">
            <a:spLocks/>
          </p:cNvSpPr>
          <p:nvPr/>
        </p:nvSpPr>
        <p:spPr>
          <a:xfrm>
            <a:off x="526415" y="1104265"/>
            <a:ext cx="250190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작품 소스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(master</a:t>
            </a:r>
            <a:r>
              <a:rPr lang="ko-KR" altLang="en-US">
                <a:latin typeface="맑은 고딕" charset="0"/>
                <a:ea typeface="맑은 고딕" charset="0"/>
              </a:rPr>
              <a:t>파일</a:t>
            </a:r>
            <a:r>
              <a:rPr lang="en-US" altLang="ko-KR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628D6-2122-44A8-9630-C270D1953CFB}"/>
              </a:ext>
            </a:extLst>
          </p:cNvPr>
          <p:cNvSpPr txBox="1"/>
          <p:nvPr/>
        </p:nvSpPr>
        <p:spPr>
          <a:xfrm>
            <a:off x="9615731" y="-598"/>
            <a:ext cx="25908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R_get_speed *= 0.95;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if(L_get_speed&gt;255) L_get_speed = 255;</a:t>
            </a:r>
          </a:p>
          <a:p>
            <a:r>
              <a:rPr lang="en-US" altLang="ko-KR" sz="1000"/>
              <a:t>  if(R_get_speed&gt;255) R_get_speed = 255;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M_Start(L_get_speed, R_get_speed, rate);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//////////////////////////////////////////</a:t>
            </a:r>
          </a:p>
          <a:p>
            <a:r>
              <a:rPr lang="en-US" altLang="ko-KR" sz="1000"/>
              <a:t>void D_Sensor_In()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D_S1 = D_sensor(trig1);</a:t>
            </a:r>
          </a:p>
          <a:p>
            <a:r>
              <a:rPr lang="en-US" altLang="ko-KR" sz="1000"/>
              <a:t>  D_S2 = D_sensor(trig2);</a:t>
            </a:r>
          </a:p>
          <a:p>
            <a:r>
              <a:rPr lang="en-US" altLang="ko-KR" sz="1000"/>
              <a:t>  D_S3 = D_sensor(trig3);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//////////////////////////////////////////</a:t>
            </a:r>
          </a:p>
          <a:p>
            <a:endParaRPr lang="en-US" altLang="ko-KR" sz="1000"/>
          </a:p>
          <a:p>
            <a:r>
              <a:rPr lang="en-US" altLang="ko-KR" sz="1000"/>
              <a:t>void Evasion_Move()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if(D_S2 &gt; 40)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M_flag = 1;</a:t>
            </a:r>
          </a:p>
          <a:p>
            <a:r>
              <a:rPr lang="en-US" altLang="ko-KR" sz="1000"/>
              <a:t>    if(D_S1 &lt; 40 || D_S3 &lt; 40)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if(D_S1 &gt; D_S3)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Custom_Move(100, 200, 1, -1,10);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Custom_Move(200, 100, 1, -1,10);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 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  Custom_Move(200, 200, 1, -1,10);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else if(D_S2 &lt;= 30)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if(M_flag == 1)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M_Brake(200,200,1000);</a:t>
            </a:r>
          </a:p>
          <a:p>
            <a:r>
              <a:rPr lang="en-US" altLang="ko-KR" sz="1000"/>
              <a:t>      M_flag = 0;</a:t>
            </a:r>
          </a:p>
          <a:p>
            <a:r>
              <a:rPr lang="en-US" altLang="ko-KR" sz="1000"/>
              <a:t>    }</a:t>
            </a:r>
          </a:p>
          <a:p>
            <a:endParaRPr lang="en-US" altLang="ko-KR" sz="1000"/>
          </a:p>
          <a:p>
            <a:endParaRPr lang="ko-KR" alt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80CA5-FFC6-4C6A-A937-282D1F2C39F3}"/>
              </a:ext>
            </a:extLst>
          </p:cNvPr>
          <p:cNvSpPr txBox="1"/>
          <p:nvPr/>
        </p:nvSpPr>
        <p:spPr>
          <a:xfrm>
            <a:off x="6499748" y="1179194"/>
            <a:ext cx="302454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if(D_S1 &lt; 20 &amp;&amp; D_S3 &lt; 20)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Custom_Move(200, 200, 1, 1,10);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 if(D_S1 &lt; 40 &amp;&amp; D_S3 &lt; 40)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Custom_Move(200, 0, 1, 0,10);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  else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if(D_S1 &gt; D_S3)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Custom_Move(0, 200, 0, -1,10);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Custom_Move(200, 0, 1, 0,10);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bool return_val(int Error_Lat, int Error_Long)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if(Error_Lat &lt;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Error_Lat *= -1; </a:t>
            </a:r>
          </a:p>
          <a:p>
            <a:r>
              <a:rPr lang="en-US" altLang="ko-KR" sz="1000"/>
              <a:t>  }</a:t>
            </a:r>
          </a:p>
          <a:p>
            <a:endParaRPr lang="en-US" altLang="ko-KR" sz="1000"/>
          </a:p>
          <a:p>
            <a:r>
              <a:rPr lang="en-US" altLang="ko-KR" sz="1000"/>
              <a:t>  if(Error_Long &lt;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Error_Long *= -1;</a:t>
            </a:r>
          </a:p>
          <a:p>
            <a:r>
              <a:rPr lang="en-US" altLang="ko-KR" sz="1000"/>
              <a:t>  }</a:t>
            </a:r>
          </a:p>
          <a:p>
            <a:endParaRPr lang="en-US" altLang="ko-KR" sz="1000"/>
          </a:p>
          <a:p>
            <a:r>
              <a:rPr lang="en-US" altLang="ko-KR" sz="1000"/>
              <a:t>  if(Error_Lat &lt; 3 &amp;&amp; Error_Long &lt; 3)</a:t>
            </a:r>
          </a:p>
          <a:p>
            <a:r>
              <a:rPr lang="en-US" altLang="ko-KR" sz="1000"/>
              <a:t>  {</a:t>
            </a:r>
          </a:p>
          <a:p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831CD-784A-48B6-AC25-05A4EF63A449}"/>
              </a:ext>
            </a:extLst>
          </p:cNvPr>
          <p:cNvSpPr txBox="1"/>
          <p:nvPr/>
        </p:nvSpPr>
        <p:spPr>
          <a:xfrm>
            <a:off x="4089288" y="1204803"/>
            <a:ext cx="25019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Serial.println("gool");</a:t>
            </a:r>
          </a:p>
          <a:p>
            <a:r>
              <a:rPr lang="en-US" altLang="ko-KR" sz="1000"/>
              <a:t>    return 1;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 return 0;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Target_Move()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int Error_Lat = Target_Lat - Lat;</a:t>
            </a:r>
          </a:p>
          <a:p>
            <a:r>
              <a:rPr lang="en-US" altLang="ko-KR" sz="1000"/>
              <a:t>  int Error_Long = Target_Long - Long;</a:t>
            </a:r>
          </a:p>
          <a:p>
            <a:endParaRPr lang="en-US" altLang="ko-KR" sz="1000"/>
          </a:p>
          <a:p>
            <a:r>
              <a:rPr lang="en-US" altLang="ko-KR" sz="1000"/>
              <a:t>  if(return_val(Error_Lat, Error_Long))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while(1)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</a:t>
            </a:r>
          </a:p>
          <a:p>
            <a:r>
              <a:rPr lang="en-US" altLang="ko-KR" sz="1000"/>
              <a:t>    Custom_Move(0, 0, 1, -1,100);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</a:t>
            </a:r>
          </a:p>
          <a:p>
            <a:endParaRPr lang="en-US" altLang="ko-KR" sz="1000"/>
          </a:p>
          <a:p>
            <a:r>
              <a:rPr lang="en-US" altLang="ko-KR" sz="1000"/>
              <a:t>  if(T_flag ==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first_Error_Lat = Error_Lat;</a:t>
            </a:r>
          </a:p>
          <a:p>
            <a:r>
              <a:rPr lang="en-US" altLang="ko-KR" sz="1000"/>
              <a:t>    first_Error_Long = Error_Long;</a:t>
            </a:r>
          </a:p>
          <a:p>
            <a:r>
              <a:rPr lang="en-US" altLang="ko-KR" sz="1000"/>
              <a:t>    T_flag = 1;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if(cnt &lt;= 1)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last_Error_Lat = Error_Lat;</a:t>
            </a:r>
          </a:p>
          <a:p>
            <a:r>
              <a:rPr lang="en-US" altLang="ko-KR" sz="1000"/>
              <a:t>    last_Error_Long = Error_Long;</a:t>
            </a:r>
          </a:p>
          <a:p>
            <a:endParaRPr lang="en-US" altLang="ko-KR" sz="1000"/>
          </a:p>
          <a:p>
            <a:r>
              <a:rPr lang="en-US" altLang="ko-KR" sz="1000"/>
              <a:t>  Serial.print("last_Error_Lat : ");</a:t>
            </a:r>
          </a:p>
          <a:p>
            <a:r>
              <a:rPr lang="en-US" altLang="ko-KR" sz="1000"/>
              <a:t>  Serial.println(last_Error_Lat);</a:t>
            </a:r>
          </a:p>
          <a:p>
            <a:r>
              <a:rPr lang="en-US" altLang="ko-KR" sz="1000"/>
              <a:t>  Serial.print("last_Error_Long : ");</a:t>
            </a:r>
          </a:p>
          <a:p>
            <a:r>
              <a:rPr lang="en-US" altLang="ko-KR" sz="1000"/>
              <a:t>  Serial.println(last_Error_Long);</a:t>
            </a:r>
          </a:p>
          <a:p>
            <a:r>
              <a:rPr lang="en-US" altLang="ko-KR" sz="1000"/>
              <a:t>  }</a:t>
            </a:r>
          </a:p>
          <a:p>
            <a:endParaRPr lang="en-US" altLang="ko-KR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565C9-E65C-4062-917F-AE08F91FBFC8}"/>
              </a:ext>
            </a:extLst>
          </p:cNvPr>
          <p:cNvSpPr txBox="1"/>
          <p:nvPr/>
        </p:nvSpPr>
        <p:spPr>
          <a:xfrm>
            <a:off x="717550" y="2318443"/>
            <a:ext cx="32371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if(Error_Lat &gt;= 0 &amp;&amp; Error_Long &gt;= 0)//</a:t>
            </a:r>
            <a:r>
              <a:rPr lang="ko-KR" altLang="en-US" sz="1000"/>
              <a:t>우상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{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if(cnt &gt;= 100)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Serial.println("RightUP");</a:t>
            </a:r>
          </a:p>
          <a:p>
            <a:r>
              <a:rPr lang="en-US" altLang="ko-KR" sz="1000"/>
              <a:t>      if(last_Error_Lat - Error_Lat &lt; -2 &amp;&amp; last_Error_Long - Error_Long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3;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if(last_Error_Lat - Error_Lat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2;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if(last_Error_Long - Error_Long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1;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Error_code = 0;</a:t>
            </a:r>
          </a:p>
          <a:p>
            <a:r>
              <a:rPr lang="en-US" altLang="ko-KR" sz="1000"/>
              <a:t>      </a:t>
            </a:r>
          </a:p>
          <a:p>
            <a:r>
              <a:rPr lang="en-US" altLang="ko-KR" sz="1000"/>
              <a:t>      cnt = 0;</a:t>
            </a:r>
          </a:p>
          <a:p>
            <a:r>
              <a:rPr lang="en-US" altLang="ko-KR" sz="1000"/>
              <a:t>      Serial.println(Error_code);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}</a:t>
            </a:r>
          </a:p>
          <a:p>
            <a:r>
              <a:rPr lang="en-US" altLang="ko-KR" sz="1000"/>
              <a:t>  else if(Error_Lat &lt;= 0 &amp;&amp; Error_Long &gt;= 0)//</a:t>
            </a:r>
            <a:r>
              <a:rPr lang="ko-KR" altLang="en-US" sz="1000"/>
              <a:t>우하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{</a:t>
            </a:r>
          </a:p>
          <a:p>
            <a:endParaRPr lang="en-US" altLang="ko-KR" sz="10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04D0C3-1D88-4C7D-8AA5-9F0E86A3C85F}"/>
              </a:ext>
            </a:extLst>
          </p:cNvPr>
          <p:cNvSpPr/>
          <p:nvPr/>
        </p:nvSpPr>
        <p:spPr>
          <a:xfrm>
            <a:off x="11499665" y="1491765"/>
            <a:ext cx="385482" cy="3316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34C625-2D06-4396-A692-904366A025DF}"/>
              </a:ext>
            </a:extLst>
          </p:cNvPr>
          <p:cNvSpPr/>
          <p:nvPr/>
        </p:nvSpPr>
        <p:spPr>
          <a:xfrm>
            <a:off x="8857129" y="1362635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10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79F5641-6C60-4B64-9901-260B18A44D31}"/>
              </a:ext>
            </a:extLst>
          </p:cNvPr>
          <p:cNvSpPr/>
          <p:nvPr/>
        </p:nvSpPr>
        <p:spPr>
          <a:xfrm>
            <a:off x="5757379" y="1362635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11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0CB65E1-A81D-4520-A772-4F72754AEF9F}"/>
              </a:ext>
            </a:extLst>
          </p:cNvPr>
          <p:cNvSpPr/>
          <p:nvPr/>
        </p:nvSpPr>
        <p:spPr>
          <a:xfrm>
            <a:off x="3277078" y="2707341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12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9211A-F20C-4547-9FF0-01E1AF0F2B54}"/>
              </a:ext>
            </a:extLst>
          </p:cNvPr>
          <p:cNvSpPr txBox="1"/>
          <p:nvPr/>
        </p:nvSpPr>
        <p:spPr>
          <a:xfrm>
            <a:off x="8695766" y="-47029"/>
            <a:ext cx="360127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if(cnt &gt;= 100)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Serial.println("RightDown");</a:t>
            </a:r>
          </a:p>
          <a:p>
            <a:r>
              <a:rPr lang="en-US" altLang="ko-KR" sz="1000"/>
              <a:t>      if(last_Error_Lat - Error_Lat &gt; 2 &amp;&amp; last_Error_Long - Error_Long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3;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if(last_Error_Lat - Error_Lat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1;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if(last_Error_Long - Error_Long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2;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Error_code = 0;</a:t>
            </a:r>
          </a:p>
          <a:p>
            <a:r>
              <a:rPr lang="en-US" altLang="ko-KR" sz="1000"/>
              <a:t>      cnt = 0;</a:t>
            </a:r>
          </a:p>
          <a:p>
            <a:r>
              <a:rPr lang="en-US" altLang="ko-KR" sz="1000"/>
              <a:t>      Serial.println(Error_code);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else if(Error_Lat &gt;= 0 &amp;&amp; Error_Long &lt;= 0)//</a:t>
            </a:r>
            <a:r>
              <a:rPr lang="ko-KR" altLang="en-US" sz="1000"/>
              <a:t>좌상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{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if(cnt &gt;= 100)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Serial.println("leftUP");</a:t>
            </a:r>
          </a:p>
          <a:p>
            <a:r>
              <a:rPr lang="en-US" altLang="ko-KR" sz="1000"/>
              <a:t>      if(last_Error_Lat - Error_Lat &lt; -2 &amp;&amp; last_Error_Long - Error_Long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3;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if(last_Error_Lat - Error_Lat &lt; -2)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1;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if(last_Error_Long - Error_Long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2;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Error_code = 0;</a:t>
            </a:r>
          </a:p>
          <a:p>
            <a:r>
              <a:rPr lang="en-US" altLang="ko-KR" sz="1000"/>
              <a:t>      cnt = 0;</a:t>
            </a:r>
          </a:p>
          <a:p>
            <a:r>
              <a:rPr lang="en-US" altLang="ko-KR" sz="1000"/>
              <a:t>      Serial.println(Error_code);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</a:t>
            </a:r>
          </a:p>
          <a:p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1736D-F978-46C3-9CD6-F2B2F631A13B}"/>
              </a:ext>
            </a:extLst>
          </p:cNvPr>
          <p:cNvSpPr txBox="1">
            <a:spLocks/>
          </p:cNvSpPr>
          <p:nvPr/>
        </p:nvSpPr>
        <p:spPr>
          <a:xfrm>
            <a:off x="686435" y="157480"/>
            <a:ext cx="262191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 UltraLight" charset="0"/>
                <a:ea typeface="나눔바른고딕 UltraLight" charset="0"/>
              </a:rPr>
              <a:t>작품결과</a:t>
            </a:r>
            <a:endParaRPr lang="ko-KR" altLang="en-US" sz="4800">
              <a:latin typeface="나눔바른고딕 UltraLight" charset="0"/>
              <a:ea typeface="나눔바른고딕 UltraLight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B06326-3D0F-457E-AD7F-71F455ABBE32}"/>
              </a:ext>
            </a:extLst>
          </p:cNvPr>
          <p:cNvGrpSpPr/>
          <p:nvPr/>
        </p:nvGrpSpPr>
        <p:grpSpPr>
          <a:xfrm>
            <a:off x="0" y="0"/>
            <a:ext cx="7254875" cy="6558915"/>
            <a:chOff x="0" y="0"/>
            <a:chExt cx="7254875" cy="655891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3BFF9E-8263-4972-90DD-DA89F1B06CCD}"/>
                </a:ext>
              </a:extLst>
            </p:cNvPr>
            <p:cNvCxnSpPr/>
            <p:nvPr/>
          </p:nvCxnSpPr>
          <p:spPr>
            <a:xfrm>
              <a:off x="0" y="1058545"/>
              <a:ext cx="7251700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6C9D7D-5E61-4F64-A715-FE1EC43AB68E}"/>
                </a:ext>
              </a:extLst>
            </p:cNvPr>
            <p:cNvSpPr>
              <a:spLocks/>
            </p:cNvSpPr>
            <p:nvPr/>
          </p:nvSpPr>
          <p:spPr>
            <a:xfrm>
              <a:off x="6798945" y="1012190"/>
              <a:ext cx="108585" cy="108585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038FF1-8B24-4256-82D3-F34B8DC5CC48}"/>
                </a:ext>
              </a:extLst>
            </p:cNvPr>
            <p:cNvCxnSpPr/>
            <p:nvPr/>
          </p:nvCxnSpPr>
          <p:spPr>
            <a:xfrm>
              <a:off x="506730" y="0"/>
              <a:ext cx="635" cy="6503035"/>
            </a:xfrm>
            <a:prstGeom prst="line">
              <a:avLst/>
            </a:prstGeom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EC42F0-A257-4F1D-ADA2-5B5B9CFA8171}"/>
                </a:ext>
              </a:extLst>
            </p:cNvPr>
            <p:cNvSpPr>
              <a:spLocks/>
            </p:cNvSpPr>
            <p:nvPr/>
          </p:nvSpPr>
          <p:spPr>
            <a:xfrm>
              <a:off x="454025" y="3950970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4700244-989B-40E4-A03A-C45C90186D24}"/>
                </a:ext>
              </a:extLst>
            </p:cNvPr>
            <p:cNvSpPr>
              <a:spLocks/>
            </p:cNvSpPr>
            <p:nvPr/>
          </p:nvSpPr>
          <p:spPr>
            <a:xfrm>
              <a:off x="436245" y="393065"/>
              <a:ext cx="180340" cy="18034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B4BD3F9-078F-43DE-A77B-BEF9F47978EE}"/>
                </a:ext>
              </a:extLst>
            </p:cNvPr>
            <p:cNvSpPr>
              <a:spLocks/>
            </p:cNvSpPr>
            <p:nvPr/>
          </p:nvSpPr>
          <p:spPr>
            <a:xfrm>
              <a:off x="382905" y="6330950"/>
              <a:ext cx="264160" cy="227965"/>
            </a:xfrm>
            <a:prstGeom prst="triangl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F7F4CB6-ED64-4F2B-8440-951AEFF8E877}"/>
                </a:ext>
              </a:extLst>
            </p:cNvPr>
            <p:cNvSpPr>
              <a:spLocks/>
            </p:cNvSpPr>
            <p:nvPr/>
          </p:nvSpPr>
          <p:spPr>
            <a:xfrm>
              <a:off x="7110095" y="988059"/>
              <a:ext cx="144780" cy="144780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aseline="-25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텍스트 상자 39">
            <a:extLst>
              <a:ext uri="{FF2B5EF4-FFF2-40B4-BE49-F238E27FC236}">
                <a16:creationId xmlns:a16="http://schemas.microsoft.com/office/drawing/2014/main" id="{B007E2DA-5515-4D49-B5EC-7B721D3C137A}"/>
              </a:ext>
            </a:extLst>
          </p:cNvPr>
          <p:cNvSpPr txBox="1">
            <a:spLocks/>
          </p:cNvSpPr>
          <p:nvPr/>
        </p:nvSpPr>
        <p:spPr>
          <a:xfrm>
            <a:off x="526415" y="1104265"/>
            <a:ext cx="250190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작품 소스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(master</a:t>
            </a:r>
            <a:r>
              <a:rPr lang="ko-KR" altLang="en-US">
                <a:latin typeface="맑은 고딕" charset="0"/>
                <a:ea typeface="맑은 고딕" charset="0"/>
              </a:rPr>
              <a:t>파일</a:t>
            </a:r>
            <a:r>
              <a:rPr lang="en-US" altLang="ko-KR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91E60-2FAF-43F5-8CD4-5B96B6D7D029}"/>
              </a:ext>
            </a:extLst>
          </p:cNvPr>
          <p:cNvSpPr txBox="1"/>
          <p:nvPr/>
        </p:nvSpPr>
        <p:spPr>
          <a:xfrm>
            <a:off x="5475868" y="1120775"/>
            <a:ext cx="34547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else if(Error_Lat &lt;= 0 &amp;&amp; Error_Long &lt;= 0)//</a:t>
            </a:r>
            <a:r>
              <a:rPr lang="ko-KR" altLang="en-US" sz="1000"/>
              <a:t>좌하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{</a:t>
            </a:r>
          </a:p>
          <a:p>
            <a:r>
              <a:rPr lang="en-US" altLang="ko-KR" sz="1000"/>
              <a:t>    if(cnt &gt;= 100)</a:t>
            </a:r>
          </a:p>
          <a:p>
            <a:r>
              <a:rPr lang="en-US" altLang="ko-KR" sz="1000"/>
              <a:t>    {</a:t>
            </a:r>
          </a:p>
          <a:p>
            <a:r>
              <a:rPr lang="en-US" altLang="ko-KR" sz="1000"/>
              <a:t>      Serial.println("leftDown");</a:t>
            </a:r>
          </a:p>
          <a:p>
            <a:r>
              <a:rPr lang="en-US" altLang="ko-KR" sz="1000"/>
              <a:t>      if(last_Error_Lat - Error_Lat &gt; 2 &amp;&amp; last_Error_Long - Error_Long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3;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else if(last_Error_Lat - Error_Lat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2;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if(last_Error_Long - Error_Long &gt; 2)</a:t>
            </a:r>
          </a:p>
          <a:p>
            <a:r>
              <a:rPr lang="en-US" altLang="ko-KR" sz="1000"/>
              <a:t>      {</a:t>
            </a:r>
          </a:p>
          <a:p>
            <a:r>
              <a:rPr lang="en-US" altLang="ko-KR" sz="1000"/>
              <a:t>        Error_code = 1;</a:t>
            </a:r>
          </a:p>
          <a:p>
            <a:r>
              <a:rPr lang="en-US" altLang="ko-KR" sz="1000"/>
              <a:t>      }</a:t>
            </a:r>
          </a:p>
          <a:p>
            <a:r>
              <a:rPr lang="en-US" altLang="ko-KR" sz="1000"/>
              <a:t>      else Error_code = 0;</a:t>
            </a:r>
          </a:p>
          <a:p>
            <a:r>
              <a:rPr lang="en-US" altLang="ko-KR" sz="1000"/>
              <a:t>      cnt = 0;</a:t>
            </a:r>
          </a:p>
          <a:p>
            <a:r>
              <a:rPr lang="en-US" altLang="ko-KR" sz="1000"/>
              <a:t>      Serial.println(Error_code);</a:t>
            </a:r>
          </a:p>
          <a:p>
            <a:r>
              <a:rPr lang="en-US" altLang="ko-KR" sz="1000"/>
              <a:t>    }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</a:t>
            </a:r>
          </a:p>
          <a:p>
            <a:endParaRPr lang="en-US" altLang="ko-KR" sz="1000"/>
          </a:p>
          <a:p>
            <a:r>
              <a:rPr lang="en-US" altLang="ko-KR" sz="1000"/>
              <a:t>  if(Error_code == 3)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  Custom_Move(200, 200, 1, 1,100);</a:t>
            </a:r>
          </a:p>
          <a:p>
            <a:r>
              <a:rPr lang="en-US" altLang="ko-KR" sz="1000"/>
              <a:t>      delay(500);</a:t>
            </a:r>
          </a:p>
          <a:p>
            <a:r>
              <a:rPr lang="en-US" altLang="ko-KR" sz="1000"/>
              <a:t>    Error_code = 0;</a:t>
            </a:r>
          </a:p>
          <a:p>
            <a:r>
              <a:rPr lang="en-US" altLang="ko-KR" sz="1000"/>
              <a:t>    cnt = 0;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else if(Error_code == 2)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Custom_Move(50, 200, 1, -1,100);</a:t>
            </a:r>
          </a:p>
          <a:p>
            <a:r>
              <a:rPr lang="en-US" altLang="ko-KR" sz="1000"/>
              <a:t>  }</a:t>
            </a:r>
          </a:p>
          <a:p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07275-5D3D-49F4-86CD-391BD15A5A5F}"/>
              </a:ext>
            </a:extLst>
          </p:cNvPr>
          <p:cNvSpPr txBox="1"/>
          <p:nvPr/>
        </p:nvSpPr>
        <p:spPr>
          <a:xfrm>
            <a:off x="3217546" y="1058545"/>
            <a:ext cx="239738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else if(Error_code == 1)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Custom_Move(200, 50, 1, -1,100);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 if(Error_code == 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Custom_Move(200, 200, 1, -1,100);</a:t>
            </a:r>
          </a:p>
          <a:p>
            <a:r>
              <a:rPr lang="en-US" altLang="ko-KR" sz="1000"/>
              <a:t>   // Serial.println("go");</a:t>
            </a:r>
          </a:p>
          <a:p>
            <a:r>
              <a:rPr lang="en-US" altLang="ko-KR" sz="1000"/>
              <a:t>  } </a:t>
            </a:r>
          </a:p>
          <a:p>
            <a:r>
              <a:rPr lang="en-US" altLang="ko-KR" sz="1000"/>
              <a:t>  cnt++;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I2C_GPS_Set()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i2c_communication();</a:t>
            </a:r>
          </a:p>
          <a:p>
            <a:r>
              <a:rPr lang="en-US" altLang="ko-KR" sz="1000"/>
              <a:t>  Lat_Long();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Lat_Long()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Lat = (Lat1*100) + Lat2;</a:t>
            </a:r>
          </a:p>
          <a:p>
            <a:r>
              <a:rPr lang="en-US" altLang="ko-KR" sz="1000"/>
              <a:t>  Long = (Long1*100) + Long2;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Serial.print("Lat : ");</a:t>
            </a:r>
          </a:p>
          <a:p>
            <a:r>
              <a:rPr lang="en-US" altLang="ko-KR" sz="1000"/>
              <a:t>  Serial.println(Lat);</a:t>
            </a:r>
          </a:p>
          <a:p>
            <a:r>
              <a:rPr lang="en-US" altLang="ko-KR" sz="1000"/>
              <a:t>  Serial.print("Long : ");</a:t>
            </a:r>
          </a:p>
          <a:p>
            <a:r>
              <a:rPr lang="en-US" altLang="ko-KR" sz="1000"/>
              <a:t>  Serial.println(Long); </a:t>
            </a:r>
          </a:p>
          <a:p>
            <a:r>
              <a:rPr lang="en-US" altLang="ko-KR" sz="1000"/>
              <a:t>}</a:t>
            </a:r>
          </a:p>
          <a:p>
            <a:r>
              <a:rPr lang="en-US" altLang="ko-KR" sz="1000"/>
              <a:t>void i2c_communication() {</a:t>
            </a:r>
          </a:p>
          <a:p>
            <a:r>
              <a:rPr lang="en-US" altLang="ko-KR" sz="1000"/>
              <a:t>  Wire.beginTransmission(SLAVE);</a:t>
            </a:r>
          </a:p>
          <a:p>
            <a:r>
              <a:rPr lang="en-US" altLang="ko-KR" sz="1000"/>
              <a:t>  Wire.write(i);</a:t>
            </a:r>
          </a:p>
          <a:p>
            <a:r>
              <a:rPr lang="en-US" altLang="ko-KR" sz="1000"/>
              <a:t>  Wire.endTransmission();</a:t>
            </a:r>
          </a:p>
          <a:p>
            <a:endParaRPr lang="en-US" altLang="ko-KR" sz="1000"/>
          </a:p>
          <a:p>
            <a:r>
              <a:rPr lang="en-US" altLang="ko-KR" sz="1000"/>
              <a:t> Wire.requestFrom(SLAVE, 4); // 4 </a:t>
            </a:r>
            <a:r>
              <a:rPr lang="ko-KR" altLang="en-US" sz="1000"/>
              <a:t>바이트 크기의 데이터 요청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if(Wire.available()&gt;1)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int c = Wire.read(); // </a:t>
            </a:r>
            <a:r>
              <a:rPr lang="ko-KR" altLang="en-US" sz="1000"/>
              <a:t>수신 데이터 읽기</a:t>
            </a:r>
          </a:p>
          <a:p>
            <a:endParaRPr lang="en-US" altLang="ko-KR" sz="1000"/>
          </a:p>
          <a:p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536EE-7C97-4AF2-BCDF-84261D55B591}"/>
              </a:ext>
            </a:extLst>
          </p:cNvPr>
          <p:cNvSpPr txBox="1"/>
          <p:nvPr/>
        </p:nvSpPr>
        <p:spPr>
          <a:xfrm>
            <a:off x="649605" y="2505770"/>
            <a:ext cx="256794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if(i==0)  Lat1 = c;</a:t>
            </a:r>
          </a:p>
          <a:p>
            <a:r>
              <a:rPr lang="en-US" altLang="ko-KR" sz="1000"/>
              <a:t>    else if(i==1) Lat2 = c;</a:t>
            </a:r>
          </a:p>
          <a:p>
            <a:r>
              <a:rPr lang="en-US" altLang="ko-KR" sz="1000"/>
              <a:t>    else if(i==2) Long1 = c;</a:t>
            </a:r>
          </a:p>
          <a:p>
            <a:r>
              <a:rPr lang="en-US" altLang="ko-KR" sz="1000"/>
              <a:t>    else if(i==3) Long2 = c;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  if(i&gt;3) i=0;</a:t>
            </a:r>
          </a:p>
          <a:p>
            <a:r>
              <a:rPr lang="en-US" altLang="ko-KR" sz="1000"/>
              <a:t>    else  i++;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loop()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I2C_GPS_Set();</a:t>
            </a:r>
          </a:p>
          <a:p>
            <a:r>
              <a:rPr lang="en-US" altLang="ko-KR" sz="1000"/>
              <a:t>  print_LCD();</a:t>
            </a:r>
          </a:p>
          <a:p>
            <a:r>
              <a:rPr lang="en-US" altLang="ko-KR" sz="1000"/>
              <a:t>  D_Sensor_In();</a:t>
            </a:r>
          </a:p>
          <a:p>
            <a:endParaRPr lang="en-US" altLang="ko-KR" sz="1000"/>
          </a:p>
          <a:p>
            <a:r>
              <a:rPr lang="en-US" altLang="ko-KR" sz="1000"/>
              <a:t>  if(D_S1 &lt; 30 || D_S2 &lt; 30 || D_S3 &lt; 30)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Evasion_Move();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else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Target_Move();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400B39C-A717-418E-96C5-A33E008A7AC8}"/>
              </a:ext>
            </a:extLst>
          </p:cNvPr>
          <p:cNvSpPr/>
          <p:nvPr/>
        </p:nvSpPr>
        <p:spPr>
          <a:xfrm>
            <a:off x="4673500" y="2512719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15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6EAC43-6CBD-4125-83AB-4A1EAB57968D}"/>
              </a:ext>
            </a:extLst>
          </p:cNvPr>
          <p:cNvSpPr/>
          <p:nvPr/>
        </p:nvSpPr>
        <p:spPr>
          <a:xfrm>
            <a:off x="11445987" y="871860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13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4512DC-BEA2-4DC3-9DEE-F0B03F2E4153}"/>
              </a:ext>
            </a:extLst>
          </p:cNvPr>
          <p:cNvSpPr/>
          <p:nvPr/>
        </p:nvSpPr>
        <p:spPr>
          <a:xfrm>
            <a:off x="2286244" y="3305821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16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7E2CEC-FE28-4F56-9776-E533A85A5F7A}"/>
              </a:ext>
            </a:extLst>
          </p:cNvPr>
          <p:cNvSpPr/>
          <p:nvPr/>
        </p:nvSpPr>
        <p:spPr>
          <a:xfrm>
            <a:off x="8048162" y="2530439"/>
            <a:ext cx="478566" cy="38924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300">
                <a:solidFill>
                  <a:schemeClr val="tx1"/>
                </a:solidFill>
              </a:rPr>
              <a:t>14</a:t>
            </a:r>
            <a:endParaRPr lang="ko-KR" altLang="en-US" sz="1400" spc="-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757</Paragraphs>
  <Words>4341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조점례</dc:creator>
  <cp:lastModifiedBy>sofa3812</cp:lastModifiedBy>
  <dc:title>PowerPoint 프레젠테이션</dc:title>
  <dcterms:modified xsi:type="dcterms:W3CDTF">2019-06-14T08:21:51Z</dcterms:modified>
</cp:coreProperties>
</file>