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71" r:id="rId6"/>
    <p:sldId id="272" r:id="rId7"/>
    <p:sldId id="259" r:id="rId8"/>
    <p:sldId id="261" r:id="rId9"/>
    <p:sldId id="266" r:id="rId10"/>
    <p:sldId id="262" r:id="rId11"/>
    <p:sldId id="263" r:id="rId12"/>
    <p:sldId id="260" r:id="rId13"/>
    <p:sldId id="273" r:id="rId14"/>
    <p:sldId id="264" r:id="rId15"/>
    <p:sldId id="265" r:id="rId16"/>
    <p:sldId id="267" r:id="rId17"/>
    <p:sldId id="268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j/c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2ality.com/2013/06/iterators-generators.html" TargetMode="External"/><Relationship Id="rId3" Type="http://schemas.openxmlformats.org/officeDocument/2006/relationships/hyperlink" Target="https://developer.mozilla.org/en-US/docs/Web/JavaScript/Reference/Iteration_protocols" TargetMode="External"/><Relationship Id="rId7" Type="http://schemas.openxmlformats.org/officeDocument/2006/relationships/hyperlink" Target="https://github.com/tj/co" TargetMode="External"/><Relationship Id="rId2" Type="http://schemas.openxmlformats.org/officeDocument/2006/relationships/hyperlink" Target="https://developer.mozilla.org/en-US/docs/Web/JavaScript/Reference/Statements/for...o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javascript.ru/generator" TargetMode="External"/><Relationship Id="rId5" Type="http://schemas.openxmlformats.org/officeDocument/2006/relationships/hyperlink" Target="https://developer.mozilla.org/en-US/docs/Web/JavaScript/Reference/Statements/async_function" TargetMode="External"/><Relationship Id="rId4" Type="http://schemas.openxmlformats.org/officeDocument/2006/relationships/hyperlink" Target="https://developer.mozilla.org/en-US/docs/Web/JavaScript/Reference/Statements/function*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JS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Iterators &amp; generators &amp;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7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{ a: 1, b: 2, c: 3, [</a:t>
            </a:r>
            <a:r>
              <a:rPr lang="en-US" dirty="0" err="1"/>
              <a:t>Symbol.iterator</a:t>
            </a:r>
            <a:r>
              <a:rPr lang="en-US" dirty="0"/>
              <a:t>]: </a:t>
            </a:r>
            <a:r>
              <a:rPr lang="en-US" dirty="0" smtClean="0"/>
              <a:t>function* 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let keys = </a:t>
            </a:r>
            <a:r>
              <a:rPr lang="en-US" dirty="0" err="1"/>
              <a:t>Object.keys</a:t>
            </a:r>
            <a:r>
              <a:rPr lang="en-US" dirty="0"/>
              <a:t>(this);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for (let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keys.length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yield this[keys[</a:t>
            </a:r>
            <a:r>
              <a:rPr lang="en-US" dirty="0" err="1" smtClean="0"/>
              <a:t>i</a:t>
            </a:r>
            <a:r>
              <a:rPr lang="en-US" dirty="0" smtClean="0"/>
              <a:t>]];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console.log(…a);</a:t>
            </a:r>
          </a:p>
          <a:p>
            <a:pPr marL="0" indent="0">
              <a:buNone/>
            </a:pPr>
            <a:r>
              <a:rPr lang="en-US" dirty="0" smtClean="0"/>
              <a:t>for (let </a:t>
            </a:r>
            <a:r>
              <a:rPr lang="en-US" dirty="0" err="1" smtClean="0"/>
              <a:t>i</a:t>
            </a:r>
            <a:r>
              <a:rPr lang="en-US" dirty="0" smtClean="0"/>
              <a:t> of a) { console.log(</a:t>
            </a:r>
            <a:r>
              <a:rPr lang="en-US" dirty="0" err="1" smtClean="0"/>
              <a:t>i</a:t>
            </a:r>
            <a:r>
              <a:rPr lang="en-US" dirty="0" smtClean="0"/>
              <a:t>);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0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calls generator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6875"/>
            <a:ext cx="8946541" cy="485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Генератор может делегировать свое исполнение другому</a:t>
            </a:r>
          </a:p>
          <a:p>
            <a:pPr marL="0" indent="0">
              <a:buNone/>
            </a:pPr>
            <a:r>
              <a:rPr lang="en-US" dirty="0" smtClean="0"/>
              <a:t>function* </a:t>
            </a:r>
            <a:r>
              <a:rPr lang="en-US" dirty="0" err="1" smtClean="0"/>
              <a:t>xrange</a:t>
            </a:r>
            <a:r>
              <a:rPr lang="en-US" dirty="0" smtClean="0"/>
              <a:t>(from, to, step = 1)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(let </a:t>
            </a:r>
            <a:r>
              <a:rPr lang="en-US" dirty="0" err="1" smtClean="0"/>
              <a:t>i</a:t>
            </a:r>
            <a:r>
              <a:rPr lang="en-US" dirty="0" smtClean="0"/>
              <a:t> = from; </a:t>
            </a:r>
            <a:r>
              <a:rPr lang="en-US" dirty="0" err="1" smtClean="0"/>
              <a:t>i</a:t>
            </a:r>
            <a:r>
              <a:rPr lang="en-US" dirty="0" smtClean="0"/>
              <a:t> &lt;= to; </a:t>
            </a:r>
            <a:r>
              <a:rPr lang="en-US" dirty="0" err="1" smtClean="0"/>
              <a:t>i</a:t>
            </a:r>
            <a:r>
              <a:rPr lang="en-US" dirty="0" smtClean="0"/>
              <a:t> += step) { yield </a:t>
            </a:r>
            <a:r>
              <a:rPr lang="en-US" dirty="0" err="1" smtClean="0"/>
              <a:t>i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function* shifts()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yield* </a:t>
            </a:r>
            <a:r>
              <a:rPr lang="en-US" dirty="0" err="1" smtClean="0"/>
              <a:t>xrange</a:t>
            </a:r>
            <a:r>
              <a:rPr lang="en-US" dirty="0" smtClean="0"/>
              <a:t>(1, 9);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yield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(let </a:t>
            </a:r>
            <a:r>
              <a:rPr lang="en-US" dirty="0" err="1" smtClean="0"/>
              <a:t>shiftNr</a:t>
            </a:r>
            <a:r>
              <a:rPr lang="en-US" dirty="0" smtClean="0"/>
              <a:t> of shifts()) { console.log(</a:t>
            </a:r>
            <a:r>
              <a:rPr lang="en-US" dirty="0" err="1"/>
              <a:t>shiftNr</a:t>
            </a:r>
            <a:r>
              <a:rPr lang="en-US" dirty="0" smtClean="0"/>
              <a:t>); } // 1 … 9,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generator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98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let </a:t>
            </a:r>
            <a:r>
              <a:rPr lang="en-GB" dirty="0"/>
              <a:t>a = { name: '</a:t>
            </a:r>
            <a:r>
              <a:rPr lang="en-GB" dirty="0" err="1"/>
              <a:t>abc</a:t>
            </a:r>
            <a:r>
              <a:rPr lang="en-GB" dirty="0"/>
              <a:t>', children: [{name:'</a:t>
            </a:r>
            <a:r>
              <a:rPr lang="en-GB" dirty="0" err="1"/>
              <a:t>bcd</a:t>
            </a:r>
            <a:r>
              <a:rPr lang="en-GB" dirty="0"/>
              <a:t>'}, {name:'</a:t>
            </a:r>
            <a:r>
              <a:rPr lang="en-GB" dirty="0" err="1"/>
              <a:t>cde</a:t>
            </a:r>
            <a:r>
              <a:rPr lang="en-GB" dirty="0"/>
              <a:t>', children: [{name: '</a:t>
            </a:r>
            <a:r>
              <a:rPr lang="en-GB" dirty="0" err="1"/>
              <a:t>def</a:t>
            </a:r>
            <a:r>
              <a:rPr lang="en-GB" dirty="0"/>
              <a:t>'}, {name:'</a:t>
            </a:r>
            <a:r>
              <a:rPr lang="en-GB" dirty="0" err="1"/>
              <a:t>efg</a:t>
            </a:r>
            <a:r>
              <a:rPr lang="en-GB" dirty="0" smtClean="0"/>
              <a:t>'}]}]};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function</a:t>
            </a:r>
            <a:r>
              <a:rPr lang="en-GB" dirty="0"/>
              <a:t>* traverse(node) </a:t>
            </a:r>
            <a:r>
              <a:rPr lang="en-GB" dirty="0" smtClean="0"/>
              <a:t>{</a:t>
            </a:r>
            <a:br>
              <a:rPr lang="en-GB" dirty="0" smtClean="0"/>
            </a:br>
            <a:r>
              <a:rPr lang="en-GB" dirty="0" smtClean="0"/>
              <a:t>    yield node.name;</a:t>
            </a:r>
            <a:br>
              <a:rPr lang="en-GB" dirty="0" smtClean="0"/>
            </a:br>
            <a:r>
              <a:rPr lang="en-GB" dirty="0" smtClean="0"/>
              <a:t>    if (</a:t>
            </a:r>
            <a:r>
              <a:rPr lang="en-GB" dirty="0" err="1" smtClean="0"/>
              <a:t>node.children</a:t>
            </a:r>
            <a:r>
              <a:rPr lang="en-GB" dirty="0" smtClean="0"/>
              <a:t> &amp;&amp; </a:t>
            </a:r>
            <a:r>
              <a:rPr lang="en-GB" dirty="0" err="1"/>
              <a:t>node.children.length</a:t>
            </a:r>
            <a:r>
              <a:rPr lang="en-GB" dirty="0"/>
              <a:t> &gt; 0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    for (let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node.children.length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 smtClean="0"/>
              <a:t>++)</a:t>
            </a:r>
            <a:br>
              <a:rPr lang="en-GB" dirty="0" smtClean="0"/>
            </a:br>
            <a:r>
              <a:rPr lang="en-GB" dirty="0" smtClean="0"/>
              <a:t>            yield</a:t>
            </a:r>
            <a:r>
              <a:rPr lang="en-GB" dirty="0"/>
              <a:t>* traverse(</a:t>
            </a:r>
            <a:r>
              <a:rPr lang="en-GB" dirty="0" err="1"/>
              <a:t>node.children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for(let x of traverse(a)) { console.log(x);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[…traverse(a)] // </a:t>
            </a:r>
            <a:r>
              <a:rPr lang="ru-RU" dirty="0" smtClean="0"/>
              <a:t>массив из всех имен</a:t>
            </a:r>
            <a:r>
              <a:rPr lang="en-US" dirty="0" smtClean="0"/>
              <a:t> </a:t>
            </a:r>
            <a:r>
              <a:rPr lang="ru-RU" dirty="0" smtClean="0"/>
              <a:t>элементов</a:t>
            </a:r>
            <a:endParaRPr lang="ru-RU" dirty="0"/>
          </a:p>
        </p:txBody>
      </p:sp>
      <p:pic>
        <p:nvPicPr>
          <p:cNvPr id="1026" name="Picture 2" descr="http://www.quickmeme.com/img/e7/e7633bedf897bb24ce668ac9c5df6bf88a58ff7e114d27606a756f4c4888a3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120" y="2990460"/>
            <a:ext cx="4463877" cy="24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panic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Бывает надо выполнить большую задачу, не убивая браузер:</a:t>
            </a:r>
          </a:p>
          <a:p>
            <a:pPr marL="0" indent="0">
              <a:buNone/>
            </a:pPr>
            <a:r>
              <a:rPr lang="en-US" dirty="0" smtClean="0"/>
              <a:t>let sum = 0;</a:t>
            </a:r>
            <a:br>
              <a:rPr lang="en-US" dirty="0" smtClean="0"/>
            </a:br>
            <a:r>
              <a:rPr lang="en-US" dirty="0" smtClean="0"/>
              <a:t>for (let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 5000000; </a:t>
            </a:r>
            <a:r>
              <a:rPr lang="en-US" dirty="0" err="1" smtClean="0"/>
              <a:t>i</a:t>
            </a:r>
            <a:r>
              <a:rPr lang="en-US" dirty="0" smtClean="0"/>
              <a:t>++) { sum += </a:t>
            </a:r>
            <a:r>
              <a:rPr lang="en-US" dirty="0" err="1" smtClean="0"/>
              <a:t>Math.random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Планировщик в помощь:</a:t>
            </a:r>
          </a:p>
          <a:p>
            <a:pPr marL="0" indent="0">
              <a:buNone/>
            </a:pPr>
            <a:r>
              <a:rPr lang="en-US" dirty="0" smtClean="0"/>
              <a:t>function scheduler(task)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setTimeout</a:t>
            </a:r>
            <a:r>
              <a:rPr lang="en-US" dirty="0" smtClean="0"/>
              <a:t>(() =&gt; { if (!</a:t>
            </a:r>
            <a:r>
              <a:rPr lang="en-US" dirty="0" err="1" smtClean="0"/>
              <a:t>task.next</a:t>
            </a:r>
            <a:r>
              <a:rPr lang="en-US" dirty="0" smtClean="0"/>
              <a:t>().done) { scheduler(task); } }, 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 – в генераторе, отдает иногда управление через </a:t>
            </a:r>
            <a:r>
              <a:rPr lang="en-US" dirty="0" smtClean="0"/>
              <a:t>yield.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receives 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68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Генератор может получать данные из вызова </a:t>
            </a:r>
            <a:r>
              <a:rPr lang="en-US" dirty="0" smtClean="0"/>
              <a:t>next()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function* </a:t>
            </a:r>
            <a:r>
              <a:rPr lang="en-US" dirty="0" err="1" smtClean="0"/>
              <a:t>getData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console.log(“value: ” + (yield));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gd</a:t>
            </a:r>
            <a:r>
              <a:rPr lang="en-US" dirty="0" smtClean="0"/>
              <a:t> = </a:t>
            </a:r>
            <a:r>
              <a:rPr lang="en-US" dirty="0" err="1" smtClean="0"/>
              <a:t>getData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 (let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 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console.log</a:t>
            </a:r>
            <a:r>
              <a:rPr lang="en-US" dirty="0" smtClean="0"/>
              <a:t>(“</a:t>
            </a:r>
            <a:r>
              <a:rPr lang="en-US" dirty="0" err="1" smtClean="0"/>
              <a:t>i</a:t>
            </a:r>
            <a:r>
              <a:rPr lang="en-US" dirty="0" smtClean="0"/>
              <a:t>: “ + 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  <a:r>
              <a:rPr lang="en-US" dirty="0" err="1" smtClean="0"/>
              <a:t>gd.next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1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</a:t>
            </a:r>
            <a:r>
              <a:rPr lang="en-US" dirty="0" err="1" smtClean="0"/>
              <a:t>async</a:t>
            </a:r>
            <a:r>
              <a:rPr lang="en-US" dirty="0" smtClean="0"/>
              <a:t>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2974"/>
            <a:ext cx="8946541" cy="51585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Генераторы позволяют провернуть фокус – сделать асинхронный код «синхронным»</a:t>
            </a:r>
          </a:p>
          <a:p>
            <a:pPr marL="0" indent="0">
              <a:buNone/>
            </a:pPr>
            <a:r>
              <a:rPr lang="en-US" dirty="0" smtClean="0"/>
              <a:t>function* main()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let result = yield new Promise(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resolve =&gt; { </a:t>
            </a:r>
            <a:r>
              <a:rPr lang="en-US" dirty="0" err="1" smtClean="0"/>
              <a:t>setTimeout</a:t>
            </a:r>
            <a:r>
              <a:rPr lang="en-US" dirty="0" smtClean="0"/>
              <a:t>( () =&gt; { resolve(5); }, 2000);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result += 10;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console.log(result);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 m = main();</a:t>
            </a:r>
          </a:p>
          <a:p>
            <a:pPr marL="0" indent="0">
              <a:buNone/>
            </a:pPr>
            <a:r>
              <a:rPr lang="en-US" dirty="0" err="1" smtClean="0"/>
              <a:t>m.next</a:t>
            </a:r>
            <a:r>
              <a:rPr lang="en-US" dirty="0" smtClean="0"/>
              <a:t>().then(</a:t>
            </a:r>
            <a:r>
              <a:rPr lang="en-US" dirty="0" err="1" smtClean="0"/>
              <a:t>m.next</a:t>
            </a:r>
            <a:r>
              <a:rPr lang="en-US" dirty="0" smtClean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7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Последний фокус – легко обобщается, когда генератор выдает промисы всегда, и внешний «исполнитель» отдает разрешенные промисы генератору на вход через </a:t>
            </a:r>
            <a:r>
              <a:rPr lang="en-US" dirty="0" smtClean="0"/>
              <a:t>next().</a:t>
            </a:r>
          </a:p>
          <a:p>
            <a:pPr marL="0" indent="0">
              <a:buNone/>
            </a:pPr>
            <a:r>
              <a:rPr lang="ru-RU" dirty="0" smtClean="0"/>
              <a:t>Есть библиотека </a:t>
            </a:r>
            <a:r>
              <a:rPr lang="en-US" b="1" dirty="0"/>
              <a:t>Co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github.com/tj/co</a:t>
            </a:r>
            <a:r>
              <a:rPr lang="en-US" dirty="0" smtClean="0"/>
              <a:t>), </a:t>
            </a:r>
            <a:r>
              <a:rPr lang="ru-RU" dirty="0" smtClean="0"/>
              <a:t>которая делает именно это: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970362" y="39400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co(function* () {</a:t>
            </a:r>
            <a:endParaRPr lang="en-GB" dirty="0"/>
          </a:p>
          <a:p>
            <a:r>
              <a:rPr lang="en-GB" dirty="0"/>
              <a:t>  // resolve multiple promises in parallel</a:t>
            </a:r>
          </a:p>
          <a:p>
            <a:r>
              <a:rPr lang="en-GB" dirty="0"/>
              <a:t>  </a:t>
            </a:r>
            <a:r>
              <a:rPr lang="en-GB" dirty="0" err="1"/>
              <a:t>var</a:t>
            </a:r>
            <a:r>
              <a:rPr lang="en-GB" dirty="0"/>
              <a:t> a = </a:t>
            </a:r>
            <a:r>
              <a:rPr lang="en-GB" dirty="0" err="1"/>
              <a:t>Promise.resolve</a:t>
            </a:r>
            <a:r>
              <a:rPr lang="en-GB" dirty="0"/>
              <a:t>(1);</a:t>
            </a:r>
          </a:p>
          <a:p>
            <a:r>
              <a:rPr lang="en-GB" dirty="0"/>
              <a:t>  </a:t>
            </a:r>
            <a:r>
              <a:rPr lang="en-GB" dirty="0" err="1"/>
              <a:t>var</a:t>
            </a:r>
            <a:r>
              <a:rPr lang="en-GB" dirty="0"/>
              <a:t> b = </a:t>
            </a:r>
            <a:r>
              <a:rPr lang="en-GB" dirty="0" err="1"/>
              <a:t>Promise.resolve</a:t>
            </a:r>
            <a:r>
              <a:rPr lang="en-GB" dirty="0"/>
              <a:t>(2);</a:t>
            </a:r>
          </a:p>
          <a:p>
            <a:r>
              <a:rPr lang="en-GB" dirty="0"/>
              <a:t>  </a:t>
            </a:r>
            <a:r>
              <a:rPr lang="en-GB" dirty="0" err="1"/>
              <a:t>var</a:t>
            </a:r>
            <a:r>
              <a:rPr lang="en-GB" dirty="0"/>
              <a:t> c = </a:t>
            </a:r>
            <a:r>
              <a:rPr lang="en-GB" dirty="0" err="1"/>
              <a:t>Promise.resolve</a:t>
            </a:r>
            <a:r>
              <a:rPr lang="en-GB" dirty="0"/>
              <a:t>(3);</a:t>
            </a:r>
          </a:p>
          <a:p>
            <a:r>
              <a:rPr lang="en-GB" dirty="0"/>
              <a:t>  </a:t>
            </a:r>
            <a:r>
              <a:rPr lang="en-GB" dirty="0" err="1"/>
              <a:t>var</a:t>
            </a:r>
            <a:r>
              <a:rPr lang="en-GB" dirty="0"/>
              <a:t> res = yield [a, b, c];</a:t>
            </a:r>
          </a:p>
          <a:p>
            <a:r>
              <a:rPr lang="en-GB" dirty="0"/>
              <a:t>  console.log(res</a:t>
            </a:r>
            <a:r>
              <a:rPr lang="en-GB" dirty="0" smtClean="0"/>
              <a:t>); // </a:t>
            </a:r>
            <a:r>
              <a:rPr lang="en-GB" dirty="0"/>
              <a:t>=&gt; [1, 2, 3]</a:t>
            </a:r>
          </a:p>
          <a:p>
            <a:r>
              <a:rPr lang="en-GB" dirty="0"/>
              <a:t>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2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6776"/>
            <a:ext cx="8946541" cy="503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ECMAScript 2017 </a:t>
            </a:r>
            <a:r>
              <a:rPr lang="ru-RU" dirty="0" smtClean="0"/>
              <a:t>предлагает сахар для промисов –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ru-RU" dirty="0" smtClean="0"/>
              <a:t>функции и оператор </a:t>
            </a:r>
            <a:r>
              <a:rPr lang="en-US" dirty="0" smtClean="0"/>
              <a:t>await.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Уже поддерживаются – </a:t>
            </a:r>
            <a:r>
              <a:rPr lang="en-US" dirty="0" smtClean="0"/>
              <a:t>Babel (</a:t>
            </a:r>
            <a:r>
              <a:rPr lang="ru-RU" dirty="0" smtClean="0"/>
              <a:t>основное, использует генераторы внутри)</a:t>
            </a:r>
            <a:r>
              <a:rPr lang="en-US" dirty="0" smtClean="0"/>
              <a:t>, </a:t>
            </a:r>
            <a:r>
              <a:rPr lang="ru-RU" dirty="0" smtClean="0"/>
              <a:t>текущие </a:t>
            </a:r>
            <a:r>
              <a:rPr lang="en-US" dirty="0" smtClean="0"/>
              <a:t>Firefox, Chrome, Edge 15, Safari 10.1, Node.js &gt; 7.x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Реализовано сначала в </a:t>
            </a:r>
            <a:r>
              <a:rPr lang="en-US" dirty="0" smtClean="0"/>
              <a:t>C# </a:t>
            </a:r>
            <a:r>
              <a:rPr lang="ru-RU" dirty="0" smtClean="0"/>
              <a:t>в 2012 году. Синтаксис – один в один из </a:t>
            </a:r>
            <a:r>
              <a:rPr lang="en-US" dirty="0" smtClean="0"/>
              <a:t>C#. </a:t>
            </a:r>
            <a:r>
              <a:rPr lang="ru-RU" dirty="0" smtClean="0"/>
              <a:t>Автор предложения в </a:t>
            </a:r>
            <a:r>
              <a:rPr lang="en-US" dirty="0" smtClean="0"/>
              <a:t>TC#39 – </a:t>
            </a:r>
            <a:r>
              <a:rPr lang="ru-RU" dirty="0" smtClean="0"/>
              <a:t>сотрудник </a:t>
            </a:r>
            <a:r>
              <a:rPr lang="en-US" dirty="0" smtClean="0"/>
              <a:t>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Принят в начале 2017, внесён в начале 2014</a:t>
            </a:r>
          </a:p>
        </p:txBody>
      </p:sp>
    </p:spTree>
    <p:extLst>
      <p:ext uri="{BB962C8B-B14F-4D97-AF65-F5344CB8AC3E}">
        <p14:creationId xmlns:p14="http://schemas.microsoft.com/office/powerpoint/2010/main" val="29669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3896"/>
            <a:ext cx="8946541" cy="52143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getVal</a:t>
            </a:r>
            <a:r>
              <a:rPr lang="en-US" dirty="0" smtClean="0"/>
              <a:t>(x ,delay = 2000) {</a:t>
            </a:r>
            <a:br>
              <a:rPr lang="en-US" dirty="0" smtClean="0"/>
            </a:br>
            <a:r>
              <a:rPr lang="en-US" dirty="0" smtClean="0"/>
              <a:t>  return new Promise(</a:t>
            </a:r>
            <a:br>
              <a:rPr lang="en-US" dirty="0" smtClean="0"/>
            </a:br>
            <a:r>
              <a:rPr lang="en-US" dirty="0" smtClean="0"/>
              <a:t>    resolve =&gt;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setTimeout</a:t>
            </a:r>
            <a:r>
              <a:rPr lang="en-US" dirty="0" smtClean="0"/>
              <a:t>( () =&gt; { resolve(x); }, 2000);</a:t>
            </a:r>
            <a:br>
              <a:rPr lang="en-US" dirty="0" smtClean="0"/>
            </a:br>
            <a:r>
              <a:rPr lang="en-US" dirty="0" smtClean="0"/>
              <a:t>    });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async</a:t>
            </a:r>
            <a:r>
              <a:rPr lang="en-US" dirty="0" smtClean="0"/>
              <a:t> function test() {</a:t>
            </a:r>
            <a:br>
              <a:rPr lang="en-US" dirty="0" smtClean="0"/>
            </a:br>
            <a:r>
              <a:rPr lang="en-US" dirty="0" smtClean="0"/>
              <a:t>  let a = </a:t>
            </a:r>
            <a:r>
              <a:rPr lang="en-US" dirty="0" err="1" smtClean="0"/>
              <a:t>getVal</a:t>
            </a:r>
            <a:r>
              <a:rPr lang="en-US" dirty="0" smtClean="0"/>
              <a:t>(100);</a:t>
            </a:r>
            <a:br>
              <a:rPr lang="en-US" dirty="0" smtClean="0"/>
            </a:br>
            <a:r>
              <a:rPr lang="en-US" dirty="0" smtClean="0"/>
              <a:t>  let b = </a:t>
            </a:r>
            <a:r>
              <a:rPr lang="en-US" dirty="0" err="1" smtClean="0"/>
              <a:t>getVal</a:t>
            </a:r>
            <a:r>
              <a:rPr lang="en-US" dirty="0" smtClean="0"/>
              <a:t>(500, 3000);</a:t>
            </a:r>
            <a:br>
              <a:rPr lang="en-US" dirty="0" smtClean="0"/>
            </a:br>
            <a:r>
              <a:rPr lang="en-US" dirty="0" smtClean="0"/>
              <a:t>  return 1 + await a + await b;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test().then(console.log);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5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766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https://developer.mozilla.org/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-US/docs/Web/JavaScript/Reference/Statements/for...</a:t>
            </a:r>
            <a:r>
              <a:rPr lang="en-GB" dirty="0" smtClean="0">
                <a:hlinkClick r:id="rId2"/>
              </a:rPr>
              <a:t>of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developer.mozilla.org/en-US/docs/Web/JavaScript/Reference/Iteration_protocols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https://developer.mozilla.org/en-US/docs/Web/JavaScript/Reference/Statements/function</a:t>
            </a:r>
            <a:r>
              <a:rPr lang="en-GB" dirty="0" smtClean="0">
                <a:hlinkClick r:id="rId4"/>
              </a:rPr>
              <a:t>*</a:t>
            </a:r>
            <a:endParaRPr lang="en-GB" dirty="0" smtClean="0"/>
          </a:p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developer.mozilla.org/en-US/docs/Web/JavaScript/Reference/Statements/async_function</a:t>
            </a:r>
            <a:endParaRPr lang="en-GB" dirty="0" smtClean="0"/>
          </a:p>
          <a:p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learn.javascript.ru/generator</a:t>
            </a:r>
            <a:endParaRPr lang="en-GB" dirty="0" smtClean="0"/>
          </a:p>
          <a:p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github.com/tj/co</a:t>
            </a:r>
            <a:endParaRPr lang="en-GB" dirty="0" smtClean="0"/>
          </a:p>
          <a:p>
            <a:r>
              <a:rPr lang="en-GB" dirty="0">
                <a:hlinkClick r:id="rId8"/>
              </a:rPr>
              <a:t>http://</a:t>
            </a:r>
            <a:r>
              <a:rPr lang="en-GB" dirty="0" smtClean="0">
                <a:hlinkClick r:id="rId8"/>
              </a:rPr>
              <a:t>2ality.com/2013/06/iterators-generators.html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2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ES6</a:t>
            </a:r>
            <a:r>
              <a:rPr lang="ru-RU" dirty="0" smtClean="0"/>
              <a:t> (он же </a:t>
            </a:r>
            <a:r>
              <a:rPr lang="en-US" dirty="0" smtClean="0"/>
              <a:t>ES2015) </a:t>
            </a:r>
            <a:r>
              <a:rPr lang="ru-RU" dirty="0" smtClean="0"/>
              <a:t>очень много нового</a:t>
            </a:r>
          </a:p>
          <a:p>
            <a:endParaRPr lang="ru-RU" dirty="0"/>
          </a:p>
          <a:p>
            <a:r>
              <a:rPr lang="ru-RU" dirty="0" smtClean="0"/>
              <a:t>Итераторы и </a:t>
            </a:r>
            <a:r>
              <a:rPr lang="en-US" dirty="0" smtClean="0"/>
              <a:t>Iterator Protocol</a:t>
            </a:r>
          </a:p>
          <a:p>
            <a:endParaRPr lang="en-US" dirty="0"/>
          </a:p>
          <a:p>
            <a:r>
              <a:rPr lang="ru-RU" dirty="0" smtClean="0"/>
              <a:t>Генераторы и зачем они нужны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Зачем тут промисы</a:t>
            </a:r>
          </a:p>
          <a:p>
            <a:endParaRPr lang="ru-RU" dirty="0"/>
          </a:p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1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… of … 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современном </a:t>
            </a:r>
            <a:r>
              <a:rPr lang="en-US" dirty="0" smtClean="0"/>
              <a:t>JS </a:t>
            </a:r>
            <a:r>
              <a:rPr lang="ru-RU" dirty="0" smtClean="0"/>
              <a:t>есть конструкция </a:t>
            </a:r>
            <a:r>
              <a:rPr lang="en-US" dirty="0" smtClean="0"/>
              <a:t>for … of</a:t>
            </a:r>
            <a:r>
              <a:rPr lang="ru-RU" dirty="0" smtClean="0"/>
              <a:t> ...</a:t>
            </a:r>
            <a:r>
              <a:rPr lang="en-US" dirty="0" smtClean="0"/>
              <a:t> – </a:t>
            </a:r>
            <a:r>
              <a:rPr lang="ru-RU" dirty="0" smtClean="0"/>
              <a:t>еще один цикл.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arr</a:t>
            </a:r>
            <a:r>
              <a:rPr lang="en-US" dirty="0" smtClean="0"/>
              <a:t> = [ 1, 2, 3, 5, 8, 13, 21, 35 ];</a:t>
            </a:r>
          </a:p>
          <a:p>
            <a:pPr marL="0" indent="0">
              <a:buNone/>
            </a:pPr>
            <a:r>
              <a:rPr lang="en-US" dirty="0" smtClean="0"/>
              <a:t>for (let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arr</a:t>
            </a:r>
            <a:r>
              <a:rPr lang="en-US" dirty="0" smtClean="0"/>
              <a:t>) { console.log(</a:t>
            </a:r>
            <a:r>
              <a:rPr lang="en-US" dirty="0" err="1" smtClean="0"/>
              <a:t>i</a:t>
            </a:r>
            <a:r>
              <a:rPr lang="en-US" dirty="0" smtClean="0"/>
              <a:t>); } // </a:t>
            </a:r>
            <a:r>
              <a:rPr lang="ru-RU" dirty="0" smtClean="0"/>
              <a:t>всем знакомо? Индексы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(let </a:t>
            </a:r>
            <a:r>
              <a:rPr lang="en-US" dirty="0" err="1" smtClean="0"/>
              <a:t>i</a:t>
            </a:r>
            <a:r>
              <a:rPr lang="en-US" dirty="0" smtClean="0"/>
              <a:t> of </a:t>
            </a:r>
            <a:r>
              <a:rPr lang="en-US" dirty="0" err="1" smtClean="0"/>
              <a:t>arr</a:t>
            </a:r>
            <a:r>
              <a:rPr lang="en-US" dirty="0" smtClean="0"/>
              <a:t>) { console.log(</a:t>
            </a:r>
            <a:r>
              <a:rPr lang="en-US" dirty="0" err="1" smtClean="0"/>
              <a:t>i</a:t>
            </a:r>
            <a:r>
              <a:rPr lang="en-US" dirty="0" smtClean="0"/>
              <a:t>); } // </a:t>
            </a:r>
            <a:r>
              <a:rPr lang="ru-RU" dirty="0" smtClean="0"/>
              <a:t>выведет</a:t>
            </a:r>
            <a:r>
              <a:rPr lang="en-US" dirty="0" smtClean="0"/>
              <a:t> </a:t>
            </a:r>
            <a:r>
              <a:rPr lang="ru-RU" dirty="0" smtClean="0"/>
              <a:t>значения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obj</a:t>
            </a:r>
            <a:r>
              <a:rPr lang="en-US" dirty="0" smtClean="0"/>
              <a:t> = { a: 1, b: 2, c: 3 }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/>
              <a:t>let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 smtClean="0"/>
              <a:t>obj</a:t>
            </a:r>
            <a:r>
              <a:rPr lang="en-US" dirty="0" smtClean="0"/>
              <a:t>) </a:t>
            </a:r>
            <a:r>
              <a:rPr lang="en-US" dirty="0"/>
              <a:t>{ console.log(</a:t>
            </a:r>
            <a:r>
              <a:rPr lang="en-US" dirty="0" err="1"/>
              <a:t>i</a:t>
            </a:r>
            <a:r>
              <a:rPr lang="en-US" dirty="0"/>
              <a:t>); </a:t>
            </a:r>
            <a:r>
              <a:rPr lang="en-US" dirty="0" smtClean="0"/>
              <a:t>} // </a:t>
            </a:r>
            <a:r>
              <a:rPr lang="ru-RU" dirty="0" smtClean="0"/>
              <a:t>названия свойств</a:t>
            </a:r>
          </a:p>
          <a:p>
            <a:pPr marL="0" indent="0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of </a:t>
            </a:r>
            <a:r>
              <a:rPr lang="en-US" dirty="0" err="1" smtClean="0"/>
              <a:t>obj</a:t>
            </a:r>
            <a:r>
              <a:rPr lang="en-US" dirty="0" smtClean="0"/>
              <a:t>) </a:t>
            </a:r>
            <a:r>
              <a:rPr lang="en-US" dirty="0"/>
              <a:t>{ console.log(</a:t>
            </a:r>
            <a:r>
              <a:rPr lang="en-US" dirty="0" err="1"/>
              <a:t>i</a:t>
            </a:r>
            <a:r>
              <a:rPr lang="en-US" dirty="0"/>
              <a:t>);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не взлетит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8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… of … cycle</a:t>
            </a:r>
            <a:r>
              <a:rPr lang="ru-RU" dirty="0" smtClean="0"/>
              <a:t> + </a:t>
            </a:r>
            <a:r>
              <a:rPr lang="en-US" dirty="0" smtClean="0"/>
              <a:t>iterators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2370"/>
            <a:ext cx="8946541" cy="5210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Чтобы цикл «взлетел» на произвольно взятом объекте, объект должен поддерживать </a:t>
            </a:r>
            <a:r>
              <a:rPr lang="en-US" b="1" dirty="0" err="1" smtClean="0"/>
              <a:t>Iterable</a:t>
            </a:r>
            <a:r>
              <a:rPr lang="ru-RU" b="1" dirty="0" smtClean="0"/>
              <a:t> </a:t>
            </a:r>
            <a:r>
              <a:rPr lang="en-US" b="1" dirty="0" smtClean="0"/>
              <a:t>protocol</a:t>
            </a:r>
            <a:r>
              <a:rPr lang="en-US" dirty="0" smtClean="0"/>
              <a:t>, </a:t>
            </a:r>
            <a:r>
              <a:rPr lang="ru-RU" dirty="0" smtClean="0"/>
              <a:t>т.е. иметь свойство с именем </a:t>
            </a:r>
            <a:r>
              <a:rPr lang="en-US" b="1" dirty="0" err="1" smtClean="0"/>
              <a:t>Symbol.iterator</a:t>
            </a:r>
            <a:r>
              <a:rPr lang="en-US" dirty="0" smtClean="0"/>
              <a:t> – </a:t>
            </a:r>
            <a:r>
              <a:rPr lang="ru-RU" dirty="0" smtClean="0"/>
              <a:t>в котором находится функция, возвращающая итератор</a:t>
            </a:r>
            <a:r>
              <a:rPr lang="en-US" dirty="0" smtClean="0"/>
              <a:t> (</a:t>
            </a:r>
            <a:r>
              <a:rPr lang="ru-RU" dirty="0" smtClean="0"/>
              <a:t>напрямую или у одного из прототипов) – объект с методом </a:t>
            </a:r>
            <a:r>
              <a:rPr lang="en-US" dirty="0" smtClean="0"/>
              <a:t>next()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 = { a: 1, b: 2, c: 3, [</a:t>
            </a:r>
            <a:r>
              <a:rPr lang="en-US" dirty="0" err="1" smtClean="0"/>
              <a:t>Symbol.iterator</a:t>
            </a:r>
            <a:r>
              <a:rPr lang="en-US" dirty="0" smtClean="0"/>
              <a:t>]: </a:t>
            </a:r>
            <a:r>
              <a:rPr lang="en-US" dirty="0" err="1" smtClean="0"/>
              <a:t>myIteratorFunction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myIteratorFunction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let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let keys = </a:t>
            </a:r>
            <a:r>
              <a:rPr lang="en-US" dirty="0" err="1" smtClean="0"/>
              <a:t>Object.keys</a:t>
            </a:r>
            <a:r>
              <a:rPr lang="en-US" dirty="0" smtClean="0"/>
              <a:t>(this);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return { next: () =&gt; (!!keys[</a:t>
            </a:r>
            <a:r>
              <a:rPr lang="en-US" dirty="0" err="1" smtClean="0"/>
              <a:t>i</a:t>
            </a:r>
            <a:r>
              <a:rPr lang="en-US" dirty="0" smtClean="0"/>
              <a:t>] ? { value: keys[</a:t>
            </a:r>
            <a:r>
              <a:rPr lang="en-US" dirty="0" err="1" smtClean="0"/>
              <a:t>i</a:t>
            </a:r>
            <a:r>
              <a:rPr lang="en-US" dirty="0" smtClean="0"/>
              <a:t>++], done: false } : { value: null, done: true})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(let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of a) { console.log(</a:t>
            </a:r>
            <a:r>
              <a:rPr lang="en-US" dirty="0" err="1" smtClean="0"/>
              <a:t>i</a:t>
            </a:r>
            <a:r>
              <a:rPr lang="en-US" dirty="0" smtClean="0"/>
              <a:t>); } // 1, 2, 3</a:t>
            </a:r>
          </a:p>
        </p:txBody>
      </p:sp>
    </p:spTree>
    <p:extLst>
      <p:ext uri="{BB962C8B-B14F-4D97-AF65-F5344CB8AC3E}">
        <p14:creationId xmlns:p14="http://schemas.microsoft.com/office/powerpoint/2010/main" val="5612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are everywhere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17" y="2082641"/>
            <a:ext cx="5953125" cy="3952875"/>
          </a:xfrm>
        </p:spPr>
      </p:pic>
      <p:sp>
        <p:nvSpPr>
          <p:cNvPr id="5" name="TextBox 4"/>
          <p:cNvSpPr txBox="1"/>
          <p:nvPr/>
        </p:nvSpPr>
        <p:spPr>
          <a:xfrm>
            <a:off x="795528" y="2082641"/>
            <a:ext cx="38130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Array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TypedArray</a:t>
            </a:r>
            <a:r>
              <a:rPr lang="en-US" sz="2800" dirty="0" smtClean="0"/>
              <a:t> (Uint8Array,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arguments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87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 are accepted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new Map(</a:t>
            </a:r>
            <a:r>
              <a:rPr lang="en-US" dirty="0" err="1" smtClean="0"/>
              <a:t>iterable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new </a:t>
            </a:r>
            <a:r>
              <a:rPr lang="en-US" dirty="0" err="1" smtClean="0"/>
              <a:t>WeakMap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new Set(</a:t>
            </a:r>
            <a:r>
              <a:rPr lang="en-US" dirty="0" err="1" smtClean="0"/>
              <a:t>iterable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new </a:t>
            </a:r>
            <a:r>
              <a:rPr lang="en-US" dirty="0" err="1" smtClean="0"/>
              <a:t>WeakSet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Array.from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Promise.all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Promise.race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357776"/>
              </p:ext>
            </p:extLst>
          </p:nvPr>
        </p:nvGraphicFramePr>
        <p:xfrm>
          <a:off x="6322097" y="1932317"/>
          <a:ext cx="5327727" cy="443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7314120" imgH="6095160" progId="Photoshop.Image.11">
                  <p:embed/>
                </p:oleObj>
              </mc:Choice>
              <mc:Fallback>
                <p:oleObj name="Image" r:id="rId3" imgW="7314120" imgH="609516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2097" y="1932317"/>
                        <a:ext cx="5327727" cy="4439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8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spread &amp; </a:t>
            </a:r>
            <a:r>
              <a:rPr lang="en-US" dirty="0" err="1" smtClean="0"/>
              <a:t>destructuring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Есть такая фича – раскрытие массива на список элементов:</a:t>
            </a:r>
          </a:p>
          <a:p>
            <a:pPr marL="0" indent="0">
              <a:buNone/>
            </a:pPr>
            <a:r>
              <a:rPr lang="en-US" dirty="0" smtClean="0"/>
              <a:t>a = [ 1, 2, 3 ]</a:t>
            </a:r>
          </a:p>
          <a:p>
            <a:pPr marL="0" indent="0">
              <a:buNone/>
            </a:pPr>
            <a:r>
              <a:rPr lang="en-US" dirty="0" smtClean="0"/>
              <a:t>b = [ 4, 5 ]</a:t>
            </a:r>
          </a:p>
          <a:p>
            <a:pPr marL="0" indent="0">
              <a:buNone/>
            </a:pPr>
            <a:r>
              <a:rPr lang="en-US" dirty="0" smtClean="0"/>
              <a:t>c = [ a, b ] // </a:t>
            </a:r>
            <a:r>
              <a:rPr lang="ru-RU" dirty="0" smtClean="0"/>
              <a:t>массив из двух массивов</a:t>
            </a:r>
          </a:p>
          <a:p>
            <a:pPr marL="0" indent="0">
              <a:buNone/>
            </a:pPr>
            <a:r>
              <a:rPr lang="en-US" dirty="0" smtClean="0"/>
              <a:t>d = [ …a, …b ] // [ 1 … 5 ]</a:t>
            </a:r>
          </a:p>
          <a:p>
            <a:pPr marL="0" indent="0">
              <a:buNone/>
            </a:pPr>
            <a:r>
              <a:rPr lang="ru-RU" dirty="0" smtClean="0"/>
              <a:t>И деструктуризация:</a:t>
            </a:r>
          </a:p>
          <a:p>
            <a:pPr marL="0" indent="0">
              <a:buNone/>
            </a:pPr>
            <a:r>
              <a:rPr lang="en-US" dirty="0" smtClean="0"/>
              <a:t>let [e, f] = a  // </a:t>
            </a:r>
            <a:r>
              <a:rPr lang="ru-RU" dirty="0" smtClean="0"/>
              <a:t>внутри </a:t>
            </a:r>
            <a:r>
              <a:rPr lang="en-US" dirty="0" smtClean="0"/>
              <a:t>e </a:t>
            </a:r>
            <a:r>
              <a:rPr lang="ru-RU" dirty="0" smtClean="0"/>
              <a:t>будет 1, в </a:t>
            </a:r>
            <a:r>
              <a:rPr lang="en-US" dirty="0" smtClean="0"/>
              <a:t>f – 2</a:t>
            </a:r>
          </a:p>
          <a:p>
            <a:pPr marL="0" indent="0">
              <a:buNone/>
            </a:pPr>
            <a:r>
              <a:rPr lang="en-US" dirty="0" smtClean="0"/>
              <a:t>[e, …f] = a // e = 1, f = [ 2, 3 ]</a:t>
            </a:r>
          </a:p>
          <a:p>
            <a:pPr marL="0" indent="0">
              <a:buNone/>
            </a:pPr>
            <a:r>
              <a:rPr lang="ru-RU" dirty="0" smtClean="0"/>
              <a:t>Все эти прелести работают и если вместо массива справа будет итерируемый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209326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6106"/>
            <a:ext cx="8946541" cy="48422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function* </a:t>
            </a:r>
            <a:r>
              <a:rPr lang="en-US" dirty="0" err="1" smtClean="0"/>
              <a:t>testGen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yield 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yield 2;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yield 3;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return 100;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Вот это и есть генератор. Зачем надо?</a:t>
            </a:r>
          </a:p>
          <a:p>
            <a:pPr marL="457200" indent="-457200">
              <a:buAutoNum type="arabicParenR"/>
            </a:pPr>
            <a:r>
              <a:rPr lang="ru-RU" dirty="0" smtClean="0"/>
              <a:t>Автоматически формирует итератор</a:t>
            </a:r>
          </a:p>
          <a:p>
            <a:pPr marL="457200" indent="-457200">
              <a:buAutoNum type="arabicParenR"/>
            </a:pPr>
            <a:r>
              <a:rPr lang="ru-RU" dirty="0" smtClean="0"/>
              <a:t>Не теряет контекст между вызовами </a:t>
            </a:r>
            <a:r>
              <a:rPr lang="en-US" dirty="0" smtClean="0"/>
              <a:t>yield </a:t>
            </a:r>
            <a:r>
              <a:rPr lang="ru-RU" dirty="0" smtClean="0"/>
              <a:t>(</a:t>
            </a:r>
            <a:r>
              <a:rPr lang="ru-RU" b="1" dirty="0" smtClean="0"/>
              <a:t>самое главное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execution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Как используется – первый вызов функции-генератора возвращает итератор (объект с функцией </a:t>
            </a:r>
            <a:r>
              <a:rPr lang="en-US" b="1" i="1" dirty="0" smtClean="0"/>
              <a:t>next()</a:t>
            </a:r>
            <a:r>
              <a:rPr lang="en-US" dirty="0" smtClean="0"/>
              <a:t> )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function* </a:t>
            </a:r>
            <a:r>
              <a:rPr lang="en-US" dirty="0" err="1" smtClean="0"/>
              <a:t>testGen</a:t>
            </a:r>
            <a:r>
              <a:rPr lang="en-US" dirty="0" smtClean="0"/>
              <a:t>() { yield 1; let b = </a:t>
            </a:r>
            <a:r>
              <a:rPr lang="en-US" dirty="0" err="1" smtClean="0"/>
              <a:t>Date.now</a:t>
            </a:r>
            <a:r>
              <a:rPr lang="en-US" dirty="0" smtClean="0"/>
              <a:t>(); yield b; }</a:t>
            </a:r>
          </a:p>
          <a:p>
            <a:pPr marL="0" indent="0">
              <a:buNone/>
            </a:pPr>
            <a:r>
              <a:rPr lang="ru-RU" dirty="0" smtClean="0"/>
              <a:t>Итератор имеет прототип</a:t>
            </a:r>
            <a:r>
              <a:rPr lang="en-US" dirty="0" smtClean="0"/>
              <a:t> (</a:t>
            </a:r>
            <a:r>
              <a:rPr lang="ru-RU" dirty="0" smtClean="0"/>
              <a:t>свойство </a:t>
            </a:r>
            <a:r>
              <a:rPr lang="en-US" dirty="0" smtClean="0"/>
              <a:t>__proto__)</a:t>
            </a:r>
            <a:r>
              <a:rPr lang="ru-RU" dirty="0" smtClean="0"/>
              <a:t> </a:t>
            </a:r>
            <a:r>
              <a:rPr lang="en-US" dirty="0" smtClean="0"/>
              <a:t>Generator, </a:t>
            </a:r>
            <a:r>
              <a:rPr lang="ru-RU" dirty="0" smtClean="0"/>
              <a:t>и (в случае Хрома), нативную реализацию </a:t>
            </a:r>
            <a:r>
              <a:rPr lang="en-US" dirty="0" smtClean="0"/>
              <a:t>next().</a:t>
            </a:r>
            <a:r>
              <a:rPr lang="ru-RU" dirty="0" smtClean="0"/>
              <a:t> Для </a:t>
            </a:r>
            <a:r>
              <a:rPr lang="en-US" dirty="0" smtClean="0"/>
              <a:t>Babel </a:t>
            </a:r>
            <a:r>
              <a:rPr lang="ru-RU" dirty="0" smtClean="0"/>
              <a:t>всё страшно.</a:t>
            </a:r>
          </a:p>
          <a:p>
            <a:pPr marL="0" indent="0">
              <a:buNone/>
            </a:pPr>
            <a:r>
              <a:rPr lang="ru-RU" dirty="0" smtClean="0"/>
              <a:t>Первый вызов </a:t>
            </a:r>
            <a:r>
              <a:rPr lang="en-US" dirty="0" smtClean="0"/>
              <a:t>next() </a:t>
            </a:r>
            <a:r>
              <a:rPr lang="ru-RU" dirty="0" smtClean="0"/>
              <a:t>запускает код генератора.</a:t>
            </a:r>
          </a:p>
          <a:p>
            <a:pPr marL="0" indent="0">
              <a:buNone/>
            </a:pPr>
            <a:r>
              <a:rPr lang="ru-RU" dirty="0" smtClean="0"/>
              <a:t>Порядок выполнения внутри генератора – прерывистый. Он приостанавливается, когда достигает оператора </a:t>
            </a:r>
            <a:r>
              <a:rPr lang="en-US" dirty="0" smtClean="0"/>
              <a:t>yield. </a:t>
            </a:r>
            <a:r>
              <a:rPr lang="ru-RU" dirty="0" smtClean="0"/>
              <a:t>В этой точке данные отправляются наружу, а сам генератор встает.</a:t>
            </a:r>
          </a:p>
          <a:p>
            <a:pPr marL="0" indent="0">
              <a:buNone/>
            </a:pPr>
            <a:r>
              <a:rPr lang="ru-RU" dirty="0" smtClean="0"/>
              <a:t>Последующие вызовы </a:t>
            </a:r>
            <a:r>
              <a:rPr lang="en-US" dirty="0" smtClean="0"/>
              <a:t>next() </a:t>
            </a:r>
            <a:r>
              <a:rPr lang="ru-RU" dirty="0" smtClean="0"/>
              <a:t>восстанавливают исполнение.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1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1102</TotalTime>
  <Words>1096</Words>
  <Application>Microsoft Office PowerPoint</Application>
  <PresentationFormat>Widescreen</PresentationFormat>
  <Paragraphs>172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Adobe Photoshop Image</vt:lpstr>
      <vt:lpstr>Modern JS</vt:lpstr>
      <vt:lpstr>Overview</vt:lpstr>
      <vt:lpstr>for … of … cycle</vt:lpstr>
      <vt:lpstr>for … of … cycle + iterators</vt:lpstr>
      <vt:lpstr>Iterators are everywhere</vt:lpstr>
      <vt:lpstr>Iterables are accepted</vt:lpstr>
      <vt:lpstr>Array spread &amp; destructuring</vt:lpstr>
      <vt:lpstr>Generator functions</vt:lpstr>
      <vt:lpstr>Generator execution</vt:lpstr>
      <vt:lpstr>Generator example</vt:lpstr>
      <vt:lpstr>Generator calls generator</vt:lpstr>
      <vt:lpstr>Recursive generator</vt:lpstr>
      <vt:lpstr>Don’t panic</vt:lpstr>
      <vt:lpstr>Generator receives data</vt:lpstr>
      <vt:lpstr>Synchronous async functions</vt:lpstr>
      <vt:lpstr>Co</vt:lpstr>
      <vt:lpstr>Async/Await</vt:lpstr>
      <vt:lpstr>Async/Await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JS</dc:title>
  <dc:creator>Dmitry Zlygin</dc:creator>
  <cp:lastModifiedBy>Dmitry Zlygin</cp:lastModifiedBy>
  <cp:revision>49</cp:revision>
  <dcterms:created xsi:type="dcterms:W3CDTF">2017-04-19T17:39:30Z</dcterms:created>
  <dcterms:modified xsi:type="dcterms:W3CDTF">2018-03-01T16:39:28Z</dcterms:modified>
</cp:coreProperties>
</file>