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7" r:id="rId9"/>
    <p:sldId id="298" r:id="rId10"/>
    <p:sldId id="299" r:id="rId11"/>
    <p:sldId id="300" r:id="rId12"/>
    <p:sldId id="301" r:id="rId13"/>
    <p:sldId id="264" r:id="rId14"/>
    <p:sldId id="265" r:id="rId15"/>
    <p:sldId id="267" r:id="rId16"/>
    <p:sldId id="266" r:id="rId17"/>
    <p:sldId id="302" r:id="rId18"/>
    <p:sldId id="269" r:id="rId19"/>
    <p:sldId id="271" r:id="rId20"/>
    <p:sldId id="273" r:id="rId21"/>
    <p:sldId id="272" r:id="rId22"/>
    <p:sldId id="274" r:id="rId23"/>
    <p:sldId id="275" r:id="rId24"/>
    <p:sldId id="276" r:id="rId25"/>
    <p:sldId id="277" r:id="rId26"/>
    <p:sldId id="278" r:id="rId27"/>
    <p:sldId id="303" r:id="rId28"/>
    <p:sldId id="279" r:id="rId29"/>
    <p:sldId id="280" r:id="rId30"/>
    <p:sldId id="281" r:id="rId31"/>
    <p:sldId id="282" r:id="rId32"/>
    <p:sldId id="283" r:id="rId33"/>
    <p:sldId id="304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95" d="100"/>
          <a:sy n="95" d="100"/>
        </p:scale>
        <p:origin x="-66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92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79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4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4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1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02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8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5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51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BFF5-F4B8-4C1D-8354-3FD6F61C34F2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C10B8-026E-444A-8BB0-1AFB6C854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11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ru.vuejs.org/v2/guide/components-edge-cases.html#%D0%94%D0%BE%D1%81%D1%82%D1%83%D0%BF-%D0%BA-%D0%BA%D0%BE%D1%80%D0%BD%D0%B5%D0%B2%D0%BE%D0%BC%D1%83-%D1%8D%D0%BA%D0%B7%D0%B5%D0%BC%D0%BF%D0%BB%D1%8F%D1%80%D1%83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95936" y="828657"/>
            <a:ext cx="446226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b="1" dirty="0" smtClean="0"/>
              <a:t>Vue.js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ч</a:t>
            </a:r>
            <a:r>
              <a:rPr lang="ru-RU" sz="4400" dirty="0" smtClean="0">
                <a:solidFill>
                  <a:schemeClr val="tx1"/>
                </a:solidFill>
              </a:rPr>
              <a:t>то такое </a:t>
            </a:r>
            <a:r>
              <a:rPr lang="ru-RU" sz="4400" dirty="0" smtClean="0">
                <a:solidFill>
                  <a:schemeClr val="tx1"/>
                </a:solidFill>
              </a:rPr>
              <a:t>хорошо</a:t>
            </a:r>
            <a:endParaRPr lang="ru-RU" sz="4400" dirty="0"/>
          </a:p>
          <a:p>
            <a:r>
              <a:rPr lang="ru-RU" sz="4400" dirty="0" smtClean="0"/>
              <a:t>и </a:t>
            </a:r>
            <a:r>
              <a:rPr lang="ru-RU" sz="4400" dirty="0" smtClean="0"/>
              <a:t>что такое плохо</a:t>
            </a:r>
            <a:endParaRPr lang="ru-RU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2" y="465516"/>
            <a:ext cx="2438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83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7" y="0"/>
            <a:ext cx="914846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5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Блок-схема: альтернативный процесс 1"/>
          <p:cNvSpPr/>
          <p:nvPr/>
        </p:nvSpPr>
        <p:spPr>
          <a:xfrm>
            <a:off x="6012160" y="3939902"/>
            <a:ext cx="2880320" cy="1008112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2 ошибки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из одного источника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1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Реактивность во </a:t>
            </a:r>
            <a:r>
              <a:rPr lang="en-US" b="1" dirty="0" smtClean="0"/>
              <a:t>Vue.js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Создавать «на лету» свойства объектов </a:t>
            </a:r>
            <a:r>
              <a:rPr lang="ru-RU" b="1" dirty="0" smtClean="0"/>
              <a:t>нельзя</a:t>
            </a:r>
          </a:p>
          <a:p>
            <a:r>
              <a:rPr lang="ru-RU" dirty="0" smtClean="0"/>
              <a:t>Менять элементы массивов напрямую </a:t>
            </a:r>
            <a:r>
              <a:rPr lang="ru-RU" b="1" dirty="0" smtClean="0"/>
              <a:t>нельзя</a:t>
            </a:r>
          </a:p>
          <a:p>
            <a:r>
              <a:rPr lang="ru-RU" dirty="0" smtClean="0"/>
              <a:t>Некоторые </a:t>
            </a:r>
            <a:r>
              <a:rPr lang="en-US" dirty="0" smtClean="0"/>
              <a:t>JS </a:t>
            </a:r>
            <a:r>
              <a:rPr lang="ru-RU" dirty="0" smtClean="0"/>
              <a:t>«трюки» </a:t>
            </a:r>
            <a:r>
              <a:rPr lang="ru-RU" b="1" dirty="0" smtClean="0"/>
              <a:t>не работают</a:t>
            </a:r>
          </a:p>
          <a:p>
            <a:r>
              <a:rPr lang="ru-RU" dirty="0" err="1" smtClean="0"/>
              <a:t>Реактивны</a:t>
            </a:r>
            <a:r>
              <a:rPr lang="ru-RU" dirty="0" smtClean="0"/>
              <a:t> только данные </a:t>
            </a:r>
            <a:r>
              <a:rPr lang="ru-RU" dirty="0" err="1" smtClean="0"/>
              <a:t>фреймворка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9750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6962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Используем всё во </a:t>
            </a:r>
            <a:r>
              <a:rPr lang="ru-RU" b="1" dirty="0" err="1"/>
              <a:t>Vue</a:t>
            </a:r>
            <a:r>
              <a:rPr lang="ru-RU" dirty="0"/>
              <a:t/>
            </a:r>
            <a:br>
              <a:rPr lang="ru-RU" dirty="0"/>
            </a:br>
            <a:r>
              <a:rPr lang="ru-RU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 возможности не лезем в DOM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5606"/>
            <a:ext cx="5761037" cy="379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6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" y="0"/>
            <a:ext cx="9138095" cy="513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трелка влево 1"/>
          <p:cNvSpPr/>
          <p:nvPr/>
        </p:nvSpPr>
        <p:spPr>
          <a:xfrm>
            <a:off x="5201551" y="2003468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 rot="20325208">
            <a:off x="3652413" y="1347615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 rot="20255732">
            <a:off x="3075192" y="1817186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6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0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 rot="1329514">
            <a:off x="3075455" y="2432881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лако 1"/>
          <p:cNvSpPr/>
          <p:nvPr/>
        </p:nvSpPr>
        <p:spPr>
          <a:xfrm>
            <a:off x="7380312" y="4155926"/>
            <a:ext cx="1440160" cy="792088"/>
          </a:xfrm>
          <a:prstGeom prst="clou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упс</a:t>
            </a:r>
            <a:r>
              <a:rPr lang="ru-RU" dirty="0" smtClean="0">
                <a:solidFill>
                  <a:schemeClr val="tx1"/>
                </a:solidFill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Использование </a:t>
            </a:r>
            <a:r>
              <a:rPr lang="en-US" b="1" dirty="0" smtClean="0"/>
              <a:t>Vue.js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Помним про </a:t>
            </a:r>
            <a:r>
              <a:rPr lang="en-US" dirty="0" smtClean="0"/>
              <a:t>lifecycle:</a:t>
            </a:r>
          </a:p>
          <a:p>
            <a:pPr lvl="1"/>
            <a:r>
              <a:rPr lang="en-US" dirty="0" smtClean="0"/>
              <a:t>created / mounted</a:t>
            </a:r>
          </a:p>
          <a:p>
            <a:pPr lvl="1"/>
            <a:r>
              <a:rPr lang="en-US" dirty="0" err="1" smtClean="0"/>
              <a:t>beforeUpdate</a:t>
            </a:r>
            <a:r>
              <a:rPr lang="en-US" dirty="0" smtClean="0"/>
              <a:t> / updated</a:t>
            </a:r>
          </a:p>
          <a:p>
            <a:r>
              <a:rPr lang="ru-RU" dirty="0" smtClean="0"/>
              <a:t>Читать/перечитывать документацию –</a:t>
            </a:r>
            <a:br>
              <a:rPr lang="ru-RU" dirty="0" smtClean="0"/>
            </a:br>
            <a:r>
              <a:rPr lang="ru-RU" b="1" dirty="0" smtClean="0"/>
              <a:t>очень полезно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5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699542"/>
            <a:ext cx="4038600" cy="1443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9600" dirty="0" smtClean="0"/>
              <a:t>v-if</a:t>
            </a:r>
            <a:endParaRPr lang="ru-RU" sz="9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3003798"/>
            <a:ext cx="4038600" cy="1590824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sz="9600" dirty="0" smtClean="0"/>
              <a:t>v-show</a:t>
            </a:r>
            <a:endParaRPr lang="ru-RU" sz="9600" dirty="0"/>
          </a:p>
        </p:txBody>
      </p:sp>
      <p:pic>
        <p:nvPicPr>
          <p:cNvPr id="7170" name="Picture 2" descr="C:\Users\1\Documents\vs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77248"/>
            <a:ext cx="2274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6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 rot="20255732">
            <a:off x="4947399" y="2321242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 rot="20255732">
            <a:off x="4427983" y="88994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 себе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1"/>
            <a:ext cx="8435280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 вебом познакомился в 1998</a:t>
            </a:r>
            <a:br>
              <a:rPr lang="ru-RU" dirty="0" smtClean="0"/>
            </a:b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</a:rPr>
              <a:t>(простенький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JS, </a:t>
            </a: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</a:rPr>
              <a:t>табличная вёрстка, фреймы)</a:t>
            </a:r>
          </a:p>
          <a:p>
            <a:pPr>
              <a:lnSpc>
                <a:spcPct val="150000"/>
              </a:lnSpc>
            </a:pPr>
            <a:r>
              <a:rPr lang="ru-RU" dirty="0"/>
              <a:t>Снова вернулся на фронт в 2015,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спасибо </a:t>
            </a:r>
            <a:r>
              <a:rPr lang="ru-RU" b="1" dirty="0" err="1"/>
              <a:t>Vue</a:t>
            </a:r>
            <a:r>
              <a:rPr lang="ru-RU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ru-RU" dirty="0"/>
              <a:t>Сейчас разработчик в DINO </a:t>
            </a:r>
            <a:r>
              <a:rPr lang="ru-RU" dirty="0" err="1"/>
              <a:t>Systems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8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" y="0"/>
            <a:ext cx="914846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>
            <a:off x="5076056" y="2585092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5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46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>
            <a:off x="3059832" y="2766420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Таймеры, обработчики событий</a:t>
            </a:r>
            <a:endParaRPr lang="ru-RU" b="1" dirty="0"/>
          </a:p>
        </p:txBody>
      </p:sp>
      <p:pic>
        <p:nvPicPr>
          <p:cNvPr id="7170" name="Picture 2" descr="Image result for tim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02" y="3146251"/>
            <a:ext cx="2629110" cy="19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>
            <a:off x="3203848" y="1563638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Блок-схема: альтернативный процесс 3"/>
          <p:cNvSpPr/>
          <p:nvPr/>
        </p:nvSpPr>
        <p:spPr>
          <a:xfrm>
            <a:off x="6012160" y="3939902"/>
            <a:ext cx="2880320" cy="1008112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2 ошибки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из одного источника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0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"/>
            <a:ext cx="9145358" cy="514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>
            <a:off x="2987824" y="1995686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" y="0"/>
            <a:ext cx="9138095" cy="513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лако 2"/>
          <p:cNvSpPr/>
          <p:nvPr/>
        </p:nvSpPr>
        <p:spPr>
          <a:xfrm>
            <a:off x="7524328" y="123478"/>
            <a:ext cx="1440160" cy="792088"/>
          </a:xfrm>
          <a:prstGeom prst="clou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упс</a:t>
            </a:r>
            <a:r>
              <a:rPr lang="ru-RU" dirty="0" smtClean="0">
                <a:solidFill>
                  <a:schemeClr val="tx1"/>
                </a:solidFill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Стрелка влево 3"/>
          <p:cNvSpPr/>
          <p:nvPr/>
        </p:nvSpPr>
        <p:spPr>
          <a:xfrm rot="2041887">
            <a:off x="1505240" y="2563315"/>
            <a:ext cx="570285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46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 rot="2041887">
            <a:off x="2513352" y="2431624"/>
            <a:ext cx="570285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 rot="2041887">
            <a:off x="2009297" y="3283394"/>
            <a:ext cx="570285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Таймеры и обработчики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Отключать таймеры</a:t>
            </a:r>
          </a:p>
          <a:p>
            <a:r>
              <a:rPr lang="ru-RU" dirty="0" smtClean="0"/>
              <a:t>… и обработчики событий</a:t>
            </a:r>
          </a:p>
          <a:p>
            <a:r>
              <a:rPr lang="ru-RU" dirty="0" smtClean="0"/>
              <a:t>Сторонние библиотеки неплохо бы отключать корректно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4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Статические свойства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807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ая выноска 1"/>
          <p:cNvSpPr/>
          <p:nvPr/>
        </p:nvSpPr>
        <p:spPr>
          <a:xfrm>
            <a:off x="4211960" y="1059582"/>
            <a:ext cx="4673405" cy="3704757"/>
          </a:xfrm>
          <a:prstGeom prst="wedgeRectCallout">
            <a:avLst>
              <a:gd name="adj1" fmla="val -79159"/>
              <a:gd name="adj2" fmla="val -5535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 9000</a:t>
            </a:r>
            <a:br>
              <a:rPr lang="en-US" sz="6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6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endParaRPr lang="ru-RU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4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 чём речь?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3600" dirty="0" smtClean="0"/>
              <a:t>Никто не хочет писать плохо</a:t>
            </a:r>
          </a:p>
          <a:p>
            <a:pPr>
              <a:lnSpc>
                <a:spcPct val="150000"/>
              </a:lnSpc>
            </a:pPr>
            <a:r>
              <a:rPr lang="ru-RU" sz="3600" dirty="0" smtClean="0"/>
              <a:t>Сроки горят, постоянные изменения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SPA – </a:t>
            </a:r>
            <a:r>
              <a:rPr lang="ru-RU" sz="3600" dirty="0" smtClean="0"/>
              <a:t>это стильно, модно, </a:t>
            </a:r>
            <a:r>
              <a:rPr lang="ru-RU" sz="3600" dirty="0" err="1" smtClean="0"/>
              <a:t>молодёжно</a:t>
            </a: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ru-RU" sz="3600" dirty="0" smtClean="0"/>
              <a:t>Что выросло – то выросло</a:t>
            </a:r>
          </a:p>
        </p:txBody>
      </p:sp>
    </p:spTree>
    <p:extLst>
      <p:ext uri="{BB962C8B-B14F-4D97-AF65-F5344CB8AC3E}">
        <p14:creationId xmlns:p14="http://schemas.microsoft.com/office/powerpoint/2010/main" val="7956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46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8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8467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1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делаем со статикой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Включаем в описание компонента, и ссылаемся как </a:t>
            </a:r>
            <a:r>
              <a:rPr lang="en-US" b="1" dirty="0" smtClean="0"/>
              <a:t>this.$</a:t>
            </a:r>
            <a:r>
              <a:rPr lang="en-US" b="1" dirty="0" err="1" smtClean="0"/>
              <a:t>options.myData</a:t>
            </a:r>
            <a:endParaRPr lang="en-US" b="1" dirty="0" smtClean="0"/>
          </a:p>
          <a:p>
            <a:r>
              <a:rPr lang="ru-RU" dirty="0" smtClean="0"/>
              <a:t>Импортируем и возвращаем из </a:t>
            </a:r>
            <a:r>
              <a:rPr lang="en-US" b="1" dirty="0" smtClean="0"/>
              <a:t>computed</a:t>
            </a:r>
          </a:p>
          <a:p>
            <a:r>
              <a:rPr lang="ru-RU" dirty="0" smtClean="0"/>
              <a:t>Для динамики можно использовать либо </a:t>
            </a:r>
            <a:r>
              <a:rPr lang="en-US" b="1" dirty="0" err="1" smtClean="0"/>
              <a:t>this.myNewProp</a:t>
            </a:r>
            <a:r>
              <a:rPr lang="en-US" b="1" dirty="0" smtClean="0"/>
              <a:t> = loaded</a:t>
            </a:r>
          </a:p>
          <a:p>
            <a:r>
              <a:rPr lang="ru-RU" dirty="0" smtClean="0"/>
              <a:t>… либо </a:t>
            </a:r>
            <a:r>
              <a:rPr lang="en-US" b="1" dirty="0" err="1" smtClean="0"/>
              <a:t>vue</a:t>
            </a:r>
            <a:r>
              <a:rPr lang="en-US" b="1" dirty="0" smtClean="0"/>
              <a:t>-nonreactive</a:t>
            </a:r>
            <a:r>
              <a:rPr lang="en-US" dirty="0" smtClean="0"/>
              <a:t> </a:t>
            </a:r>
            <a:r>
              <a:rPr lang="ru-RU" dirty="0" smtClean="0"/>
              <a:t>плагин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Стрелочные функции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676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>
            <a:off x="2483768" y="1715436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>
            <a:off x="2462064" y="2297060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лево 4"/>
          <p:cNvSpPr/>
          <p:nvPr/>
        </p:nvSpPr>
        <p:spPr>
          <a:xfrm>
            <a:off x="3131840" y="2859782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0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Дорогая реактивность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632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" y="0"/>
            <a:ext cx="9120502" cy="51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 rot="2418874">
            <a:off x="5084636" y="745844"/>
            <a:ext cx="69120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>
            <a:off x="4211960" y="2431625"/>
            <a:ext cx="720080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5076056" y="2283718"/>
            <a:ext cx="4067944" cy="2859782"/>
            <a:chOff x="5076056" y="2283718"/>
            <a:chExt cx="4067944" cy="2859782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2588390"/>
              <a:ext cx="2123728" cy="2555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Скругленная прямоугольная выноска 1"/>
            <p:cNvSpPr/>
            <p:nvPr/>
          </p:nvSpPr>
          <p:spPr>
            <a:xfrm>
              <a:off x="5076056" y="2283718"/>
              <a:ext cx="1872208" cy="864096"/>
            </a:xfrm>
            <a:prstGeom prst="wedgeRoundRectCallout">
              <a:avLst>
                <a:gd name="adj1" fmla="val 71267"/>
                <a:gd name="adj2" fmla="val 105632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computed</a:t>
              </a:r>
              <a:r>
                <a:rPr lang="ru-RU" dirty="0" smtClean="0"/>
                <a:t> </a:t>
              </a:r>
              <a:r>
                <a:rPr lang="en-US" dirty="0" smtClean="0"/>
                <a:t>props </a:t>
              </a:r>
              <a:r>
                <a:rPr lang="ru-RU" dirty="0" smtClean="0"/>
                <a:t>использовать должен ты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610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Связь «родитель-потомок»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732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Vue.js </a:t>
            </a:r>
            <a:r>
              <a:rPr lang="ru-RU" b="1" dirty="0" smtClean="0"/>
              <a:t>в помощь?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383618"/>
            <a:ext cx="4038600" cy="36364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/>
              <a:t>Много новичков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Лёгкий старт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Прощает многое</a:t>
            </a:r>
          </a:p>
          <a:p>
            <a:pPr>
              <a:lnSpc>
                <a:spcPct val="150000"/>
              </a:lnSpc>
            </a:pPr>
            <a:r>
              <a:rPr lang="ru-RU" sz="3200" b="1" dirty="0" smtClean="0"/>
              <a:t>Но не всё</a:t>
            </a:r>
            <a:endParaRPr lang="ru-RU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1690"/>
            <a:ext cx="2438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49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6" y="0"/>
            <a:ext cx="9122718" cy="512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3326"/>
            <a:ext cx="9122718" cy="512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192" y="12347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314781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" y="2715766"/>
            <a:ext cx="9157546" cy="514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-2053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314781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9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8464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1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7494"/>
            <a:ext cx="7772400" cy="1102519"/>
          </a:xfrm>
        </p:spPr>
        <p:txBody>
          <a:bodyPr/>
          <a:lstStyle/>
          <a:p>
            <a:r>
              <a:rPr lang="en-US" b="1" dirty="0" smtClean="0"/>
              <a:t>$root / $parent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09590"/>
            <a:ext cx="3816424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hlinkClick r:id="rId2" tooltip="Доступ к корневому экземпляру"/>
              </a:rPr>
              <a:t>Доступ к корневому экземпляру</a:t>
            </a:r>
            <a:endParaRPr lang="ru-RU" b="1" dirty="0"/>
          </a:p>
          <a:p>
            <a:r>
              <a:rPr lang="ru-RU" dirty="0"/>
              <a:t>В каждом дочернем компоненте экземпляра 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Vue</a:t>
            </a:r>
            <a:r>
              <a:rPr lang="ru-RU" dirty="0"/>
              <a:t>, к этому корневому экземпляру можно получить доступ через свойство $</a:t>
            </a:r>
            <a:r>
              <a:rPr lang="ru-RU" dirty="0" err="1"/>
              <a:t>root</a:t>
            </a:r>
            <a:r>
              <a:rPr lang="ru-RU" dirty="0" smtClean="0"/>
              <a:t>.</a:t>
            </a:r>
            <a:endParaRPr lang="en-US" dirty="0" smtClean="0"/>
          </a:p>
          <a:p>
            <a:pPr algn="r"/>
            <a:r>
              <a:rPr lang="ru-RU" i="1" dirty="0" smtClean="0"/>
              <a:t>из документации</a:t>
            </a:r>
            <a:endParaRPr lang="ru-RU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13756"/>
            <a:ext cx="4807766" cy="34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3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Mixins</a:t>
            </a:r>
            <a:endParaRPr lang="ru-RU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5008"/>
            <a:ext cx="9169230" cy="515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7734"/>
            <a:ext cx="9169230" cy="515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" y="3939902"/>
            <a:ext cx="9169230" cy="51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" y="1096686"/>
            <a:ext cx="9169230" cy="435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98757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Лучше бы ты этого </a:t>
            </a:r>
            <a:r>
              <a:rPr lang="ru-RU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делал</a:t>
            </a:r>
            <a:endParaRPr lang="ru-RU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5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Помнить про реактивность</a:t>
            </a:r>
          </a:p>
          <a:p>
            <a:r>
              <a:rPr lang="ru-RU" dirty="0" smtClean="0"/>
              <a:t>Читать документацию</a:t>
            </a:r>
          </a:p>
          <a:p>
            <a:r>
              <a:rPr lang="ru-RU" dirty="0" smtClean="0"/>
              <a:t>Тестировать код</a:t>
            </a:r>
          </a:p>
          <a:p>
            <a:r>
              <a:rPr lang="ru-RU" dirty="0" smtClean="0"/>
              <a:t>Соблюдать (без фанатизма) </a:t>
            </a:r>
            <a:r>
              <a:rPr lang="en-US" dirty="0" smtClean="0"/>
              <a:t>SOLID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63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Вопросы?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61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Реактивность </a:t>
            </a:r>
            <a:r>
              <a:rPr lang="en-US" b="1" dirty="0" smtClean="0"/>
              <a:t>Vue.js</a:t>
            </a:r>
            <a:endParaRPr lang="ru-RU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76" y="1131590"/>
            <a:ext cx="6609192" cy="394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1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 rot="19753559">
            <a:off x="4932760" y="1610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 rot="19753559">
            <a:off x="1980432" y="1365427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лево 4"/>
          <p:cNvSpPr/>
          <p:nvPr/>
        </p:nvSpPr>
        <p:spPr>
          <a:xfrm rot="19753559">
            <a:off x="3031026" y="2627195"/>
            <a:ext cx="735228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/>
          <p:cNvSpPr/>
          <p:nvPr/>
        </p:nvSpPr>
        <p:spPr>
          <a:xfrm rot="1816138">
            <a:off x="2792315" y="3530035"/>
            <a:ext cx="735228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>
            <a:off x="5239527" y="2291500"/>
            <a:ext cx="735228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лево 3"/>
          <p:cNvSpPr/>
          <p:nvPr/>
        </p:nvSpPr>
        <p:spPr>
          <a:xfrm rot="19753559">
            <a:off x="4932761" y="1609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лево 4"/>
          <p:cNvSpPr/>
          <p:nvPr/>
        </p:nvSpPr>
        <p:spPr>
          <a:xfrm rot="19753559">
            <a:off x="1980433" y="1365426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 rot="21400070">
            <a:off x="4762627" y="2838502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5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536"/>
            <a:ext cx="9158311" cy="514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лево 2"/>
          <p:cNvSpPr/>
          <p:nvPr/>
        </p:nvSpPr>
        <p:spPr>
          <a:xfrm rot="21400070">
            <a:off x="4435277" y="3104868"/>
            <a:ext cx="1008112" cy="280250"/>
          </a:xfrm>
          <a:prstGeom prst="leftArrow">
            <a:avLst>
              <a:gd name="adj1" fmla="val 50000"/>
              <a:gd name="adj2" fmla="val 110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2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222</Words>
  <Application>Microsoft Office PowerPoint</Application>
  <PresentationFormat>Экран (16:9)</PresentationFormat>
  <Paragraphs>67</Paragraphs>
  <Slides>46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Тема Office</vt:lpstr>
      <vt:lpstr>Vue.js</vt:lpstr>
      <vt:lpstr>О себе</vt:lpstr>
      <vt:lpstr>О чём речь?</vt:lpstr>
      <vt:lpstr>Vue.js в помощь?</vt:lpstr>
      <vt:lpstr>Реактивность Vue.js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Реактивность во Vue.js</vt:lpstr>
      <vt:lpstr>Используем всё во Vue по возможности не лезем в DOM</vt:lpstr>
      <vt:lpstr>Презентация PowerPoint</vt:lpstr>
      <vt:lpstr>Презентация PowerPoint</vt:lpstr>
      <vt:lpstr>Презентация PowerPoint</vt:lpstr>
      <vt:lpstr>Использование Vue.js</vt:lpstr>
      <vt:lpstr>Презентация PowerPoint</vt:lpstr>
      <vt:lpstr>Презентация PowerPoint</vt:lpstr>
      <vt:lpstr>Презентация PowerPoint</vt:lpstr>
      <vt:lpstr>Презентация PowerPoint</vt:lpstr>
      <vt:lpstr>Таймеры, обработчики событий</vt:lpstr>
      <vt:lpstr>Презентация PowerPoint</vt:lpstr>
      <vt:lpstr>Презентация PowerPoint</vt:lpstr>
      <vt:lpstr>Презентация PowerPoint</vt:lpstr>
      <vt:lpstr>Презентация PowerPoint</vt:lpstr>
      <vt:lpstr>Таймеры и обработчики</vt:lpstr>
      <vt:lpstr>Статические свойства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делаем со статикой</vt:lpstr>
      <vt:lpstr>Стрелочные функции</vt:lpstr>
      <vt:lpstr>Презентация PowerPoint</vt:lpstr>
      <vt:lpstr>Дорогая реактивность</vt:lpstr>
      <vt:lpstr>Презентация PowerPoint</vt:lpstr>
      <vt:lpstr>Презентация PowerPoint</vt:lpstr>
      <vt:lpstr>Связь «родитель-потомок»</vt:lpstr>
      <vt:lpstr>Презентация PowerPoint</vt:lpstr>
      <vt:lpstr>Презентация PowerPoint</vt:lpstr>
      <vt:lpstr>Презентация PowerPoint</vt:lpstr>
      <vt:lpstr>$root / $parent</vt:lpstr>
      <vt:lpstr>Mixins</vt:lpstr>
      <vt:lpstr>Итого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62</cp:revision>
  <dcterms:created xsi:type="dcterms:W3CDTF">2018-10-21T07:38:25Z</dcterms:created>
  <dcterms:modified xsi:type="dcterms:W3CDTF">2018-10-25T06:46:15Z</dcterms:modified>
</cp:coreProperties>
</file>