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73" r:id="rId5"/>
    <p:sldId id="270" r:id="rId6"/>
    <p:sldId id="271" r:id="rId7"/>
    <p:sldId id="276" r:id="rId8"/>
    <p:sldId id="275" r:id="rId9"/>
    <p:sldId id="274" r:id="rId10"/>
    <p:sldId id="272"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94660"/>
  </p:normalViewPr>
  <p:slideViewPr>
    <p:cSldViewPr snapToGrid="0">
      <p:cViewPr>
        <p:scale>
          <a:sx n="98" d="100"/>
          <a:sy n="98" d="100"/>
        </p:scale>
        <p:origin x="-239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ngiz mchedlishvili" userId="7a6ff688051d9ccc" providerId="LiveId" clId="{2E1C67B8-DF75-4074-BCF2-FC3B0386AFBA}"/>
    <pc:docChg chg="addSld delSld">
      <pc:chgData name="tengiz mchedlishvili" userId="7a6ff688051d9ccc" providerId="LiveId" clId="{2E1C67B8-DF75-4074-BCF2-FC3B0386AFBA}" dt="2021-10-15T12:25:32.561" v="1" actId="47"/>
      <pc:docMkLst>
        <pc:docMk/>
      </pc:docMkLst>
      <pc:sldChg chg="new del">
        <pc:chgData name="tengiz mchedlishvili" userId="7a6ff688051d9ccc" providerId="LiveId" clId="{2E1C67B8-DF75-4074-BCF2-FC3B0386AFBA}" dt="2021-10-15T12:25:32.561" v="1" actId="47"/>
        <pc:sldMkLst>
          <pc:docMk/>
          <pc:sldMk cId="508589638" sldId="27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8B7C1A-A797-4522-B3A7-D190E4315B15}" type="doc">
      <dgm:prSet loTypeId="urn:microsoft.com/office/officeart/2005/8/layout/orgChart1" loCatId="hierarchy" qsTypeId="urn:microsoft.com/office/officeart/2005/8/quickstyle/3d1" qsCatId="3D" csTypeId="urn:microsoft.com/office/officeart/2005/8/colors/accent1_2" csCatId="accent1" phldr="1"/>
      <dgm:spPr/>
      <dgm:t>
        <a:bodyPr/>
        <a:lstStyle/>
        <a:p>
          <a:endParaRPr lang="en-US"/>
        </a:p>
      </dgm:t>
    </dgm:pt>
    <dgm:pt modelId="{D1FD32CE-A2A4-41AC-B927-BC9FADF0B03A}">
      <dgm:prSet phldrT="[Text]" custT="1"/>
      <dgm:spPr>
        <a:solidFill>
          <a:schemeClr val="tx2"/>
        </a:solidFill>
      </dgm:spPr>
      <dgm:t>
        <a:bodyPr/>
        <a:lstStyle/>
        <a:p>
          <a:r>
            <a:rPr lang="ka-GE" sz="1200" b="1" dirty="0"/>
            <a:t>მეორადი ინფორმაცია</a:t>
          </a:r>
          <a:endParaRPr lang="en-US" sz="1200" b="1" dirty="0"/>
        </a:p>
      </dgm:t>
    </dgm:pt>
    <dgm:pt modelId="{4CA51B3B-26BB-45FC-8DDE-204611D3E3AD}" type="parTrans" cxnId="{74D6FAD9-2164-4381-A407-B415C9698A34}">
      <dgm:prSet/>
      <dgm:spPr/>
      <dgm:t>
        <a:bodyPr/>
        <a:lstStyle/>
        <a:p>
          <a:endParaRPr lang="en-US"/>
        </a:p>
      </dgm:t>
    </dgm:pt>
    <dgm:pt modelId="{86F0866D-A6F6-4C5F-878E-E2BF56E4CE3C}" type="sibTrans" cxnId="{74D6FAD9-2164-4381-A407-B415C9698A34}">
      <dgm:prSet/>
      <dgm:spPr/>
      <dgm:t>
        <a:bodyPr/>
        <a:lstStyle/>
        <a:p>
          <a:endParaRPr lang="en-US"/>
        </a:p>
      </dgm:t>
    </dgm:pt>
    <dgm:pt modelId="{0D653DA3-DC6A-4195-BF09-86543DEC3733}">
      <dgm:prSet phldrT="[Text]" custT="1"/>
      <dgm:spPr/>
      <dgm:t>
        <a:bodyPr/>
        <a:lstStyle/>
        <a:p>
          <a:r>
            <a:rPr lang="ka-GE" sz="1200" b="1" dirty="0"/>
            <a:t>შიდა მეორადი ინფორმაცია</a:t>
          </a:r>
          <a:endParaRPr lang="en-US" sz="1200" b="1" dirty="0"/>
        </a:p>
      </dgm:t>
    </dgm:pt>
    <dgm:pt modelId="{BDE8B32F-062C-40BC-8BCE-97DBBD225C23}" type="parTrans" cxnId="{45945BCD-46E3-441D-9F98-74BA628AD91D}">
      <dgm:prSet/>
      <dgm:spPr/>
      <dgm:t>
        <a:bodyPr/>
        <a:lstStyle/>
        <a:p>
          <a:endParaRPr lang="en-US"/>
        </a:p>
      </dgm:t>
    </dgm:pt>
    <dgm:pt modelId="{EB6AC093-0C55-4977-A84B-EB34F726316A}" type="sibTrans" cxnId="{45945BCD-46E3-441D-9F98-74BA628AD91D}">
      <dgm:prSet/>
      <dgm:spPr/>
      <dgm:t>
        <a:bodyPr/>
        <a:lstStyle/>
        <a:p>
          <a:endParaRPr lang="en-US"/>
        </a:p>
      </dgm:t>
    </dgm:pt>
    <dgm:pt modelId="{1C98030D-DABF-471C-B826-80DA764C6716}">
      <dgm:prSet phldrT="[Text]" custT="1"/>
      <dgm:spPr>
        <a:solidFill>
          <a:schemeClr val="accent2"/>
        </a:solidFill>
      </dgm:spPr>
      <dgm:t>
        <a:bodyPr/>
        <a:lstStyle/>
        <a:p>
          <a:r>
            <a:rPr lang="ka-GE" sz="1200" b="1" dirty="0"/>
            <a:t>გარე მეორადი ინფორმაცია</a:t>
          </a:r>
          <a:endParaRPr lang="en-US" sz="1200" b="1" dirty="0"/>
        </a:p>
      </dgm:t>
    </dgm:pt>
    <dgm:pt modelId="{057AC10C-8479-45DF-9029-1ACBFEB41B44}" type="parTrans" cxnId="{917CC12D-BA8E-4881-972C-3C95E0C6AF4D}">
      <dgm:prSet/>
      <dgm:spPr/>
      <dgm:t>
        <a:bodyPr/>
        <a:lstStyle/>
        <a:p>
          <a:endParaRPr lang="en-US"/>
        </a:p>
      </dgm:t>
    </dgm:pt>
    <dgm:pt modelId="{28BE1A86-9E60-48E9-A485-216431DDB9A1}" type="sibTrans" cxnId="{917CC12D-BA8E-4881-972C-3C95E0C6AF4D}">
      <dgm:prSet/>
      <dgm:spPr/>
      <dgm:t>
        <a:bodyPr/>
        <a:lstStyle/>
        <a:p>
          <a:endParaRPr lang="en-US"/>
        </a:p>
      </dgm:t>
    </dgm:pt>
    <dgm:pt modelId="{E65A7B18-61DB-4E95-A6C0-228DAACB08B0}">
      <dgm:prSet/>
      <dgm:spPr/>
      <dgm:t>
        <a:bodyPr/>
        <a:lstStyle/>
        <a:p>
          <a:r>
            <a:rPr lang="ka-GE" b="1" dirty="0"/>
            <a:t>მონაცემები გაყიდვების შესახებ</a:t>
          </a:r>
          <a:endParaRPr lang="en-US" b="1" dirty="0"/>
        </a:p>
      </dgm:t>
    </dgm:pt>
    <dgm:pt modelId="{557E58F4-E3CB-43BE-97C0-A1A88A8A6FA9}" type="parTrans" cxnId="{F6E4B117-B26F-4241-8003-497D36D7AEA7}">
      <dgm:prSet/>
      <dgm:spPr/>
      <dgm:t>
        <a:bodyPr/>
        <a:lstStyle/>
        <a:p>
          <a:endParaRPr lang="en-US"/>
        </a:p>
      </dgm:t>
    </dgm:pt>
    <dgm:pt modelId="{75DEA820-4A88-4A0A-9F70-5AA11484E50E}" type="sibTrans" cxnId="{F6E4B117-B26F-4241-8003-497D36D7AEA7}">
      <dgm:prSet/>
      <dgm:spPr/>
      <dgm:t>
        <a:bodyPr/>
        <a:lstStyle/>
        <a:p>
          <a:endParaRPr lang="en-US"/>
        </a:p>
      </dgm:t>
    </dgm:pt>
    <dgm:pt modelId="{73B1A18B-5F60-458B-9D7E-C8776CA6A504}" type="asst">
      <dgm:prSet/>
      <dgm:spPr>
        <a:solidFill>
          <a:schemeClr val="accent2"/>
        </a:solidFill>
      </dgm:spPr>
      <dgm:t>
        <a:bodyPr/>
        <a:lstStyle/>
        <a:p>
          <a:r>
            <a:rPr lang="ka-GE" b="1" dirty="0"/>
            <a:t>გამოქვეყნებული მასალები</a:t>
          </a:r>
          <a:endParaRPr lang="en-US" b="1" dirty="0"/>
        </a:p>
      </dgm:t>
    </dgm:pt>
    <dgm:pt modelId="{F789D2C0-0F5E-4F32-ACEA-27745B5EBA1B}" type="parTrans" cxnId="{B9714C32-B6A1-4372-B390-D8A86FCF8544}">
      <dgm:prSet/>
      <dgm:spPr/>
      <dgm:t>
        <a:bodyPr/>
        <a:lstStyle/>
        <a:p>
          <a:endParaRPr lang="en-US"/>
        </a:p>
      </dgm:t>
    </dgm:pt>
    <dgm:pt modelId="{9AB44B71-96C7-44A6-9860-BBB9ED452C4D}" type="sibTrans" cxnId="{B9714C32-B6A1-4372-B390-D8A86FCF8544}">
      <dgm:prSet/>
      <dgm:spPr/>
      <dgm:t>
        <a:bodyPr/>
        <a:lstStyle/>
        <a:p>
          <a:endParaRPr lang="en-US"/>
        </a:p>
      </dgm:t>
    </dgm:pt>
    <dgm:pt modelId="{D1FBD461-6C39-469F-85CD-D2D954ED0D02}" type="asst">
      <dgm:prSet/>
      <dgm:spPr>
        <a:solidFill>
          <a:schemeClr val="accent2"/>
        </a:solidFill>
      </dgm:spPr>
      <dgm:t>
        <a:bodyPr/>
        <a:lstStyle/>
        <a:p>
          <a:r>
            <a:rPr lang="ka-GE" b="1" dirty="0"/>
            <a:t>სინდიცირებული მომსახურება</a:t>
          </a:r>
          <a:endParaRPr lang="en-US" b="1" dirty="0"/>
        </a:p>
      </dgm:t>
    </dgm:pt>
    <dgm:pt modelId="{C0293D29-687E-481E-9EEF-6DD5301646A6}" type="parTrans" cxnId="{1F9007A0-18CE-4E51-AD80-6207BED07ADD}">
      <dgm:prSet/>
      <dgm:spPr/>
      <dgm:t>
        <a:bodyPr/>
        <a:lstStyle/>
        <a:p>
          <a:endParaRPr lang="en-US"/>
        </a:p>
      </dgm:t>
    </dgm:pt>
    <dgm:pt modelId="{5DF3363B-0006-450A-88EF-D5FF6E866DD6}" type="sibTrans" cxnId="{1F9007A0-18CE-4E51-AD80-6207BED07ADD}">
      <dgm:prSet/>
      <dgm:spPr/>
      <dgm:t>
        <a:bodyPr/>
        <a:lstStyle/>
        <a:p>
          <a:endParaRPr lang="en-US"/>
        </a:p>
      </dgm:t>
    </dgm:pt>
    <dgm:pt modelId="{DF7E5386-4699-4A57-93F6-97520AE6B4D6}" type="asst">
      <dgm:prSet/>
      <dgm:spPr>
        <a:solidFill>
          <a:schemeClr val="accent2"/>
        </a:solidFill>
      </dgm:spPr>
      <dgm:t>
        <a:bodyPr/>
        <a:lstStyle/>
        <a:p>
          <a:r>
            <a:rPr lang="ka-GE" b="1" dirty="0"/>
            <a:t>ელექტრონულ მონაცემთა ბაზები</a:t>
          </a:r>
          <a:endParaRPr lang="en-US" b="1" dirty="0"/>
        </a:p>
      </dgm:t>
    </dgm:pt>
    <dgm:pt modelId="{0C04BF52-D179-46C4-801A-396F69752BBF}" type="parTrans" cxnId="{339DFCA7-E095-4FC6-B904-0E05060049E2}">
      <dgm:prSet/>
      <dgm:spPr/>
      <dgm:t>
        <a:bodyPr/>
        <a:lstStyle/>
        <a:p>
          <a:endParaRPr lang="en-US"/>
        </a:p>
      </dgm:t>
    </dgm:pt>
    <dgm:pt modelId="{06D73D22-E671-44C0-8B58-4FA9E8F4446C}" type="sibTrans" cxnId="{339DFCA7-E095-4FC6-B904-0E05060049E2}">
      <dgm:prSet/>
      <dgm:spPr/>
      <dgm:t>
        <a:bodyPr/>
        <a:lstStyle/>
        <a:p>
          <a:endParaRPr lang="en-US"/>
        </a:p>
      </dgm:t>
    </dgm:pt>
    <dgm:pt modelId="{2DA27045-DBA7-4EB3-B3B2-196AE6DA99A3}" type="asst">
      <dgm:prSet/>
      <dgm:spPr/>
      <dgm:t>
        <a:bodyPr/>
        <a:lstStyle/>
        <a:p>
          <a:r>
            <a:rPr lang="ka-GE" b="1" dirty="0"/>
            <a:t>კომპანიის მომხმარებელთა მონაცემთა ბაზები</a:t>
          </a:r>
          <a:endParaRPr lang="en-US" b="1" dirty="0"/>
        </a:p>
        <a:p>
          <a:r>
            <a:rPr lang="en-US" b="1" dirty="0"/>
            <a:t>CRM </a:t>
          </a:r>
          <a:r>
            <a:rPr lang="ka-GE" b="1" dirty="0"/>
            <a:t>სისტემები</a:t>
          </a:r>
          <a:endParaRPr lang="en-US" b="1" dirty="0"/>
        </a:p>
      </dgm:t>
    </dgm:pt>
    <dgm:pt modelId="{826DCE83-AB33-4767-BCF2-D08A773F96E0}" type="parTrans" cxnId="{2C826104-3E95-41EA-9E02-28CD9FCA3D0D}">
      <dgm:prSet/>
      <dgm:spPr/>
      <dgm:t>
        <a:bodyPr/>
        <a:lstStyle/>
        <a:p>
          <a:endParaRPr lang="en-US"/>
        </a:p>
      </dgm:t>
    </dgm:pt>
    <dgm:pt modelId="{23F45457-045C-43BA-B189-8ACD311ADF2B}" type="sibTrans" cxnId="{2C826104-3E95-41EA-9E02-28CD9FCA3D0D}">
      <dgm:prSet/>
      <dgm:spPr/>
      <dgm:t>
        <a:bodyPr/>
        <a:lstStyle/>
        <a:p>
          <a:endParaRPr lang="en-US"/>
        </a:p>
      </dgm:t>
    </dgm:pt>
    <dgm:pt modelId="{F142C7DB-3A1F-4335-8D67-4CFC4B5E3B8D}">
      <dgm:prSet/>
      <dgm:spPr/>
      <dgm:t>
        <a:bodyPr/>
        <a:lstStyle/>
        <a:p>
          <a:r>
            <a:rPr lang="ka-GE" b="1" dirty="0"/>
            <a:t>მონაცემები დანახარჯების შესახებ</a:t>
          </a:r>
          <a:endParaRPr lang="en-US" b="1" dirty="0"/>
        </a:p>
      </dgm:t>
    </dgm:pt>
    <dgm:pt modelId="{7005D818-57BE-4338-BB4B-B320F0DE4283}" type="parTrans" cxnId="{A79D4F1B-5930-40EC-9C81-42797A04411B}">
      <dgm:prSet/>
      <dgm:spPr/>
      <dgm:t>
        <a:bodyPr/>
        <a:lstStyle/>
        <a:p>
          <a:endParaRPr lang="en-US"/>
        </a:p>
      </dgm:t>
    </dgm:pt>
    <dgm:pt modelId="{F4F53478-7BC8-47B5-966A-50FC1A3A2B34}" type="sibTrans" cxnId="{A79D4F1B-5930-40EC-9C81-42797A04411B}">
      <dgm:prSet/>
      <dgm:spPr/>
      <dgm:t>
        <a:bodyPr/>
        <a:lstStyle/>
        <a:p>
          <a:endParaRPr lang="en-US"/>
        </a:p>
      </dgm:t>
    </dgm:pt>
    <dgm:pt modelId="{E6FC8428-F0DD-483C-897D-813DADDA38CF}" type="pres">
      <dgm:prSet presAssocID="{6E8B7C1A-A797-4522-B3A7-D190E4315B15}" presName="hierChild1" presStyleCnt="0">
        <dgm:presLayoutVars>
          <dgm:orgChart val="1"/>
          <dgm:chPref val="1"/>
          <dgm:dir/>
          <dgm:animOne val="branch"/>
          <dgm:animLvl val="lvl"/>
          <dgm:resizeHandles/>
        </dgm:presLayoutVars>
      </dgm:prSet>
      <dgm:spPr/>
    </dgm:pt>
    <dgm:pt modelId="{F53E3925-721F-4DEA-A914-902C2DCA8246}" type="pres">
      <dgm:prSet presAssocID="{D1FD32CE-A2A4-41AC-B927-BC9FADF0B03A}" presName="hierRoot1" presStyleCnt="0">
        <dgm:presLayoutVars>
          <dgm:hierBranch val="init"/>
        </dgm:presLayoutVars>
      </dgm:prSet>
      <dgm:spPr/>
    </dgm:pt>
    <dgm:pt modelId="{C25D6EA6-1B4B-4C4C-A408-C3A6BE7FE36F}" type="pres">
      <dgm:prSet presAssocID="{D1FD32CE-A2A4-41AC-B927-BC9FADF0B03A}" presName="rootComposite1" presStyleCnt="0"/>
      <dgm:spPr/>
    </dgm:pt>
    <dgm:pt modelId="{DB149FB1-2713-46A4-93D0-06A5BE1B45C4}" type="pres">
      <dgm:prSet presAssocID="{D1FD32CE-A2A4-41AC-B927-BC9FADF0B03A}" presName="rootText1" presStyleLbl="node0" presStyleIdx="0" presStyleCnt="1">
        <dgm:presLayoutVars>
          <dgm:chPref val="3"/>
        </dgm:presLayoutVars>
      </dgm:prSet>
      <dgm:spPr/>
    </dgm:pt>
    <dgm:pt modelId="{D1EBFE6B-C945-456C-BC7F-0D7A65718B70}" type="pres">
      <dgm:prSet presAssocID="{D1FD32CE-A2A4-41AC-B927-BC9FADF0B03A}" presName="rootConnector1" presStyleLbl="node1" presStyleIdx="0" presStyleCnt="0"/>
      <dgm:spPr/>
    </dgm:pt>
    <dgm:pt modelId="{A20638D1-A653-4D0B-8BC6-1B8E6B1F7A34}" type="pres">
      <dgm:prSet presAssocID="{D1FD32CE-A2A4-41AC-B927-BC9FADF0B03A}" presName="hierChild2" presStyleCnt="0"/>
      <dgm:spPr/>
    </dgm:pt>
    <dgm:pt modelId="{F427A3A1-7C50-47D3-9432-F760ABE50AD1}" type="pres">
      <dgm:prSet presAssocID="{BDE8B32F-062C-40BC-8BCE-97DBBD225C23}" presName="Name37" presStyleLbl="parChTrans1D2" presStyleIdx="0" presStyleCnt="2"/>
      <dgm:spPr/>
    </dgm:pt>
    <dgm:pt modelId="{B3C46829-5EDA-427E-9219-CDF00C9B9560}" type="pres">
      <dgm:prSet presAssocID="{0D653DA3-DC6A-4195-BF09-86543DEC3733}" presName="hierRoot2" presStyleCnt="0">
        <dgm:presLayoutVars>
          <dgm:hierBranch val="init"/>
        </dgm:presLayoutVars>
      </dgm:prSet>
      <dgm:spPr/>
    </dgm:pt>
    <dgm:pt modelId="{3D08794E-FFA0-4970-B51C-CBF300FB7ADA}" type="pres">
      <dgm:prSet presAssocID="{0D653DA3-DC6A-4195-BF09-86543DEC3733}" presName="rootComposite" presStyleCnt="0"/>
      <dgm:spPr/>
    </dgm:pt>
    <dgm:pt modelId="{7C1CA30E-2F83-47F7-BF2C-8280E589FB9A}" type="pres">
      <dgm:prSet presAssocID="{0D653DA3-DC6A-4195-BF09-86543DEC3733}" presName="rootText" presStyleLbl="node2" presStyleIdx="0" presStyleCnt="2">
        <dgm:presLayoutVars>
          <dgm:chPref val="3"/>
        </dgm:presLayoutVars>
      </dgm:prSet>
      <dgm:spPr/>
    </dgm:pt>
    <dgm:pt modelId="{AAA120B4-10F8-4486-8965-C6FD418A2C33}" type="pres">
      <dgm:prSet presAssocID="{0D653DA3-DC6A-4195-BF09-86543DEC3733}" presName="rootConnector" presStyleLbl="node2" presStyleIdx="0" presStyleCnt="2"/>
      <dgm:spPr/>
    </dgm:pt>
    <dgm:pt modelId="{2DB0B92F-670E-4CBE-8D84-8B8DA358C7FC}" type="pres">
      <dgm:prSet presAssocID="{0D653DA3-DC6A-4195-BF09-86543DEC3733}" presName="hierChild4" presStyleCnt="0"/>
      <dgm:spPr/>
    </dgm:pt>
    <dgm:pt modelId="{383932BF-C9E3-4B9A-B541-934977A7D34E}" type="pres">
      <dgm:prSet presAssocID="{557E58F4-E3CB-43BE-97C0-A1A88A8A6FA9}" presName="Name37" presStyleLbl="parChTrans1D3" presStyleIdx="0" presStyleCnt="6"/>
      <dgm:spPr/>
    </dgm:pt>
    <dgm:pt modelId="{2E2A4597-EB39-49A3-A7B0-C410F98789B7}" type="pres">
      <dgm:prSet presAssocID="{E65A7B18-61DB-4E95-A6C0-228DAACB08B0}" presName="hierRoot2" presStyleCnt="0">
        <dgm:presLayoutVars>
          <dgm:hierBranch val="init"/>
        </dgm:presLayoutVars>
      </dgm:prSet>
      <dgm:spPr/>
    </dgm:pt>
    <dgm:pt modelId="{6B14F729-8F97-47F2-ABB4-2A06D2EBA3B3}" type="pres">
      <dgm:prSet presAssocID="{E65A7B18-61DB-4E95-A6C0-228DAACB08B0}" presName="rootComposite" presStyleCnt="0"/>
      <dgm:spPr/>
    </dgm:pt>
    <dgm:pt modelId="{6FDE3119-6D54-4B9C-BD28-DFB9B3384EDC}" type="pres">
      <dgm:prSet presAssocID="{E65A7B18-61DB-4E95-A6C0-228DAACB08B0}" presName="rootText" presStyleLbl="node3" presStyleIdx="0" presStyleCnt="2" custLinFactY="-40228" custLinFactNeighborX="2734" custLinFactNeighborY="-100000">
        <dgm:presLayoutVars>
          <dgm:chPref val="3"/>
        </dgm:presLayoutVars>
      </dgm:prSet>
      <dgm:spPr/>
    </dgm:pt>
    <dgm:pt modelId="{FDCA42C3-99A4-477E-A6FB-68CECE58776A}" type="pres">
      <dgm:prSet presAssocID="{E65A7B18-61DB-4E95-A6C0-228DAACB08B0}" presName="rootConnector" presStyleLbl="node3" presStyleIdx="0" presStyleCnt="2"/>
      <dgm:spPr/>
    </dgm:pt>
    <dgm:pt modelId="{83198F1F-933D-443A-A613-AB60B7AB015B}" type="pres">
      <dgm:prSet presAssocID="{E65A7B18-61DB-4E95-A6C0-228DAACB08B0}" presName="hierChild4" presStyleCnt="0"/>
      <dgm:spPr/>
    </dgm:pt>
    <dgm:pt modelId="{232B11E1-1C04-4B70-9340-4B2FE625B68C}" type="pres">
      <dgm:prSet presAssocID="{E65A7B18-61DB-4E95-A6C0-228DAACB08B0}" presName="hierChild5" presStyleCnt="0"/>
      <dgm:spPr/>
    </dgm:pt>
    <dgm:pt modelId="{ADA3D176-36DA-44D7-ACC6-8CFA0C55772F}" type="pres">
      <dgm:prSet presAssocID="{7005D818-57BE-4338-BB4B-B320F0DE4283}" presName="Name37" presStyleLbl="parChTrans1D3" presStyleIdx="1" presStyleCnt="6"/>
      <dgm:spPr/>
    </dgm:pt>
    <dgm:pt modelId="{257FC4EC-AF47-4673-BC9A-6C5AB28F5107}" type="pres">
      <dgm:prSet presAssocID="{F142C7DB-3A1F-4335-8D67-4CFC4B5E3B8D}" presName="hierRoot2" presStyleCnt="0">
        <dgm:presLayoutVars>
          <dgm:hierBranch val="init"/>
        </dgm:presLayoutVars>
      </dgm:prSet>
      <dgm:spPr/>
    </dgm:pt>
    <dgm:pt modelId="{7C43FA70-DA04-47D9-8F41-FFA23CFCA217}" type="pres">
      <dgm:prSet presAssocID="{F142C7DB-3A1F-4335-8D67-4CFC4B5E3B8D}" presName="rootComposite" presStyleCnt="0"/>
      <dgm:spPr/>
    </dgm:pt>
    <dgm:pt modelId="{C352319E-A052-49C3-A54D-6B18161627B0}" type="pres">
      <dgm:prSet presAssocID="{F142C7DB-3A1F-4335-8D67-4CFC4B5E3B8D}" presName="rootText" presStyleLbl="node3" presStyleIdx="1" presStyleCnt="2" custLinFactX="-22080" custLinFactY="-100000" custLinFactNeighborX="-100000" custLinFactNeighborY="-175710">
        <dgm:presLayoutVars>
          <dgm:chPref val="3"/>
        </dgm:presLayoutVars>
      </dgm:prSet>
      <dgm:spPr/>
    </dgm:pt>
    <dgm:pt modelId="{E58110A0-E93C-4473-BFCE-377CF22453B1}" type="pres">
      <dgm:prSet presAssocID="{F142C7DB-3A1F-4335-8D67-4CFC4B5E3B8D}" presName="rootConnector" presStyleLbl="node3" presStyleIdx="1" presStyleCnt="2"/>
      <dgm:spPr/>
    </dgm:pt>
    <dgm:pt modelId="{45E1E8E8-EB9E-4DC7-ADB7-60B7E0CDB836}" type="pres">
      <dgm:prSet presAssocID="{F142C7DB-3A1F-4335-8D67-4CFC4B5E3B8D}" presName="hierChild4" presStyleCnt="0"/>
      <dgm:spPr/>
    </dgm:pt>
    <dgm:pt modelId="{16BA1143-54D2-40BC-998B-89D4BF3A0DC3}" type="pres">
      <dgm:prSet presAssocID="{F142C7DB-3A1F-4335-8D67-4CFC4B5E3B8D}" presName="hierChild5" presStyleCnt="0"/>
      <dgm:spPr/>
    </dgm:pt>
    <dgm:pt modelId="{74AD8060-FA2D-4593-8992-DBCE67EFDDC6}" type="pres">
      <dgm:prSet presAssocID="{0D653DA3-DC6A-4195-BF09-86543DEC3733}" presName="hierChild5" presStyleCnt="0"/>
      <dgm:spPr/>
    </dgm:pt>
    <dgm:pt modelId="{DB2EEE58-6C30-4554-B2A7-D156CBF5A5FC}" type="pres">
      <dgm:prSet presAssocID="{826DCE83-AB33-4767-BCF2-D08A773F96E0}" presName="Name111" presStyleLbl="parChTrans1D3" presStyleIdx="2" presStyleCnt="6"/>
      <dgm:spPr/>
    </dgm:pt>
    <dgm:pt modelId="{1CFE717F-B6E0-4529-AF3F-9DCD09D0AC38}" type="pres">
      <dgm:prSet presAssocID="{2DA27045-DBA7-4EB3-B3B2-196AE6DA99A3}" presName="hierRoot3" presStyleCnt="0">
        <dgm:presLayoutVars>
          <dgm:hierBranch val="init"/>
        </dgm:presLayoutVars>
      </dgm:prSet>
      <dgm:spPr/>
    </dgm:pt>
    <dgm:pt modelId="{7CA53331-5DDB-456B-8003-3B8CAD3D945A}" type="pres">
      <dgm:prSet presAssocID="{2DA27045-DBA7-4EB3-B3B2-196AE6DA99A3}" presName="rootComposite3" presStyleCnt="0"/>
      <dgm:spPr/>
    </dgm:pt>
    <dgm:pt modelId="{420D9337-6E9E-401B-A439-E3B4636F5CDD}" type="pres">
      <dgm:prSet presAssocID="{2DA27045-DBA7-4EB3-B3B2-196AE6DA99A3}" presName="rootText3" presStyleLbl="asst2" presStyleIdx="0" presStyleCnt="4" custLinFactX="-26196" custLinFactNeighborX="-100000" custLinFactNeighborY="10973">
        <dgm:presLayoutVars>
          <dgm:chPref val="3"/>
        </dgm:presLayoutVars>
      </dgm:prSet>
      <dgm:spPr/>
    </dgm:pt>
    <dgm:pt modelId="{C3F11294-6BFA-4608-B1A6-86B39D153F8D}" type="pres">
      <dgm:prSet presAssocID="{2DA27045-DBA7-4EB3-B3B2-196AE6DA99A3}" presName="rootConnector3" presStyleLbl="asst2" presStyleIdx="0" presStyleCnt="4"/>
      <dgm:spPr/>
    </dgm:pt>
    <dgm:pt modelId="{F91A5A2B-D576-42F6-9420-8C162228317E}" type="pres">
      <dgm:prSet presAssocID="{2DA27045-DBA7-4EB3-B3B2-196AE6DA99A3}" presName="hierChild6" presStyleCnt="0"/>
      <dgm:spPr/>
    </dgm:pt>
    <dgm:pt modelId="{C3468BDA-B431-460B-A1F1-EC0A58B1E4BA}" type="pres">
      <dgm:prSet presAssocID="{2DA27045-DBA7-4EB3-B3B2-196AE6DA99A3}" presName="hierChild7" presStyleCnt="0"/>
      <dgm:spPr/>
    </dgm:pt>
    <dgm:pt modelId="{7CD18B6F-E382-42D9-AE05-5E8A8871529A}" type="pres">
      <dgm:prSet presAssocID="{057AC10C-8479-45DF-9029-1ACBFEB41B44}" presName="Name37" presStyleLbl="parChTrans1D2" presStyleIdx="1" presStyleCnt="2"/>
      <dgm:spPr/>
    </dgm:pt>
    <dgm:pt modelId="{D3F6F2DF-C95B-4076-8865-955CE32166F4}" type="pres">
      <dgm:prSet presAssocID="{1C98030D-DABF-471C-B826-80DA764C6716}" presName="hierRoot2" presStyleCnt="0">
        <dgm:presLayoutVars>
          <dgm:hierBranch val="init"/>
        </dgm:presLayoutVars>
      </dgm:prSet>
      <dgm:spPr/>
    </dgm:pt>
    <dgm:pt modelId="{50798430-CD2D-476A-A0E6-BBC101B244BE}" type="pres">
      <dgm:prSet presAssocID="{1C98030D-DABF-471C-B826-80DA764C6716}" presName="rootComposite" presStyleCnt="0"/>
      <dgm:spPr/>
    </dgm:pt>
    <dgm:pt modelId="{B379906D-3DE4-4AEB-A89F-10EADEF6CFC2}" type="pres">
      <dgm:prSet presAssocID="{1C98030D-DABF-471C-B826-80DA764C6716}" presName="rootText" presStyleLbl="node2" presStyleIdx="1" presStyleCnt="2">
        <dgm:presLayoutVars>
          <dgm:chPref val="3"/>
        </dgm:presLayoutVars>
      </dgm:prSet>
      <dgm:spPr/>
    </dgm:pt>
    <dgm:pt modelId="{F77B6810-B74C-4CE6-BCB4-AC50E7B6784B}" type="pres">
      <dgm:prSet presAssocID="{1C98030D-DABF-471C-B826-80DA764C6716}" presName="rootConnector" presStyleLbl="node2" presStyleIdx="1" presStyleCnt="2"/>
      <dgm:spPr/>
    </dgm:pt>
    <dgm:pt modelId="{5EC9947A-651E-436C-8923-5900C12A7721}" type="pres">
      <dgm:prSet presAssocID="{1C98030D-DABF-471C-B826-80DA764C6716}" presName="hierChild4" presStyleCnt="0"/>
      <dgm:spPr/>
    </dgm:pt>
    <dgm:pt modelId="{8BC28F9F-D952-481E-857B-5508BEC74DB1}" type="pres">
      <dgm:prSet presAssocID="{1C98030D-DABF-471C-B826-80DA764C6716}" presName="hierChild5" presStyleCnt="0"/>
      <dgm:spPr/>
    </dgm:pt>
    <dgm:pt modelId="{A60EC146-793B-420A-BCB6-C46C66ABB34A}" type="pres">
      <dgm:prSet presAssocID="{F789D2C0-0F5E-4F32-ACEA-27745B5EBA1B}" presName="Name111" presStyleLbl="parChTrans1D3" presStyleIdx="3" presStyleCnt="6"/>
      <dgm:spPr/>
    </dgm:pt>
    <dgm:pt modelId="{2C320B4F-5166-4D71-BE53-5A31C6151CD0}" type="pres">
      <dgm:prSet presAssocID="{73B1A18B-5F60-458B-9D7E-C8776CA6A504}" presName="hierRoot3" presStyleCnt="0">
        <dgm:presLayoutVars>
          <dgm:hierBranch val="init"/>
        </dgm:presLayoutVars>
      </dgm:prSet>
      <dgm:spPr/>
    </dgm:pt>
    <dgm:pt modelId="{DD87A02F-9008-43CB-AAE2-E0EDB1B599FE}" type="pres">
      <dgm:prSet presAssocID="{73B1A18B-5F60-458B-9D7E-C8776CA6A504}" presName="rootComposite3" presStyleCnt="0"/>
      <dgm:spPr/>
    </dgm:pt>
    <dgm:pt modelId="{59DFA6FC-C3F5-4703-8362-16413568B046}" type="pres">
      <dgm:prSet presAssocID="{73B1A18B-5F60-458B-9D7E-C8776CA6A504}" presName="rootText3" presStyleLbl="asst2" presStyleIdx="1" presStyleCnt="4">
        <dgm:presLayoutVars>
          <dgm:chPref val="3"/>
        </dgm:presLayoutVars>
      </dgm:prSet>
      <dgm:spPr/>
    </dgm:pt>
    <dgm:pt modelId="{A7D0A266-BBA5-4BAA-9CC6-BB7F82AF433F}" type="pres">
      <dgm:prSet presAssocID="{73B1A18B-5F60-458B-9D7E-C8776CA6A504}" presName="rootConnector3" presStyleLbl="asst2" presStyleIdx="1" presStyleCnt="4"/>
      <dgm:spPr/>
    </dgm:pt>
    <dgm:pt modelId="{F3336EDE-3849-48C6-B13C-4819A72BCF48}" type="pres">
      <dgm:prSet presAssocID="{73B1A18B-5F60-458B-9D7E-C8776CA6A504}" presName="hierChild6" presStyleCnt="0"/>
      <dgm:spPr/>
    </dgm:pt>
    <dgm:pt modelId="{1EF7FEEC-8484-441E-B67C-7550F3AA1F06}" type="pres">
      <dgm:prSet presAssocID="{73B1A18B-5F60-458B-9D7E-C8776CA6A504}" presName="hierChild7" presStyleCnt="0"/>
      <dgm:spPr/>
    </dgm:pt>
    <dgm:pt modelId="{13DF2BDD-C492-45B0-988F-31AA285E699B}" type="pres">
      <dgm:prSet presAssocID="{0C04BF52-D179-46C4-801A-396F69752BBF}" presName="Name111" presStyleLbl="parChTrans1D3" presStyleIdx="4" presStyleCnt="6"/>
      <dgm:spPr/>
    </dgm:pt>
    <dgm:pt modelId="{AE60A79E-4CB9-4A17-8876-00BFBA78FE49}" type="pres">
      <dgm:prSet presAssocID="{DF7E5386-4699-4A57-93F6-97520AE6B4D6}" presName="hierRoot3" presStyleCnt="0">
        <dgm:presLayoutVars>
          <dgm:hierBranch val="init"/>
        </dgm:presLayoutVars>
      </dgm:prSet>
      <dgm:spPr/>
    </dgm:pt>
    <dgm:pt modelId="{5FA93CBF-EE1E-45FA-8CD9-958989613BF7}" type="pres">
      <dgm:prSet presAssocID="{DF7E5386-4699-4A57-93F6-97520AE6B4D6}" presName="rootComposite3" presStyleCnt="0"/>
      <dgm:spPr/>
    </dgm:pt>
    <dgm:pt modelId="{4D38BC3C-4269-4A2A-97BD-2246E7AEE64C}" type="pres">
      <dgm:prSet presAssocID="{DF7E5386-4699-4A57-93F6-97520AE6B4D6}" presName="rootText3" presStyleLbl="asst2" presStyleIdx="2" presStyleCnt="4">
        <dgm:presLayoutVars>
          <dgm:chPref val="3"/>
        </dgm:presLayoutVars>
      </dgm:prSet>
      <dgm:spPr/>
    </dgm:pt>
    <dgm:pt modelId="{998C1997-A556-4846-B7FF-E63F4D8705CD}" type="pres">
      <dgm:prSet presAssocID="{DF7E5386-4699-4A57-93F6-97520AE6B4D6}" presName="rootConnector3" presStyleLbl="asst2" presStyleIdx="2" presStyleCnt="4"/>
      <dgm:spPr/>
    </dgm:pt>
    <dgm:pt modelId="{5CBDB9BF-C198-4714-8401-5014C3AF4B6A}" type="pres">
      <dgm:prSet presAssocID="{DF7E5386-4699-4A57-93F6-97520AE6B4D6}" presName="hierChild6" presStyleCnt="0"/>
      <dgm:spPr/>
    </dgm:pt>
    <dgm:pt modelId="{F6659EF7-6A06-4BD5-9D99-E25EA373AD1D}" type="pres">
      <dgm:prSet presAssocID="{DF7E5386-4699-4A57-93F6-97520AE6B4D6}" presName="hierChild7" presStyleCnt="0"/>
      <dgm:spPr/>
    </dgm:pt>
    <dgm:pt modelId="{CB3EDA3D-90E8-4F75-AFEE-1CFE9421EBB1}" type="pres">
      <dgm:prSet presAssocID="{C0293D29-687E-481E-9EEF-6DD5301646A6}" presName="Name111" presStyleLbl="parChTrans1D3" presStyleIdx="5" presStyleCnt="6"/>
      <dgm:spPr/>
    </dgm:pt>
    <dgm:pt modelId="{D3B6030C-9F80-4593-9175-DC204C184B55}" type="pres">
      <dgm:prSet presAssocID="{D1FBD461-6C39-469F-85CD-D2D954ED0D02}" presName="hierRoot3" presStyleCnt="0">
        <dgm:presLayoutVars>
          <dgm:hierBranch val="init"/>
        </dgm:presLayoutVars>
      </dgm:prSet>
      <dgm:spPr/>
    </dgm:pt>
    <dgm:pt modelId="{58F0C866-7EDE-44D4-B5B4-DD53F83CC96F}" type="pres">
      <dgm:prSet presAssocID="{D1FBD461-6C39-469F-85CD-D2D954ED0D02}" presName="rootComposite3" presStyleCnt="0"/>
      <dgm:spPr/>
    </dgm:pt>
    <dgm:pt modelId="{5414C39B-82D5-4A8D-8C26-505B972E0572}" type="pres">
      <dgm:prSet presAssocID="{D1FBD461-6C39-469F-85CD-D2D954ED0D02}" presName="rootText3" presStyleLbl="asst2" presStyleIdx="3" presStyleCnt="4" custLinFactX="100000" custLinFactY="-40240" custLinFactNeighborX="136434" custLinFactNeighborY="-100000">
        <dgm:presLayoutVars>
          <dgm:chPref val="3"/>
        </dgm:presLayoutVars>
      </dgm:prSet>
      <dgm:spPr/>
    </dgm:pt>
    <dgm:pt modelId="{B2845633-2371-48FF-B163-1C0F9B48B0BA}" type="pres">
      <dgm:prSet presAssocID="{D1FBD461-6C39-469F-85CD-D2D954ED0D02}" presName="rootConnector3" presStyleLbl="asst2" presStyleIdx="3" presStyleCnt="4"/>
      <dgm:spPr/>
    </dgm:pt>
    <dgm:pt modelId="{88AFC3AE-7326-43EB-9C6A-D061076C62F0}" type="pres">
      <dgm:prSet presAssocID="{D1FBD461-6C39-469F-85CD-D2D954ED0D02}" presName="hierChild6" presStyleCnt="0"/>
      <dgm:spPr/>
    </dgm:pt>
    <dgm:pt modelId="{4E4E91DA-2140-48EA-8F23-6D04C1960C16}" type="pres">
      <dgm:prSet presAssocID="{D1FBD461-6C39-469F-85CD-D2D954ED0D02}" presName="hierChild7" presStyleCnt="0"/>
      <dgm:spPr/>
    </dgm:pt>
    <dgm:pt modelId="{DEDFFB6B-A313-4232-B4F7-DBCB367B9E3A}" type="pres">
      <dgm:prSet presAssocID="{D1FD32CE-A2A4-41AC-B927-BC9FADF0B03A}" presName="hierChild3" presStyleCnt="0"/>
      <dgm:spPr/>
    </dgm:pt>
  </dgm:ptLst>
  <dgm:cxnLst>
    <dgm:cxn modelId="{CC0B2602-0673-44BD-8217-521CD60792C5}" type="presOf" srcId="{1C98030D-DABF-471C-B826-80DA764C6716}" destId="{B379906D-3DE4-4AEB-A89F-10EADEF6CFC2}" srcOrd="0" destOrd="0" presId="urn:microsoft.com/office/officeart/2005/8/layout/orgChart1"/>
    <dgm:cxn modelId="{A21BDB02-ECD1-44F3-A15D-58680E1D7E87}" type="presOf" srcId="{0C04BF52-D179-46C4-801A-396F69752BBF}" destId="{13DF2BDD-C492-45B0-988F-31AA285E699B}" srcOrd="0" destOrd="0" presId="urn:microsoft.com/office/officeart/2005/8/layout/orgChart1"/>
    <dgm:cxn modelId="{2C826104-3E95-41EA-9E02-28CD9FCA3D0D}" srcId="{0D653DA3-DC6A-4195-BF09-86543DEC3733}" destId="{2DA27045-DBA7-4EB3-B3B2-196AE6DA99A3}" srcOrd="1" destOrd="0" parTransId="{826DCE83-AB33-4767-BCF2-D08A773F96E0}" sibTransId="{23F45457-045C-43BA-B189-8ACD311ADF2B}"/>
    <dgm:cxn modelId="{2C7B0307-8957-4004-9CC9-C577BFF798E2}" type="presOf" srcId="{F142C7DB-3A1F-4335-8D67-4CFC4B5E3B8D}" destId="{C352319E-A052-49C3-A54D-6B18161627B0}" srcOrd="0" destOrd="0" presId="urn:microsoft.com/office/officeart/2005/8/layout/orgChart1"/>
    <dgm:cxn modelId="{0ABDAB14-8408-480A-93FF-A181B4CBB59F}" type="presOf" srcId="{0D653DA3-DC6A-4195-BF09-86543DEC3733}" destId="{AAA120B4-10F8-4486-8965-C6FD418A2C33}" srcOrd="1" destOrd="0" presId="urn:microsoft.com/office/officeart/2005/8/layout/orgChart1"/>
    <dgm:cxn modelId="{F6E4B117-B26F-4241-8003-497D36D7AEA7}" srcId="{0D653DA3-DC6A-4195-BF09-86543DEC3733}" destId="{E65A7B18-61DB-4E95-A6C0-228DAACB08B0}" srcOrd="0" destOrd="0" parTransId="{557E58F4-E3CB-43BE-97C0-A1A88A8A6FA9}" sibTransId="{75DEA820-4A88-4A0A-9F70-5AA11484E50E}"/>
    <dgm:cxn modelId="{A79D4F1B-5930-40EC-9C81-42797A04411B}" srcId="{0D653DA3-DC6A-4195-BF09-86543DEC3733}" destId="{F142C7DB-3A1F-4335-8D67-4CFC4B5E3B8D}" srcOrd="2" destOrd="0" parTransId="{7005D818-57BE-4338-BB4B-B320F0DE4283}" sibTransId="{F4F53478-7BC8-47B5-966A-50FC1A3A2B34}"/>
    <dgm:cxn modelId="{95AA2220-ADF6-4D5C-8774-4F0EE0E6F866}" type="presOf" srcId="{E65A7B18-61DB-4E95-A6C0-228DAACB08B0}" destId="{6FDE3119-6D54-4B9C-BD28-DFB9B3384EDC}" srcOrd="0" destOrd="0" presId="urn:microsoft.com/office/officeart/2005/8/layout/orgChart1"/>
    <dgm:cxn modelId="{BB10E62B-CE8F-4BF4-AB36-A5E38EC94B7A}" type="presOf" srcId="{F789D2C0-0F5E-4F32-ACEA-27745B5EBA1B}" destId="{A60EC146-793B-420A-BCB6-C46C66ABB34A}" srcOrd="0" destOrd="0" presId="urn:microsoft.com/office/officeart/2005/8/layout/orgChart1"/>
    <dgm:cxn modelId="{917CC12D-BA8E-4881-972C-3C95E0C6AF4D}" srcId="{D1FD32CE-A2A4-41AC-B927-BC9FADF0B03A}" destId="{1C98030D-DABF-471C-B826-80DA764C6716}" srcOrd="1" destOrd="0" parTransId="{057AC10C-8479-45DF-9029-1ACBFEB41B44}" sibTransId="{28BE1A86-9E60-48E9-A485-216431DDB9A1}"/>
    <dgm:cxn modelId="{57AF402E-27D1-4501-B300-77D891C8CCA3}" type="presOf" srcId="{73B1A18B-5F60-458B-9D7E-C8776CA6A504}" destId="{59DFA6FC-C3F5-4703-8362-16413568B046}" srcOrd="0" destOrd="0" presId="urn:microsoft.com/office/officeart/2005/8/layout/orgChart1"/>
    <dgm:cxn modelId="{B9714C32-B6A1-4372-B390-D8A86FCF8544}" srcId="{1C98030D-DABF-471C-B826-80DA764C6716}" destId="{73B1A18B-5F60-458B-9D7E-C8776CA6A504}" srcOrd="0" destOrd="0" parTransId="{F789D2C0-0F5E-4F32-ACEA-27745B5EBA1B}" sibTransId="{9AB44B71-96C7-44A6-9860-BBB9ED452C4D}"/>
    <dgm:cxn modelId="{6BE4ED49-2EE1-471C-AF8F-367DD2A68634}" type="presOf" srcId="{DF7E5386-4699-4A57-93F6-97520AE6B4D6}" destId="{998C1997-A556-4846-B7FF-E63F4D8705CD}" srcOrd="1" destOrd="0" presId="urn:microsoft.com/office/officeart/2005/8/layout/orgChart1"/>
    <dgm:cxn modelId="{8519B46B-8332-4CB6-95FB-DEA16656FCEB}" type="presOf" srcId="{D1FBD461-6C39-469F-85CD-D2D954ED0D02}" destId="{5414C39B-82D5-4A8D-8C26-505B972E0572}" srcOrd="0" destOrd="0" presId="urn:microsoft.com/office/officeart/2005/8/layout/orgChart1"/>
    <dgm:cxn modelId="{7F795D4F-F523-4BC8-9046-0F30CD4E620E}" type="presOf" srcId="{1C98030D-DABF-471C-B826-80DA764C6716}" destId="{F77B6810-B74C-4CE6-BCB4-AC50E7B6784B}" srcOrd="1" destOrd="0" presId="urn:microsoft.com/office/officeart/2005/8/layout/orgChart1"/>
    <dgm:cxn modelId="{F6B31A55-00EC-4CC9-8763-E4B2043B67DA}" type="presOf" srcId="{826DCE83-AB33-4767-BCF2-D08A773F96E0}" destId="{DB2EEE58-6C30-4554-B2A7-D156CBF5A5FC}" srcOrd="0" destOrd="0" presId="urn:microsoft.com/office/officeart/2005/8/layout/orgChart1"/>
    <dgm:cxn modelId="{34137958-3E31-4251-883B-DF4EA592A573}" type="presOf" srcId="{6E8B7C1A-A797-4522-B3A7-D190E4315B15}" destId="{E6FC8428-F0DD-483C-897D-813DADDA38CF}" srcOrd="0" destOrd="0" presId="urn:microsoft.com/office/officeart/2005/8/layout/orgChart1"/>
    <dgm:cxn modelId="{D5DFF859-D3EA-4DDC-B51B-FEBA1592C2C1}" type="presOf" srcId="{D1FD32CE-A2A4-41AC-B927-BC9FADF0B03A}" destId="{DB149FB1-2713-46A4-93D0-06A5BE1B45C4}" srcOrd="0" destOrd="0" presId="urn:microsoft.com/office/officeart/2005/8/layout/orgChart1"/>
    <dgm:cxn modelId="{CA407D81-D696-4281-AFF5-21FE250F9187}" type="presOf" srcId="{F142C7DB-3A1F-4335-8D67-4CFC4B5E3B8D}" destId="{E58110A0-E93C-4473-BFCE-377CF22453B1}" srcOrd="1" destOrd="0" presId="urn:microsoft.com/office/officeart/2005/8/layout/orgChart1"/>
    <dgm:cxn modelId="{3D308681-5F13-4A25-9EE1-8FF43E14B2E4}" type="presOf" srcId="{057AC10C-8479-45DF-9029-1ACBFEB41B44}" destId="{7CD18B6F-E382-42D9-AE05-5E8A8871529A}" srcOrd="0" destOrd="0" presId="urn:microsoft.com/office/officeart/2005/8/layout/orgChart1"/>
    <dgm:cxn modelId="{7E881A8A-92CE-4CB4-B3E5-0D6416A1B0E1}" type="presOf" srcId="{BDE8B32F-062C-40BC-8BCE-97DBBD225C23}" destId="{F427A3A1-7C50-47D3-9432-F760ABE50AD1}" srcOrd="0" destOrd="0" presId="urn:microsoft.com/office/officeart/2005/8/layout/orgChart1"/>
    <dgm:cxn modelId="{89DD7094-5BC7-461F-81E9-EECE2FD8B3BE}" type="presOf" srcId="{7005D818-57BE-4338-BB4B-B320F0DE4283}" destId="{ADA3D176-36DA-44D7-ACC6-8CFA0C55772F}" srcOrd="0" destOrd="0" presId="urn:microsoft.com/office/officeart/2005/8/layout/orgChart1"/>
    <dgm:cxn modelId="{E9860999-D1E2-4792-BEE8-B10CC2491509}" type="presOf" srcId="{E65A7B18-61DB-4E95-A6C0-228DAACB08B0}" destId="{FDCA42C3-99A4-477E-A6FB-68CECE58776A}" srcOrd="1" destOrd="0" presId="urn:microsoft.com/office/officeart/2005/8/layout/orgChart1"/>
    <dgm:cxn modelId="{4774089C-416F-4B12-A124-27E536F3EAE9}" type="presOf" srcId="{D1FBD461-6C39-469F-85CD-D2D954ED0D02}" destId="{B2845633-2371-48FF-B163-1C0F9B48B0BA}" srcOrd="1" destOrd="0" presId="urn:microsoft.com/office/officeart/2005/8/layout/orgChart1"/>
    <dgm:cxn modelId="{1F9007A0-18CE-4E51-AD80-6207BED07ADD}" srcId="{1C98030D-DABF-471C-B826-80DA764C6716}" destId="{D1FBD461-6C39-469F-85CD-D2D954ED0D02}" srcOrd="2" destOrd="0" parTransId="{C0293D29-687E-481E-9EEF-6DD5301646A6}" sibTransId="{5DF3363B-0006-450A-88EF-D5FF6E866DD6}"/>
    <dgm:cxn modelId="{339DFCA7-E095-4FC6-B904-0E05060049E2}" srcId="{1C98030D-DABF-471C-B826-80DA764C6716}" destId="{DF7E5386-4699-4A57-93F6-97520AE6B4D6}" srcOrd="1" destOrd="0" parTransId="{0C04BF52-D179-46C4-801A-396F69752BBF}" sibTransId="{06D73D22-E671-44C0-8B58-4FA9E8F4446C}"/>
    <dgm:cxn modelId="{AC9607AB-BB75-4658-BBB6-379863B3EB6B}" type="presOf" srcId="{DF7E5386-4699-4A57-93F6-97520AE6B4D6}" destId="{4D38BC3C-4269-4A2A-97BD-2246E7AEE64C}" srcOrd="0" destOrd="0" presId="urn:microsoft.com/office/officeart/2005/8/layout/orgChart1"/>
    <dgm:cxn modelId="{4ADCEAAF-D2A3-4EDA-8B25-05AD9B5DD740}" type="presOf" srcId="{C0293D29-687E-481E-9EEF-6DD5301646A6}" destId="{CB3EDA3D-90E8-4F75-AFEE-1CFE9421EBB1}" srcOrd="0" destOrd="0" presId="urn:microsoft.com/office/officeart/2005/8/layout/orgChart1"/>
    <dgm:cxn modelId="{CB3AA8B0-2B97-4D63-B3CA-A377F303DF09}" type="presOf" srcId="{2DA27045-DBA7-4EB3-B3B2-196AE6DA99A3}" destId="{C3F11294-6BFA-4608-B1A6-86B39D153F8D}" srcOrd="1" destOrd="0" presId="urn:microsoft.com/office/officeart/2005/8/layout/orgChart1"/>
    <dgm:cxn modelId="{26A95DC7-6934-488D-BFE4-8AD38FF3D2C7}" type="presOf" srcId="{73B1A18B-5F60-458B-9D7E-C8776CA6A504}" destId="{A7D0A266-BBA5-4BAA-9CC6-BB7F82AF433F}" srcOrd="1" destOrd="0" presId="urn:microsoft.com/office/officeart/2005/8/layout/orgChart1"/>
    <dgm:cxn modelId="{45945BCD-46E3-441D-9F98-74BA628AD91D}" srcId="{D1FD32CE-A2A4-41AC-B927-BC9FADF0B03A}" destId="{0D653DA3-DC6A-4195-BF09-86543DEC3733}" srcOrd="0" destOrd="0" parTransId="{BDE8B32F-062C-40BC-8BCE-97DBBD225C23}" sibTransId="{EB6AC093-0C55-4977-A84B-EB34F726316A}"/>
    <dgm:cxn modelId="{74D6FAD9-2164-4381-A407-B415C9698A34}" srcId="{6E8B7C1A-A797-4522-B3A7-D190E4315B15}" destId="{D1FD32CE-A2A4-41AC-B927-BC9FADF0B03A}" srcOrd="0" destOrd="0" parTransId="{4CA51B3B-26BB-45FC-8DDE-204611D3E3AD}" sibTransId="{86F0866D-A6F6-4C5F-878E-E2BF56E4CE3C}"/>
    <dgm:cxn modelId="{AA962DDA-9912-40D8-A361-757E1B10B14D}" type="presOf" srcId="{D1FD32CE-A2A4-41AC-B927-BC9FADF0B03A}" destId="{D1EBFE6B-C945-456C-BC7F-0D7A65718B70}" srcOrd="1" destOrd="0" presId="urn:microsoft.com/office/officeart/2005/8/layout/orgChart1"/>
    <dgm:cxn modelId="{299B91DF-A971-409E-8764-BC6298157583}" type="presOf" srcId="{0D653DA3-DC6A-4195-BF09-86543DEC3733}" destId="{7C1CA30E-2F83-47F7-BF2C-8280E589FB9A}" srcOrd="0" destOrd="0" presId="urn:microsoft.com/office/officeart/2005/8/layout/orgChart1"/>
    <dgm:cxn modelId="{272ECEE0-42F4-46A1-A831-10D40714A8A5}" type="presOf" srcId="{557E58F4-E3CB-43BE-97C0-A1A88A8A6FA9}" destId="{383932BF-C9E3-4B9A-B541-934977A7D34E}" srcOrd="0" destOrd="0" presId="urn:microsoft.com/office/officeart/2005/8/layout/orgChart1"/>
    <dgm:cxn modelId="{A66628EE-B6AF-4699-B80E-6CE3AF37ADED}" type="presOf" srcId="{2DA27045-DBA7-4EB3-B3B2-196AE6DA99A3}" destId="{420D9337-6E9E-401B-A439-E3B4636F5CDD}" srcOrd="0" destOrd="0" presId="urn:microsoft.com/office/officeart/2005/8/layout/orgChart1"/>
    <dgm:cxn modelId="{75BD003D-7F9D-4D58-A494-BA6FAE4C3478}" type="presParOf" srcId="{E6FC8428-F0DD-483C-897D-813DADDA38CF}" destId="{F53E3925-721F-4DEA-A914-902C2DCA8246}" srcOrd="0" destOrd="0" presId="urn:microsoft.com/office/officeart/2005/8/layout/orgChart1"/>
    <dgm:cxn modelId="{6A1EE69A-06F4-41A1-9155-1EC1ABFF7215}" type="presParOf" srcId="{F53E3925-721F-4DEA-A914-902C2DCA8246}" destId="{C25D6EA6-1B4B-4C4C-A408-C3A6BE7FE36F}" srcOrd="0" destOrd="0" presId="urn:microsoft.com/office/officeart/2005/8/layout/orgChart1"/>
    <dgm:cxn modelId="{05252547-3DD6-49C1-B6A4-0255384A0407}" type="presParOf" srcId="{C25D6EA6-1B4B-4C4C-A408-C3A6BE7FE36F}" destId="{DB149FB1-2713-46A4-93D0-06A5BE1B45C4}" srcOrd="0" destOrd="0" presId="urn:microsoft.com/office/officeart/2005/8/layout/orgChart1"/>
    <dgm:cxn modelId="{3B85F5EB-4989-453B-9EEF-94BAA5337395}" type="presParOf" srcId="{C25D6EA6-1B4B-4C4C-A408-C3A6BE7FE36F}" destId="{D1EBFE6B-C945-456C-BC7F-0D7A65718B70}" srcOrd="1" destOrd="0" presId="urn:microsoft.com/office/officeart/2005/8/layout/orgChart1"/>
    <dgm:cxn modelId="{2C4468C6-6FC6-4442-8492-1A5A067B4B27}" type="presParOf" srcId="{F53E3925-721F-4DEA-A914-902C2DCA8246}" destId="{A20638D1-A653-4D0B-8BC6-1B8E6B1F7A34}" srcOrd="1" destOrd="0" presId="urn:microsoft.com/office/officeart/2005/8/layout/orgChart1"/>
    <dgm:cxn modelId="{E278FC9A-6FFF-41A2-93C7-A40DA41BD8AB}" type="presParOf" srcId="{A20638D1-A653-4D0B-8BC6-1B8E6B1F7A34}" destId="{F427A3A1-7C50-47D3-9432-F760ABE50AD1}" srcOrd="0" destOrd="0" presId="urn:microsoft.com/office/officeart/2005/8/layout/orgChart1"/>
    <dgm:cxn modelId="{C10BBFA3-97AA-4D8E-818F-1A0926CEFF42}" type="presParOf" srcId="{A20638D1-A653-4D0B-8BC6-1B8E6B1F7A34}" destId="{B3C46829-5EDA-427E-9219-CDF00C9B9560}" srcOrd="1" destOrd="0" presId="urn:microsoft.com/office/officeart/2005/8/layout/orgChart1"/>
    <dgm:cxn modelId="{921FC99E-6187-4D6B-AAE8-598C9E1C3996}" type="presParOf" srcId="{B3C46829-5EDA-427E-9219-CDF00C9B9560}" destId="{3D08794E-FFA0-4970-B51C-CBF300FB7ADA}" srcOrd="0" destOrd="0" presId="urn:microsoft.com/office/officeart/2005/8/layout/orgChart1"/>
    <dgm:cxn modelId="{16E0CB66-8CBF-417B-90A7-77477290335F}" type="presParOf" srcId="{3D08794E-FFA0-4970-B51C-CBF300FB7ADA}" destId="{7C1CA30E-2F83-47F7-BF2C-8280E589FB9A}" srcOrd="0" destOrd="0" presId="urn:microsoft.com/office/officeart/2005/8/layout/orgChart1"/>
    <dgm:cxn modelId="{AC852377-32FC-4840-839C-D84D31BAA089}" type="presParOf" srcId="{3D08794E-FFA0-4970-B51C-CBF300FB7ADA}" destId="{AAA120B4-10F8-4486-8965-C6FD418A2C33}" srcOrd="1" destOrd="0" presId="urn:microsoft.com/office/officeart/2005/8/layout/orgChart1"/>
    <dgm:cxn modelId="{48305563-ADDE-4222-AE57-8727E375D25D}" type="presParOf" srcId="{B3C46829-5EDA-427E-9219-CDF00C9B9560}" destId="{2DB0B92F-670E-4CBE-8D84-8B8DA358C7FC}" srcOrd="1" destOrd="0" presId="urn:microsoft.com/office/officeart/2005/8/layout/orgChart1"/>
    <dgm:cxn modelId="{A2E5553A-3746-47F9-8A71-71F9EB7494AF}" type="presParOf" srcId="{2DB0B92F-670E-4CBE-8D84-8B8DA358C7FC}" destId="{383932BF-C9E3-4B9A-B541-934977A7D34E}" srcOrd="0" destOrd="0" presId="urn:microsoft.com/office/officeart/2005/8/layout/orgChart1"/>
    <dgm:cxn modelId="{654E72A4-04DD-4E48-BFA1-C0D88A1C5DEE}" type="presParOf" srcId="{2DB0B92F-670E-4CBE-8D84-8B8DA358C7FC}" destId="{2E2A4597-EB39-49A3-A7B0-C410F98789B7}" srcOrd="1" destOrd="0" presId="urn:microsoft.com/office/officeart/2005/8/layout/orgChart1"/>
    <dgm:cxn modelId="{73BB51AA-CFBB-4845-9CA0-BC70D1D77797}" type="presParOf" srcId="{2E2A4597-EB39-49A3-A7B0-C410F98789B7}" destId="{6B14F729-8F97-47F2-ABB4-2A06D2EBA3B3}" srcOrd="0" destOrd="0" presId="urn:microsoft.com/office/officeart/2005/8/layout/orgChart1"/>
    <dgm:cxn modelId="{4229ADF6-A7A6-4FED-B72C-FBC7157456E5}" type="presParOf" srcId="{6B14F729-8F97-47F2-ABB4-2A06D2EBA3B3}" destId="{6FDE3119-6D54-4B9C-BD28-DFB9B3384EDC}" srcOrd="0" destOrd="0" presId="urn:microsoft.com/office/officeart/2005/8/layout/orgChart1"/>
    <dgm:cxn modelId="{818A2D64-7B75-49FF-B48C-7B10B5B16524}" type="presParOf" srcId="{6B14F729-8F97-47F2-ABB4-2A06D2EBA3B3}" destId="{FDCA42C3-99A4-477E-A6FB-68CECE58776A}" srcOrd="1" destOrd="0" presId="urn:microsoft.com/office/officeart/2005/8/layout/orgChart1"/>
    <dgm:cxn modelId="{20059FF6-BE98-4FCF-A220-76223EF5270B}" type="presParOf" srcId="{2E2A4597-EB39-49A3-A7B0-C410F98789B7}" destId="{83198F1F-933D-443A-A613-AB60B7AB015B}" srcOrd="1" destOrd="0" presId="urn:microsoft.com/office/officeart/2005/8/layout/orgChart1"/>
    <dgm:cxn modelId="{E0EB3944-2112-4306-806B-10EE4D03664F}" type="presParOf" srcId="{2E2A4597-EB39-49A3-A7B0-C410F98789B7}" destId="{232B11E1-1C04-4B70-9340-4B2FE625B68C}" srcOrd="2" destOrd="0" presId="urn:microsoft.com/office/officeart/2005/8/layout/orgChart1"/>
    <dgm:cxn modelId="{A3B9484B-7243-4283-970C-06675DAB9F08}" type="presParOf" srcId="{2DB0B92F-670E-4CBE-8D84-8B8DA358C7FC}" destId="{ADA3D176-36DA-44D7-ACC6-8CFA0C55772F}" srcOrd="2" destOrd="0" presId="urn:microsoft.com/office/officeart/2005/8/layout/orgChart1"/>
    <dgm:cxn modelId="{7AA30F91-0CD8-42E6-B012-51EAE64FB740}" type="presParOf" srcId="{2DB0B92F-670E-4CBE-8D84-8B8DA358C7FC}" destId="{257FC4EC-AF47-4673-BC9A-6C5AB28F5107}" srcOrd="3" destOrd="0" presId="urn:microsoft.com/office/officeart/2005/8/layout/orgChart1"/>
    <dgm:cxn modelId="{BE3B76A6-1067-497D-9CD7-C1DA9184FB01}" type="presParOf" srcId="{257FC4EC-AF47-4673-BC9A-6C5AB28F5107}" destId="{7C43FA70-DA04-47D9-8F41-FFA23CFCA217}" srcOrd="0" destOrd="0" presId="urn:microsoft.com/office/officeart/2005/8/layout/orgChart1"/>
    <dgm:cxn modelId="{E3A618D0-3358-4CAC-ABBF-602EBF4A6589}" type="presParOf" srcId="{7C43FA70-DA04-47D9-8F41-FFA23CFCA217}" destId="{C352319E-A052-49C3-A54D-6B18161627B0}" srcOrd="0" destOrd="0" presId="urn:microsoft.com/office/officeart/2005/8/layout/orgChart1"/>
    <dgm:cxn modelId="{47679CD0-0303-40F0-8A24-B57509734E3A}" type="presParOf" srcId="{7C43FA70-DA04-47D9-8F41-FFA23CFCA217}" destId="{E58110A0-E93C-4473-BFCE-377CF22453B1}" srcOrd="1" destOrd="0" presId="urn:microsoft.com/office/officeart/2005/8/layout/orgChart1"/>
    <dgm:cxn modelId="{71507067-65FC-4C6A-846E-196F7FCD9867}" type="presParOf" srcId="{257FC4EC-AF47-4673-BC9A-6C5AB28F5107}" destId="{45E1E8E8-EB9E-4DC7-ADB7-60B7E0CDB836}" srcOrd="1" destOrd="0" presId="urn:microsoft.com/office/officeart/2005/8/layout/orgChart1"/>
    <dgm:cxn modelId="{A6838CDB-51FF-49F3-BC3D-5209E471FDDA}" type="presParOf" srcId="{257FC4EC-AF47-4673-BC9A-6C5AB28F5107}" destId="{16BA1143-54D2-40BC-998B-89D4BF3A0DC3}" srcOrd="2" destOrd="0" presId="urn:microsoft.com/office/officeart/2005/8/layout/orgChart1"/>
    <dgm:cxn modelId="{C7580D8E-675B-438E-8ACC-433A7138281C}" type="presParOf" srcId="{B3C46829-5EDA-427E-9219-CDF00C9B9560}" destId="{74AD8060-FA2D-4593-8992-DBCE67EFDDC6}" srcOrd="2" destOrd="0" presId="urn:microsoft.com/office/officeart/2005/8/layout/orgChart1"/>
    <dgm:cxn modelId="{A02EC200-AA89-4265-8A97-8ECCF774CD64}" type="presParOf" srcId="{74AD8060-FA2D-4593-8992-DBCE67EFDDC6}" destId="{DB2EEE58-6C30-4554-B2A7-D156CBF5A5FC}" srcOrd="0" destOrd="0" presId="urn:microsoft.com/office/officeart/2005/8/layout/orgChart1"/>
    <dgm:cxn modelId="{AFA5AE7B-AF21-42C3-8245-69EE53119528}" type="presParOf" srcId="{74AD8060-FA2D-4593-8992-DBCE67EFDDC6}" destId="{1CFE717F-B6E0-4529-AF3F-9DCD09D0AC38}" srcOrd="1" destOrd="0" presId="urn:microsoft.com/office/officeart/2005/8/layout/orgChart1"/>
    <dgm:cxn modelId="{A5EF607D-BAC0-4CA0-80E9-6CF38F22CE76}" type="presParOf" srcId="{1CFE717F-B6E0-4529-AF3F-9DCD09D0AC38}" destId="{7CA53331-5DDB-456B-8003-3B8CAD3D945A}" srcOrd="0" destOrd="0" presId="urn:microsoft.com/office/officeart/2005/8/layout/orgChart1"/>
    <dgm:cxn modelId="{7BD5A261-78BD-467D-A8F5-735B49951A1F}" type="presParOf" srcId="{7CA53331-5DDB-456B-8003-3B8CAD3D945A}" destId="{420D9337-6E9E-401B-A439-E3B4636F5CDD}" srcOrd="0" destOrd="0" presId="urn:microsoft.com/office/officeart/2005/8/layout/orgChart1"/>
    <dgm:cxn modelId="{CCE711F5-2684-4FEC-80A3-6D89A3D4A8B4}" type="presParOf" srcId="{7CA53331-5DDB-456B-8003-3B8CAD3D945A}" destId="{C3F11294-6BFA-4608-B1A6-86B39D153F8D}" srcOrd="1" destOrd="0" presId="urn:microsoft.com/office/officeart/2005/8/layout/orgChart1"/>
    <dgm:cxn modelId="{E1706BDC-FFB5-43F0-9A73-1B82BB0E0823}" type="presParOf" srcId="{1CFE717F-B6E0-4529-AF3F-9DCD09D0AC38}" destId="{F91A5A2B-D576-42F6-9420-8C162228317E}" srcOrd="1" destOrd="0" presId="urn:microsoft.com/office/officeart/2005/8/layout/orgChart1"/>
    <dgm:cxn modelId="{0FD3DDE1-8E21-41A7-B950-56EE947C0305}" type="presParOf" srcId="{1CFE717F-B6E0-4529-AF3F-9DCD09D0AC38}" destId="{C3468BDA-B431-460B-A1F1-EC0A58B1E4BA}" srcOrd="2" destOrd="0" presId="urn:microsoft.com/office/officeart/2005/8/layout/orgChart1"/>
    <dgm:cxn modelId="{A2544D2E-D7F4-4336-9356-A1E569172495}" type="presParOf" srcId="{A20638D1-A653-4D0B-8BC6-1B8E6B1F7A34}" destId="{7CD18B6F-E382-42D9-AE05-5E8A8871529A}" srcOrd="2" destOrd="0" presId="urn:microsoft.com/office/officeart/2005/8/layout/orgChart1"/>
    <dgm:cxn modelId="{3CBC221F-CE39-4277-B980-A45C3F19DB4B}" type="presParOf" srcId="{A20638D1-A653-4D0B-8BC6-1B8E6B1F7A34}" destId="{D3F6F2DF-C95B-4076-8865-955CE32166F4}" srcOrd="3" destOrd="0" presId="urn:microsoft.com/office/officeart/2005/8/layout/orgChart1"/>
    <dgm:cxn modelId="{5177B362-321F-44AE-8601-177E923E5C86}" type="presParOf" srcId="{D3F6F2DF-C95B-4076-8865-955CE32166F4}" destId="{50798430-CD2D-476A-A0E6-BBC101B244BE}" srcOrd="0" destOrd="0" presId="urn:microsoft.com/office/officeart/2005/8/layout/orgChart1"/>
    <dgm:cxn modelId="{D41D420A-D406-420B-9520-33996A3CAE9F}" type="presParOf" srcId="{50798430-CD2D-476A-A0E6-BBC101B244BE}" destId="{B379906D-3DE4-4AEB-A89F-10EADEF6CFC2}" srcOrd="0" destOrd="0" presId="urn:microsoft.com/office/officeart/2005/8/layout/orgChart1"/>
    <dgm:cxn modelId="{31FBE9FB-0111-46FB-8C24-F92F6629E90F}" type="presParOf" srcId="{50798430-CD2D-476A-A0E6-BBC101B244BE}" destId="{F77B6810-B74C-4CE6-BCB4-AC50E7B6784B}" srcOrd="1" destOrd="0" presId="urn:microsoft.com/office/officeart/2005/8/layout/orgChart1"/>
    <dgm:cxn modelId="{974683E4-4C9A-4597-AE57-4D2DEDA5FBED}" type="presParOf" srcId="{D3F6F2DF-C95B-4076-8865-955CE32166F4}" destId="{5EC9947A-651E-436C-8923-5900C12A7721}" srcOrd="1" destOrd="0" presId="urn:microsoft.com/office/officeart/2005/8/layout/orgChart1"/>
    <dgm:cxn modelId="{9D6F1317-7F06-491C-A30A-C65BB5B3998D}" type="presParOf" srcId="{D3F6F2DF-C95B-4076-8865-955CE32166F4}" destId="{8BC28F9F-D952-481E-857B-5508BEC74DB1}" srcOrd="2" destOrd="0" presId="urn:microsoft.com/office/officeart/2005/8/layout/orgChart1"/>
    <dgm:cxn modelId="{69B69164-4B7E-4D0D-AB90-4AE670715396}" type="presParOf" srcId="{8BC28F9F-D952-481E-857B-5508BEC74DB1}" destId="{A60EC146-793B-420A-BCB6-C46C66ABB34A}" srcOrd="0" destOrd="0" presId="urn:microsoft.com/office/officeart/2005/8/layout/orgChart1"/>
    <dgm:cxn modelId="{F6F5EF90-844D-4AF7-9781-9E13CF3C820C}" type="presParOf" srcId="{8BC28F9F-D952-481E-857B-5508BEC74DB1}" destId="{2C320B4F-5166-4D71-BE53-5A31C6151CD0}" srcOrd="1" destOrd="0" presId="urn:microsoft.com/office/officeart/2005/8/layout/orgChart1"/>
    <dgm:cxn modelId="{44FADA2C-8E78-4F34-B82A-C676450FFAF1}" type="presParOf" srcId="{2C320B4F-5166-4D71-BE53-5A31C6151CD0}" destId="{DD87A02F-9008-43CB-AAE2-E0EDB1B599FE}" srcOrd="0" destOrd="0" presId="urn:microsoft.com/office/officeart/2005/8/layout/orgChart1"/>
    <dgm:cxn modelId="{7D72F8BC-8899-432D-A231-66D37C7EC26E}" type="presParOf" srcId="{DD87A02F-9008-43CB-AAE2-E0EDB1B599FE}" destId="{59DFA6FC-C3F5-4703-8362-16413568B046}" srcOrd="0" destOrd="0" presId="urn:microsoft.com/office/officeart/2005/8/layout/orgChart1"/>
    <dgm:cxn modelId="{C75D5661-24B2-467A-91A6-2CCF19C11B94}" type="presParOf" srcId="{DD87A02F-9008-43CB-AAE2-E0EDB1B599FE}" destId="{A7D0A266-BBA5-4BAA-9CC6-BB7F82AF433F}" srcOrd="1" destOrd="0" presId="urn:microsoft.com/office/officeart/2005/8/layout/orgChart1"/>
    <dgm:cxn modelId="{7421EF51-D3E5-447D-8242-33501DD3A4B6}" type="presParOf" srcId="{2C320B4F-5166-4D71-BE53-5A31C6151CD0}" destId="{F3336EDE-3849-48C6-B13C-4819A72BCF48}" srcOrd="1" destOrd="0" presId="urn:microsoft.com/office/officeart/2005/8/layout/orgChart1"/>
    <dgm:cxn modelId="{7A78511D-9142-4684-BB05-EECD5C59BBFE}" type="presParOf" srcId="{2C320B4F-5166-4D71-BE53-5A31C6151CD0}" destId="{1EF7FEEC-8484-441E-B67C-7550F3AA1F06}" srcOrd="2" destOrd="0" presId="urn:microsoft.com/office/officeart/2005/8/layout/orgChart1"/>
    <dgm:cxn modelId="{B67BE19A-AABC-47C3-A16C-199C4061AB09}" type="presParOf" srcId="{8BC28F9F-D952-481E-857B-5508BEC74DB1}" destId="{13DF2BDD-C492-45B0-988F-31AA285E699B}" srcOrd="2" destOrd="0" presId="urn:microsoft.com/office/officeart/2005/8/layout/orgChart1"/>
    <dgm:cxn modelId="{9333DE22-62CC-4DCC-8C3D-6536397F727A}" type="presParOf" srcId="{8BC28F9F-D952-481E-857B-5508BEC74DB1}" destId="{AE60A79E-4CB9-4A17-8876-00BFBA78FE49}" srcOrd="3" destOrd="0" presId="urn:microsoft.com/office/officeart/2005/8/layout/orgChart1"/>
    <dgm:cxn modelId="{740EF192-7919-4D94-A249-D058975635C2}" type="presParOf" srcId="{AE60A79E-4CB9-4A17-8876-00BFBA78FE49}" destId="{5FA93CBF-EE1E-45FA-8CD9-958989613BF7}" srcOrd="0" destOrd="0" presId="urn:microsoft.com/office/officeart/2005/8/layout/orgChart1"/>
    <dgm:cxn modelId="{947DAE7D-F6A8-4172-ABC4-84A747ABDEA4}" type="presParOf" srcId="{5FA93CBF-EE1E-45FA-8CD9-958989613BF7}" destId="{4D38BC3C-4269-4A2A-97BD-2246E7AEE64C}" srcOrd="0" destOrd="0" presId="urn:microsoft.com/office/officeart/2005/8/layout/orgChart1"/>
    <dgm:cxn modelId="{5563AC8E-D1D8-4AB1-BE7B-D73A8EA573CB}" type="presParOf" srcId="{5FA93CBF-EE1E-45FA-8CD9-958989613BF7}" destId="{998C1997-A556-4846-B7FF-E63F4D8705CD}" srcOrd="1" destOrd="0" presId="urn:microsoft.com/office/officeart/2005/8/layout/orgChart1"/>
    <dgm:cxn modelId="{B0A7E077-54CF-43A0-A559-CBCBC3C44A01}" type="presParOf" srcId="{AE60A79E-4CB9-4A17-8876-00BFBA78FE49}" destId="{5CBDB9BF-C198-4714-8401-5014C3AF4B6A}" srcOrd="1" destOrd="0" presId="urn:microsoft.com/office/officeart/2005/8/layout/orgChart1"/>
    <dgm:cxn modelId="{288DBD25-9F68-4945-80A6-8E4393EBFC46}" type="presParOf" srcId="{AE60A79E-4CB9-4A17-8876-00BFBA78FE49}" destId="{F6659EF7-6A06-4BD5-9D99-E25EA373AD1D}" srcOrd="2" destOrd="0" presId="urn:microsoft.com/office/officeart/2005/8/layout/orgChart1"/>
    <dgm:cxn modelId="{9315C2C1-D622-49C5-9392-615DEC93C739}" type="presParOf" srcId="{8BC28F9F-D952-481E-857B-5508BEC74DB1}" destId="{CB3EDA3D-90E8-4F75-AFEE-1CFE9421EBB1}" srcOrd="4" destOrd="0" presId="urn:microsoft.com/office/officeart/2005/8/layout/orgChart1"/>
    <dgm:cxn modelId="{F8AFE071-EA5F-4AAF-9D7A-55CC65B3DACF}" type="presParOf" srcId="{8BC28F9F-D952-481E-857B-5508BEC74DB1}" destId="{D3B6030C-9F80-4593-9175-DC204C184B55}" srcOrd="5" destOrd="0" presId="urn:microsoft.com/office/officeart/2005/8/layout/orgChart1"/>
    <dgm:cxn modelId="{276C0C16-B6A1-48C4-9A6C-3441AC3140E4}" type="presParOf" srcId="{D3B6030C-9F80-4593-9175-DC204C184B55}" destId="{58F0C866-7EDE-44D4-B5B4-DD53F83CC96F}" srcOrd="0" destOrd="0" presId="urn:microsoft.com/office/officeart/2005/8/layout/orgChart1"/>
    <dgm:cxn modelId="{2D6BE038-3F07-4F43-AC79-DB0C66450BC0}" type="presParOf" srcId="{58F0C866-7EDE-44D4-B5B4-DD53F83CC96F}" destId="{5414C39B-82D5-4A8D-8C26-505B972E0572}" srcOrd="0" destOrd="0" presId="urn:microsoft.com/office/officeart/2005/8/layout/orgChart1"/>
    <dgm:cxn modelId="{32083510-41DF-428F-851D-5FFD9E9AED47}" type="presParOf" srcId="{58F0C866-7EDE-44D4-B5B4-DD53F83CC96F}" destId="{B2845633-2371-48FF-B163-1C0F9B48B0BA}" srcOrd="1" destOrd="0" presId="urn:microsoft.com/office/officeart/2005/8/layout/orgChart1"/>
    <dgm:cxn modelId="{B7068067-AF20-486B-AAC3-99085DE88F26}" type="presParOf" srcId="{D3B6030C-9F80-4593-9175-DC204C184B55}" destId="{88AFC3AE-7326-43EB-9C6A-D061076C62F0}" srcOrd="1" destOrd="0" presId="urn:microsoft.com/office/officeart/2005/8/layout/orgChart1"/>
    <dgm:cxn modelId="{FDF13780-3C54-4360-AA6E-CBCA9D9CFA73}" type="presParOf" srcId="{D3B6030C-9F80-4593-9175-DC204C184B55}" destId="{4E4E91DA-2140-48EA-8F23-6D04C1960C16}" srcOrd="2" destOrd="0" presId="urn:microsoft.com/office/officeart/2005/8/layout/orgChart1"/>
    <dgm:cxn modelId="{5BDF4058-03BE-4AD8-8FC0-B310F730D699}" type="presParOf" srcId="{F53E3925-721F-4DEA-A914-902C2DCA8246}" destId="{DEDFFB6B-A313-4232-B4F7-DBCB367B9E3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84412B-93D9-4537-8DCD-CE5DD79B9D54}"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7C85FEAD-9604-4592-9E92-41B55485E0F0}">
      <dgm:prSet phldrT="[Text]" custT="1"/>
      <dgm:spPr/>
      <dgm:t>
        <a:bodyPr/>
        <a:lstStyle/>
        <a:p>
          <a:pPr marL="0" marR="0" lvl="0" indent="0" algn="l" defTabSz="914400" eaLnBrk="1" fontAlgn="auto" latinLnBrk="0" hangingPunct="1">
            <a:lnSpc>
              <a:spcPct val="100000"/>
            </a:lnSpc>
            <a:spcBef>
              <a:spcPts val="0"/>
            </a:spcBef>
            <a:spcAft>
              <a:spcPts val="0"/>
            </a:spcAft>
            <a:buClrTx/>
            <a:buSzTx/>
            <a:buFontTx/>
            <a:buNone/>
            <a:tabLst/>
            <a:defRPr/>
          </a:pPr>
          <a:r>
            <a:rPr lang="ka-GE" sz="1000" dirty="0"/>
            <a:t>ვსაზღვრავთ რა ტიპის ინფორმაცია გვჭირდება პირველ რიგში. (ვადგენთ ფორმას- ელ. ფიზიკური) </a:t>
          </a:r>
        </a:p>
        <a:p>
          <a:pPr marL="0" lvl="0" algn="ctr" defTabSz="1022350">
            <a:lnSpc>
              <a:spcPct val="90000"/>
            </a:lnSpc>
            <a:spcBef>
              <a:spcPct val="0"/>
            </a:spcBef>
            <a:spcAft>
              <a:spcPct val="35000"/>
            </a:spcAft>
          </a:pPr>
          <a:endParaRPr lang="en-US" dirty="0"/>
        </a:p>
      </dgm:t>
    </dgm:pt>
    <dgm:pt modelId="{6B426D99-F673-4E81-AA0C-B94F3994ABC2}" type="parTrans" cxnId="{F22574FC-7BCF-4A4F-B752-43A2A72FAA41}">
      <dgm:prSet/>
      <dgm:spPr/>
      <dgm:t>
        <a:bodyPr/>
        <a:lstStyle/>
        <a:p>
          <a:endParaRPr lang="en-US"/>
        </a:p>
      </dgm:t>
    </dgm:pt>
    <dgm:pt modelId="{4AFCA6D8-3663-47C1-9631-8CCE73AB6355}" type="sibTrans" cxnId="{F22574FC-7BCF-4A4F-B752-43A2A72FAA41}">
      <dgm:prSet/>
      <dgm:spPr/>
      <dgm:t>
        <a:bodyPr/>
        <a:lstStyle/>
        <a:p>
          <a:endParaRPr lang="en-US"/>
        </a:p>
      </dgm:t>
    </dgm:pt>
    <dgm:pt modelId="{F35A98F8-311A-4504-9E54-5139EDABC94D}">
      <dgm:prSet phldrT="[Text]" custT="1"/>
      <dgm:spPr/>
      <dgm:t>
        <a:bodyPr/>
        <a:lstStyle/>
        <a:p>
          <a:pPr marL="0" marR="0" lvl="0" indent="0" algn="l" defTabSz="914400" eaLnBrk="1" fontAlgn="auto" latinLnBrk="0" hangingPunct="1">
            <a:lnSpc>
              <a:spcPct val="100000"/>
            </a:lnSpc>
            <a:spcBef>
              <a:spcPts val="0"/>
            </a:spcBef>
            <a:spcAft>
              <a:spcPts val="0"/>
            </a:spcAft>
            <a:buClrTx/>
            <a:buSzTx/>
            <a:buFontTx/>
            <a:buNone/>
            <a:tabLst/>
            <a:defRPr/>
          </a:pPr>
          <a:endParaRPr lang="ka-GE" sz="1000" dirty="0"/>
        </a:p>
        <a:p>
          <a:pPr marL="0" marR="0" lvl="0" indent="0" algn="l" defTabSz="914400" eaLnBrk="1" fontAlgn="auto" latinLnBrk="0" hangingPunct="1">
            <a:lnSpc>
              <a:spcPct val="100000"/>
            </a:lnSpc>
            <a:spcBef>
              <a:spcPts val="0"/>
            </a:spcBef>
            <a:spcAft>
              <a:spcPts val="0"/>
            </a:spcAft>
            <a:buClrTx/>
            <a:buSzTx/>
            <a:buFontTx/>
            <a:buNone/>
            <a:tabLst/>
            <a:defRPr/>
          </a:pPr>
          <a:r>
            <a:rPr lang="ka-GE" sz="1000" dirty="0"/>
            <a:t>ტექნიკურად ვმართავთ ელ. მონაცემთა ბაზას ( ამისთვის დგება ტექნიკური დავალება, რომლის იმპლემენტაციასაც ახდენს ინფორმაციული ტექნოლოგიების დეპარტამენტი ან აუთსორსზე კომპანია)</a:t>
          </a:r>
        </a:p>
        <a:p>
          <a:pPr marL="0" lvl="0" algn="ctr" defTabSz="1511300">
            <a:lnSpc>
              <a:spcPct val="90000"/>
            </a:lnSpc>
            <a:spcBef>
              <a:spcPct val="0"/>
            </a:spcBef>
            <a:spcAft>
              <a:spcPct val="35000"/>
            </a:spcAft>
          </a:pPr>
          <a:endParaRPr lang="en-US" dirty="0"/>
        </a:p>
      </dgm:t>
    </dgm:pt>
    <dgm:pt modelId="{8C474D13-2548-4ECD-B068-E1796B40AFE2}" type="parTrans" cxnId="{AEE8D963-E182-492B-BE56-B8716B4BA276}">
      <dgm:prSet/>
      <dgm:spPr/>
      <dgm:t>
        <a:bodyPr/>
        <a:lstStyle/>
        <a:p>
          <a:endParaRPr lang="en-US"/>
        </a:p>
      </dgm:t>
    </dgm:pt>
    <dgm:pt modelId="{8638C425-8B7F-4FC0-BB35-A2C1832731B6}" type="sibTrans" cxnId="{AEE8D963-E182-492B-BE56-B8716B4BA276}">
      <dgm:prSet/>
      <dgm:spPr/>
      <dgm:t>
        <a:bodyPr/>
        <a:lstStyle/>
        <a:p>
          <a:endParaRPr lang="en-US"/>
        </a:p>
      </dgm:t>
    </dgm:pt>
    <dgm:pt modelId="{F0189A34-42DB-4B26-B4AA-D3C1F63DF561}">
      <dgm:prSet phldrT="[Text]" custT="1"/>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ka-GE" sz="1000" dirty="0"/>
            <a:t>ვიწყებთ მონაცემების მოგროვებას ( როგორც ობიექტებზე პრომო პერსონალის დახმარებით, ასევე ელექტრონულად) </a:t>
          </a:r>
        </a:p>
        <a:p>
          <a:pPr marL="0" lvl="0" defTabSz="977900">
            <a:lnSpc>
              <a:spcPct val="90000"/>
            </a:lnSpc>
            <a:spcBef>
              <a:spcPct val="0"/>
            </a:spcBef>
            <a:spcAft>
              <a:spcPct val="35000"/>
            </a:spcAft>
          </a:pPr>
          <a:endParaRPr lang="en-US" dirty="0"/>
        </a:p>
      </dgm:t>
    </dgm:pt>
    <dgm:pt modelId="{6CF8158E-4D9F-4F58-91A0-986CDE921356}" type="parTrans" cxnId="{4E492D81-1F1F-4657-92D2-9BF5232C3524}">
      <dgm:prSet/>
      <dgm:spPr/>
      <dgm:t>
        <a:bodyPr/>
        <a:lstStyle/>
        <a:p>
          <a:endParaRPr lang="en-US"/>
        </a:p>
      </dgm:t>
    </dgm:pt>
    <dgm:pt modelId="{4F637D2D-9252-4331-A864-7DACA98BD048}" type="sibTrans" cxnId="{4E492D81-1F1F-4657-92D2-9BF5232C3524}">
      <dgm:prSet/>
      <dgm:spPr/>
      <dgm:t>
        <a:bodyPr/>
        <a:lstStyle/>
        <a:p>
          <a:endParaRPr lang="en-US"/>
        </a:p>
      </dgm:t>
    </dgm:pt>
    <dgm:pt modelId="{295C7CED-FD88-412D-A1EE-D47E2D792131}">
      <dgm:prSet custT="1"/>
      <dgm:spPr/>
      <dgm:t>
        <a:bodyPr/>
        <a:lstStyle/>
        <a:p>
          <a:pPr marL="0" marR="0" lvl="0" indent="0" algn="l" defTabSz="914400" eaLnBrk="1" fontAlgn="auto" latinLnBrk="0" hangingPunct="1">
            <a:lnSpc>
              <a:spcPct val="100000"/>
            </a:lnSpc>
            <a:spcBef>
              <a:spcPts val="0"/>
            </a:spcBef>
            <a:spcAft>
              <a:spcPts val="0"/>
            </a:spcAft>
            <a:buClrTx/>
            <a:buSzTx/>
            <a:buFontTx/>
            <a:buNone/>
            <a:tabLst/>
            <a:defRPr/>
          </a:pPr>
          <a:r>
            <a:rPr lang="ka-GE" sz="1000" dirty="0"/>
            <a:t>პარალელურ რეჟიმში ეშვება კომუნიკაციის კამპანია, რომელიც მოუწოდებს მომხმარებელს ჩაერთოს სისტემაში, რის სანაცვლოდაც ბენეფიტებს ჰპირდება</a:t>
          </a:r>
        </a:p>
        <a:p>
          <a:pPr marL="0" lvl="0" algn="l" defTabSz="977900">
            <a:lnSpc>
              <a:spcPct val="90000"/>
            </a:lnSpc>
            <a:spcBef>
              <a:spcPct val="0"/>
            </a:spcBef>
            <a:spcAft>
              <a:spcPct val="35000"/>
            </a:spcAft>
          </a:pPr>
          <a:endParaRPr lang="en-US" dirty="0"/>
        </a:p>
      </dgm:t>
    </dgm:pt>
    <dgm:pt modelId="{0AE4C774-9D24-4928-8DB8-815977A164E9}" type="parTrans" cxnId="{D499E42A-8E56-4375-BF1B-64EFDFCAEDB0}">
      <dgm:prSet/>
      <dgm:spPr/>
      <dgm:t>
        <a:bodyPr/>
        <a:lstStyle/>
        <a:p>
          <a:endParaRPr lang="en-US"/>
        </a:p>
      </dgm:t>
    </dgm:pt>
    <dgm:pt modelId="{842D22CC-7597-4E95-975E-5B3C068B5CD1}" type="sibTrans" cxnId="{D499E42A-8E56-4375-BF1B-64EFDFCAEDB0}">
      <dgm:prSet/>
      <dgm:spPr/>
      <dgm:t>
        <a:bodyPr/>
        <a:lstStyle/>
        <a:p>
          <a:endParaRPr lang="en-US"/>
        </a:p>
      </dgm:t>
    </dgm:pt>
    <dgm:pt modelId="{79F597A6-052C-48CC-AA9D-5545F898161B}" type="pres">
      <dgm:prSet presAssocID="{F484412B-93D9-4537-8DCD-CE5DD79B9D54}" presName="Name0" presStyleCnt="0">
        <dgm:presLayoutVars>
          <dgm:dir/>
          <dgm:resizeHandles val="exact"/>
        </dgm:presLayoutVars>
      </dgm:prSet>
      <dgm:spPr/>
    </dgm:pt>
    <dgm:pt modelId="{EAFB4F23-91B2-495C-97C7-E849B8149734}" type="pres">
      <dgm:prSet presAssocID="{7C85FEAD-9604-4592-9E92-41B55485E0F0}" presName="composite" presStyleCnt="0"/>
      <dgm:spPr/>
    </dgm:pt>
    <dgm:pt modelId="{861FF3ED-755C-47A9-90BC-020F75E2F661}" type="pres">
      <dgm:prSet presAssocID="{7C85FEAD-9604-4592-9E92-41B55485E0F0}" presName="bgChev" presStyleLbl="node1" presStyleIdx="0" presStyleCnt="4"/>
      <dgm:spPr/>
    </dgm:pt>
    <dgm:pt modelId="{26BDD7A4-CE17-47CD-A247-605F1BFB8826}" type="pres">
      <dgm:prSet presAssocID="{7C85FEAD-9604-4592-9E92-41B55485E0F0}" presName="txNode" presStyleLbl="fgAcc1" presStyleIdx="0" presStyleCnt="4" custScaleX="90410" custScaleY="266432">
        <dgm:presLayoutVars>
          <dgm:bulletEnabled val="1"/>
        </dgm:presLayoutVars>
      </dgm:prSet>
      <dgm:spPr/>
    </dgm:pt>
    <dgm:pt modelId="{B702C841-0254-4890-AD61-F15F70B78220}" type="pres">
      <dgm:prSet presAssocID="{4AFCA6D8-3663-47C1-9631-8CCE73AB6355}" presName="compositeSpace" presStyleCnt="0"/>
      <dgm:spPr/>
    </dgm:pt>
    <dgm:pt modelId="{597DF3B8-51E1-4F64-86E8-3100BE6E2D0A}" type="pres">
      <dgm:prSet presAssocID="{F35A98F8-311A-4504-9E54-5139EDABC94D}" presName="composite" presStyleCnt="0"/>
      <dgm:spPr/>
    </dgm:pt>
    <dgm:pt modelId="{6FA0FFC2-55E0-4644-8B73-72CCD4C0F6E9}" type="pres">
      <dgm:prSet presAssocID="{F35A98F8-311A-4504-9E54-5139EDABC94D}" presName="bgChev" presStyleLbl="node1" presStyleIdx="1" presStyleCnt="4"/>
      <dgm:spPr/>
    </dgm:pt>
    <dgm:pt modelId="{AF4462C0-5D1E-46B0-9A3C-F4C37B7BB504}" type="pres">
      <dgm:prSet presAssocID="{F35A98F8-311A-4504-9E54-5139EDABC94D}" presName="txNode" presStyleLbl="fgAcc1" presStyleIdx="1" presStyleCnt="4" custScaleX="124559" custScaleY="254200" custLinFactNeighborX="5140" custLinFactNeighborY="-1249">
        <dgm:presLayoutVars>
          <dgm:bulletEnabled val="1"/>
        </dgm:presLayoutVars>
      </dgm:prSet>
      <dgm:spPr/>
    </dgm:pt>
    <dgm:pt modelId="{11D01728-13FF-462D-8402-33810A3677AB}" type="pres">
      <dgm:prSet presAssocID="{8638C425-8B7F-4FC0-BB35-A2C1832731B6}" presName="compositeSpace" presStyleCnt="0"/>
      <dgm:spPr/>
    </dgm:pt>
    <dgm:pt modelId="{A311D84C-9E0E-4CF8-9E46-9433E79C1022}" type="pres">
      <dgm:prSet presAssocID="{F0189A34-42DB-4B26-B4AA-D3C1F63DF561}" presName="composite" presStyleCnt="0"/>
      <dgm:spPr/>
    </dgm:pt>
    <dgm:pt modelId="{693E33F0-15EA-4657-B2D8-0CF732735B9B}" type="pres">
      <dgm:prSet presAssocID="{F0189A34-42DB-4B26-B4AA-D3C1F63DF561}" presName="bgChev" presStyleLbl="node1" presStyleIdx="2" presStyleCnt="4"/>
      <dgm:spPr/>
    </dgm:pt>
    <dgm:pt modelId="{6E06611B-6662-423A-8CF0-BDB9F4AE408B}" type="pres">
      <dgm:prSet presAssocID="{F0189A34-42DB-4B26-B4AA-D3C1F63DF561}" presName="txNode" presStyleLbl="fgAcc1" presStyleIdx="2" presStyleCnt="4" custScaleX="106592" custScaleY="246442">
        <dgm:presLayoutVars>
          <dgm:bulletEnabled val="1"/>
        </dgm:presLayoutVars>
      </dgm:prSet>
      <dgm:spPr/>
    </dgm:pt>
    <dgm:pt modelId="{4B6F2302-DF3E-43CB-B6BB-506C50CF15DE}" type="pres">
      <dgm:prSet presAssocID="{4F637D2D-9252-4331-A864-7DACA98BD048}" presName="compositeSpace" presStyleCnt="0"/>
      <dgm:spPr/>
    </dgm:pt>
    <dgm:pt modelId="{25CF965B-6C71-4E2A-915F-B672A9869BBF}" type="pres">
      <dgm:prSet presAssocID="{295C7CED-FD88-412D-A1EE-D47E2D792131}" presName="composite" presStyleCnt="0"/>
      <dgm:spPr/>
    </dgm:pt>
    <dgm:pt modelId="{57A4F88B-31D2-405E-8277-4CF2A6DD7E6B}" type="pres">
      <dgm:prSet presAssocID="{295C7CED-FD88-412D-A1EE-D47E2D792131}" presName="bgChev" presStyleLbl="node1" presStyleIdx="3" presStyleCnt="4"/>
      <dgm:spPr/>
    </dgm:pt>
    <dgm:pt modelId="{0453AB7D-11C6-412B-8FBB-F410115A1B26}" type="pres">
      <dgm:prSet presAssocID="{295C7CED-FD88-412D-A1EE-D47E2D792131}" presName="txNode" presStyleLbl="fgAcc1" presStyleIdx="3" presStyleCnt="4" custScaleX="110078" custScaleY="246522">
        <dgm:presLayoutVars>
          <dgm:bulletEnabled val="1"/>
        </dgm:presLayoutVars>
      </dgm:prSet>
      <dgm:spPr/>
    </dgm:pt>
  </dgm:ptLst>
  <dgm:cxnLst>
    <dgm:cxn modelId="{D499E42A-8E56-4375-BF1B-64EFDFCAEDB0}" srcId="{F484412B-93D9-4537-8DCD-CE5DD79B9D54}" destId="{295C7CED-FD88-412D-A1EE-D47E2D792131}" srcOrd="3" destOrd="0" parTransId="{0AE4C774-9D24-4928-8DB8-815977A164E9}" sibTransId="{842D22CC-7597-4E95-975E-5B3C068B5CD1}"/>
    <dgm:cxn modelId="{AEE8D963-E182-492B-BE56-B8716B4BA276}" srcId="{F484412B-93D9-4537-8DCD-CE5DD79B9D54}" destId="{F35A98F8-311A-4504-9E54-5139EDABC94D}" srcOrd="1" destOrd="0" parTransId="{8C474D13-2548-4ECD-B068-E1796B40AFE2}" sibTransId="{8638C425-8B7F-4FC0-BB35-A2C1832731B6}"/>
    <dgm:cxn modelId="{C27F1245-3CCA-427F-AF2F-59D4562F0F58}" type="presOf" srcId="{F35A98F8-311A-4504-9E54-5139EDABC94D}" destId="{AF4462C0-5D1E-46B0-9A3C-F4C37B7BB504}" srcOrd="0" destOrd="0" presId="urn:microsoft.com/office/officeart/2005/8/layout/chevronAccent+Icon"/>
    <dgm:cxn modelId="{D871EE51-BA18-4706-A8B2-FD64E604D806}" type="presOf" srcId="{7C85FEAD-9604-4592-9E92-41B55485E0F0}" destId="{26BDD7A4-CE17-47CD-A247-605F1BFB8826}" srcOrd="0" destOrd="0" presId="urn:microsoft.com/office/officeart/2005/8/layout/chevronAccent+Icon"/>
    <dgm:cxn modelId="{3EC3377D-AFA7-4DCC-B1D1-DF198E979D78}" type="presOf" srcId="{295C7CED-FD88-412D-A1EE-D47E2D792131}" destId="{0453AB7D-11C6-412B-8FBB-F410115A1B26}" srcOrd="0" destOrd="0" presId="urn:microsoft.com/office/officeart/2005/8/layout/chevronAccent+Icon"/>
    <dgm:cxn modelId="{4E492D81-1F1F-4657-92D2-9BF5232C3524}" srcId="{F484412B-93D9-4537-8DCD-CE5DD79B9D54}" destId="{F0189A34-42DB-4B26-B4AA-D3C1F63DF561}" srcOrd="2" destOrd="0" parTransId="{6CF8158E-4D9F-4F58-91A0-986CDE921356}" sibTransId="{4F637D2D-9252-4331-A864-7DACA98BD048}"/>
    <dgm:cxn modelId="{430420DE-8FC1-4DBF-9F91-C3CB641B6DC8}" type="presOf" srcId="{F0189A34-42DB-4B26-B4AA-D3C1F63DF561}" destId="{6E06611B-6662-423A-8CF0-BDB9F4AE408B}" srcOrd="0" destOrd="0" presId="urn:microsoft.com/office/officeart/2005/8/layout/chevronAccent+Icon"/>
    <dgm:cxn modelId="{BE48F3E1-6E32-4BA5-89E0-CA15F828D0B1}" type="presOf" srcId="{F484412B-93D9-4537-8DCD-CE5DD79B9D54}" destId="{79F597A6-052C-48CC-AA9D-5545F898161B}" srcOrd="0" destOrd="0" presId="urn:microsoft.com/office/officeart/2005/8/layout/chevronAccent+Icon"/>
    <dgm:cxn modelId="{F22574FC-7BCF-4A4F-B752-43A2A72FAA41}" srcId="{F484412B-93D9-4537-8DCD-CE5DD79B9D54}" destId="{7C85FEAD-9604-4592-9E92-41B55485E0F0}" srcOrd="0" destOrd="0" parTransId="{6B426D99-F673-4E81-AA0C-B94F3994ABC2}" sibTransId="{4AFCA6D8-3663-47C1-9631-8CCE73AB6355}"/>
    <dgm:cxn modelId="{6262F697-D60E-4BC2-8B56-678362DE4CFC}" type="presParOf" srcId="{79F597A6-052C-48CC-AA9D-5545F898161B}" destId="{EAFB4F23-91B2-495C-97C7-E849B8149734}" srcOrd="0" destOrd="0" presId="urn:microsoft.com/office/officeart/2005/8/layout/chevronAccent+Icon"/>
    <dgm:cxn modelId="{51B4F32C-A52A-4715-8D1E-669A6A69936A}" type="presParOf" srcId="{EAFB4F23-91B2-495C-97C7-E849B8149734}" destId="{861FF3ED-755C-47A9-90BC-020F75E2F661}" srcOrd="0" destOrd="0" presId="urn:microsoft.com/office/officeart/2005/8/layout/chevronAccent+Icon"/>
    <dgm:cxn modelId="{84806108-55FA-4B3F-A611-50C2CA2A1D9D}" type="presParOf" srcId="{EAFB4F23-91B2-495C-97C7-E849B8149734}" destId="{26BDD7A4-CE17-47CD-A247-605F1BFB8826}" srcOrd="1" destOrd="0" presId="urn:microsoft.com/office/officeart/2005/8/layout/chevronAccent+Icon"/>
    <dgm:cxn modelId="{08D2178C-7C02-40D8-A7F4-622D38612622}" type="presParOf" srcId="{79F597A6-052C-48CC-AA9D-5545F898161B}" destId="{B702C841-0254-4890-AD61-F15F70B78220}" srcOrd="1" destOrd="0" presId="urn:microsoft.com/office/officeart/2005/8/layout/chevronAccent+Icon"/>
    <dgm:cxn modelId="{161F0D1F-1F24-40A9-9A1E-272C24D0B0FA}" type="presParOf" srcId="{79F597A6-052C-48CC-AA9D-5545F898161B}" destId="{597DF3B8-51E1-4F64-86E8-3100BE6E2D0A}" srcOrd="2" destOrd="0" presId="urn:microsoft.com/office/officeart/2005/8/layout/chevronAccent+Icon"/>
    <dgm:cxn modelId="{149FDC90-2BF5-40D1-AEB8-431730EC4A2A}" type="presParOf" srcId="{597DF3B8-51E1-4F64-86E8-3100BE6E2D0A}" destId="{6FA0FFC2-55E0-4644-8B73-72CCD4C0F6E9}" srcOrd="0" destOrd="0" presId="urn:microsoft.com/office/officeart/2005/8/layout/chevronAccent+Icon"/>
    <dgm:cxn modelId="{F96BF481-A096-4336-85AD-92BE1F2C1484}" type="presParOf" srcId="{597DF3B8-51E1-4F64-86E8-3100BE6E2D0A}" destId="{AF4462C0-5D1E-46B0-9A3C-F4C37B7BB504}" srcOrd="1" destOrd="0" presId="urn:microsoft.com/office/officeart/2005/8/layout/chevronAccent+Icon"/>
    <dgm:cxn modelId="{5C123A8E-3ADD-4E8C-96E3-115260640802}" type="presParOf" srcId="{79F597A6-052C-48CC-AA9D-5545F898161B}" destId="{11D01728-13FF-462D-8402-33810A3677AB}" srcOrd="3" destOrd="0" presId="urn:microsoft.com/office/officeart/2005/8/layout/chevronAccent+Icon"/>
    <dgm:cxn modelId="{1EB547D4-D821-4FF3-83CD-A78AA4D32674}" type="presParOf" srcId="{79F597A6-052C-48CC-AA9D-5545F898161B}" destId="{A311D84C-9E0E-4CF8-9E46-9433E79C1022}" srcOrd="4" destOrd="0" presId="urn:microsoft.com/office/officeart/2005/8/layout/chevronAccent+Icon"/>
    <dgm:cxn modelId="{CE531B7F-510B-453D-8669-5840A3FCF3CC}" type="presParOf" srcId="{A311D84C-9E0E-4CF8-9E46-9433E79C1022}" destId="{693E33F0-15EA-4657-B2D8-0CF732735B9B}" srcOrd="0" destOrd="0" presId="urn:microsoft.com/office/officeart/2005/8/layout/chevronAccent+Icon"/>
    <dgm:cxn modelId="{B729CF3F-0C93-451B-85F9-232040F20FEC}" type="presParOf" srcId="{A311D84C-9E0E-4CF8-9E46-9433E79C1022}" destId="{6E06611B-6662-423A-8CF0-BDB9F4AE408B}" srcOrd="1" destOrd="0" presId="urn:microsoft.com/office/officeart/2005/8/layout/chevronAccent+Icon"/>
    <dgm:cxn modelId="{6BB045E7-6CD4-4025-8EC2-CF41AA509139}" type="presParOf" srcId="{79F597A6-052C-48CC-AA9D-5545F898161B}" destId="{4B6F2302-DF3E-43CB-B6BB-506C50CF15DE}" srcOrd="5" destOrd="0" presId="urn:microsoft.com/office/officeart/2005/8/layout/chevronAccent+Icon"/>
    <dgm:cxn modelId="{3B2C6122-2605-42C9-A62A-11961C973A49}" type="presParOf" srcId="{79F597A6-052C-48CC-AA9D-5545F898161B}" destId="{25CF965B-6C71-4E2A-915F-B672A9869BBF}" srcOrd="6" destOrd="0" presId="urn:microsoft.com/office/officeart/2005/8/layout/chevronAccent+Icon"/>
    <dgm:cxn modelId="{759AE137-E272-40D4-8855-E32B128FDAD5}" type="presParOf" srcId="{25CF965B-6C71-4E2A-915F-B672A9869BBF}" destId="{57A4F88B-31D2-405E-8277-4CF2A6DD7E6B}" srcOrd="0" destOrd="0" presId="urn:microsoft.com/office/officeart/2005/8/layout/chevronAccent+Icon"/>
    <dgm:cxn modelId="{7D3BCA49-4AB2-4685-9848-52FB0833E664}" type="presParOf" srcId="{25CF965B-6C71-4E2A-915F-B672A9869BBF}" destId="{0453AB7D-11C6-412B-8FBB-F410115A1B26}"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3EDA3D-90E8-4F75-AFEE-1CFE9421EBB1}">
      <dsp:nvSpPr>
        <dsp:cNvPr id="0" name=""/>
        <dsp:cNvSpPr/>
      </dsp:nvSpPr>
      <dsp:spPr>
        <a:xfrm>
          <a:off x="8011147" y="1813101"/>
          <a:ext cx="1886072" cy="702106"/>
        </a:xfrm>
        <a:custGeom>
          <a:avLst/>
          <a:gdLst/>
          <a:ahLst/>
          <a:cxnLst/>
          <a:rect l="0" t="0" r="0" b="0"/>
          <a:pathLst>
            <a:path>
              <a:moveTo>
                <a:pt x="0" y="0"/>
              </a:moveTo>
              <a:lnTo>
                <a:pt x="0" y="702106"/>
              </a:lnTo>
              <a:lnTo>
                <a:pt x="1886072" y="702106"/>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3DF2BDD-C492-45B0-988F-31AA285E699B}">
      <dsp:nvSpPr>
        <dsp:cNvPr id="0" name=""/>
        <dsp:cNvSpPr/>
      </dsp:nvSpPr>
      <dsp:spPr>
        <a:xfrm>
          <a:off x="8011147" y="1813101"/>
          <a:ext cx="157255" cy="688927"/>
        </a:xfrm>
        <a:custGeom>
          <a:avLst/>
          <a:gdLst/>
          <a:ahLst/>
          <a:cxnLst/>
          <a:rect l="0" t="0" r="0" b="0"/>
          <a:pathLst>
            <a:path>
              <a:moveTo>
                <a:pt x="0" y="0"/>
              </a:moveTo>
              <a:lnTo>
                <a:pt x="0" y="688927"/>
              </a:lnTo>
              <a:lnTo>
                <a:pt x="157255" y="688927"/>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60EC146-793B-420A-BCB6-C46C66ABB34A}">
      <dsp:nvSpPr>
        <dsp:cNvPr id="0" name=""/>
        <dsp:cNvSpPr/>
      </dsp:nvSpPr>
      <dsp:spPr>
        <a:xfrm>
          <a:off x="7853892" y="1813101"/>
          <a:ext cx="157255" cy="688927"/>
        </a:xfrm>
        <a:custGeom>
          <a:avLst/>
          <a:gdLst/>
          <a:ahLst/>
          <a:cxnLst/>
          <a:rect l="0" t="0" r="0" b="0"/>
          <a:pathLst>
            <a:path>
              <a:moveTo>
                <a:pt x="157255" y="0"/>
              </a:moveTo>
              <a:lnTo>
                <a:pt x="157255" y="688927"/>
              </a:lnTo>
              <a:lnTo>
                <a:pt x="0" y="688927"/>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CD18B6F-E382-42D9-AE05-5E8A8871529A}">
      <dsp:nvSpPr>
        <dsp:cNvPr id="0" name=""/>
        <dsp:cNvSpPr/>
      </dsp:nvSpPr>
      <dsp:spPr>
        <a:xfrm>
          <a:off x="6165272" y="749758"/>
          <a:ext cx="1845875" cy="314510"/>
        </a:xfrm>
        <a:custGeom>
          <a:avLst/>
          <a:gdLst/>
          <a:ahLst/>
          <a:cxnLst/>
          <a:rect l="0" t="0" r="0" b="0"/>
          <a:pathLst>
            <a:path>
              <a:moveTo>
                <a:pt x="0" y="0"/>
              </a:moveTo>
              <a:lnTo>
                <a:pt x="0" y="157255"/>
              </a:lnTo>
              <a:lnTo>
                <a:pt x="1845875" y="157255"/>
              </a:lnTo>
              <a:lnTo>
                <a:pt x="1845875" y="314510"/>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B2EEE58-6C30-4554-B2A7-D156CBF5A5FC}">
      <dsp:nvSpPr>
        <dsp:cNvPr id="0" name=""/>
        <dsp:cNvSpPr/>
      </dsp:nvSpPr>
      <dsp:spPr>
        <a:xfrm>
          <a:off x="2272145" y="1813101"/>
          <a:ext cx="2047251" cy="771096"/>
        </a:xfrm>
        <a:custGeom>
          <a:avLst/>
          <a:gdLst/>
          <a:ahLst/>
          <a:cxnLst/>
          <a:rect l="0" t="0" r="0" b="0"/>
          <a:pathLst>
            <a:path>
              <a:moveTo>
                <a:pt x="2047251" y="0"/>
              </a:moveTo>
              <a:lnTo>
                <a:pt x="2047251" y="771096"/>
              </a:lnTo>
              <a:lnTo>
                <a:pt x="0" y="771096"/>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DA3D176-36DA-44D7-ACC6-8CFA0C55772F}">
      <dsp:nvSpPr>
        <dsp:cNvPr id="0" name=""/>
        <dsp:cNvSpPr/>
      </dsp:nvSpPr>
      <dsp:spPr>
        <a:xfrm>
          <a:off x="4213362" y="1813101"/>
          <a:ext cx="106034" cy="751005"/>
        </a:xfrm>
        <a:custGeom>
          <a:avLst/>
          <a:gdLst/>
          <a:ahLst/>
          <a:cxnLst/>
          <a:rect l="0" t="0" r="0" b="0"/>
          <a:pathLst>
            <a:path>
              <a:moveTo>
                <a:pt x="106034" y="0"/>
              </a:moveTo>
              <a:lnTo>
                <a:pt x="106034" y="751005"/>
              </a:lnTo>
              <a:lnTo>
                <a:pt x="0" y="751005"/>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83932BF-C9E3-4B9A-B541-934977A7D34E}">
      <dsp:nvSpPr>
        <dsp:cNvPr id="0" name=""/>
        <dsp:cNvSpPr/>
      </dsp:nvSpPr>
      <dsp:spPr>
        <a:xfrm>
          <a:off x="4319397" y="1813101"/>
          <a:ext cx="265596" cy="702196"/>
        </a:xfrm>
        <a:custGeom>
          <a:avLst/>
          <a:gdLst/>
          <a:ahLst/>
          <a:cxnLst/>
          <a:rect l="0" t="0" r="0" b="0"/>
          <a:pathLst>
            <a:path>
              <a:moveTo>
                <a:pt x="0" y="0"/>
              </a:moveTo>
              <a:lnTo>
                <a:pt x="0" y="702196"/>
              </a:lnTo>
              <a:lnTo>
                <a:pt x="265596" y="702196"/>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427A3A1-7C50-47D3-9432-F760ABE50AD1}">
      <dsp:nvSpPr>
        <dsp:cNvPr id="0" name=""/>
        <dsp:cNvSpPr/>
      </dsp:nvSpPr>
      <dsp:spPr>
        <a:xfrm>
          <a:off x="4319397" y="749758"/>
          <a:ext cx="1845875" cy="314510"/>
        </a:xfrm>
        <a:custGeom>
          <a:avLst/>
          <a:gdLst/>
          <a:ahLst/>
          <a:cxnLst/>
          <a:rect l="0" t="0" r="0" b="0"/>
          <a:pathLst>
            <a:path>
              <a:moveTo>
                <a:pt x="1845875" y="0"/>
              </a:moveTo>
              <a:lnTo>
                <a:pt x="1845875" y="157255"/>
              </a:lnTo>
              <a:lnTo>
                <a:pt x="0" y="157255"/>
              </a:lnTo>
              <a:lnTo>
                <a:pt x="0" y="314510"/>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B149FB1-2713-46A4-93D0-06A5BE1B45C4}">
      <dsp:nvSpPr>
        <dsp:cNvPr id="0" name=""/>
        <dsp:cNvSpPr/>
      </dsp:nvSpPr>
      <dsp:spPr>
        <a:xfrm>
          <a:off x="5416438" y="924"/>
          <a:ext cx="1497667" cy="748833"/>
        </a:xfrm>
        <a:prstGeom prst="rect">
          <a:avLst/>
        </a:prstGeom>
        <a:solidFill>
          <a:schemeClr val="tx2"/>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ka-GE" sz="1200" b="1" kern="1200" dirty="0"/>
            <a:t>მეორადი ინფორმაცია</a:t>
          </a:r>
          <a:endParaRPr lang="en-US" sz="1200" b="1" kern="1200" dirty="0"/>
        </a:p>
      </dsp:txBody>
      <dsp:txXfrm>
        <a:off x="5416438" y="924"/>
        <a:ext cx="1497667" cy="748833"/>
      </dsp:txXfrm>
    </dsp:sp>
    <dsp:sp modelId="{7C1CA30E-2F83-47F7-BF2C-8280E589FB9A}">
      <dsp:nvSpPr>
        <dsp:cNvPr id="0" name=""/>
        <dsp:cNvSpPr/>
      </dsp:nvSpPr>
      <dsp:spPr>
        <a:xfrm>
          <a:off x="3570563" y="1064268"/>
          <a:ext cx="1497667" cy="74883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ka-GE" sz="1200" b="1" kern="1200" dirty="0"/>
            <a:t>შიდა მეორადი ინფორმაცია</a:t>
          </a:r>
          <a:endParaRPr lang="en-US" sz="1200" b="1" kern="1200" dirty="0"/>
        </a:p>
      </dsp:txBody>
      <dsp:txXfrm>
        <a:off x="3570563" y="1064268"/>
        <a:ext cx="1497667" cy="748833"/>
      </dsp:txXfrm>
    </dsp:sp>
    <dsp:sp modelId="{6FDE3119-6D54-4B9C-BD28-DFB9B3384EDC}">
      <dsp:nvSpPr>
        <dsp:cNvPr id="0" name=""/>
        <dsp:cNvSpPr/>
      </dsp:nvSpPr>
      <dsp:spPr>
        <a:xfrm>
          <a:off x="4584993" y="2140881"/>
          <a:ext cx="1497667" cy="74883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ka-GE" sz="1100" b="1" kern="1200" dirty="0"/>
            <a:t>მონაცემები გაყიდვების შესახებ</a:t>
          </a:r>
          <a:endParaRPr lang="en-US" sz="1100" b="1" kern="1200" dirty="0"/>
        </a:p>
      </dsp:txBody>
      <dsp:txXfrm>
        <a:off x="4584993" y="2140881"/>
        <a:ext cx="1497667" cy="748833"/>
      </dsp:txXfrm>
    </dsp:sp>
    <dsp:sp modelId="{C352319E-A052-49C3-A54D-6B18161627B0}">
      <dsp:nvSpPr>
        <dsp:cNvPr id="0" name=""/>
        <dsp:cNvSpPr/>
      </dsp:nvSpPr>
      <dsp:spPr>
        <a:xfrm>
          <a:off x="2715694" y="2189690"/>
          <a:ext cx="1497667" cy="74883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ka-GE" sz="1100" b="1" kern="1200" dirty="0"/>
            <a:t>მონაცემები დანახარჯების შესახებ</a:t>
          </a:r>
          <a:endParaRPr lang="en-US" sz="1100" b="1" kern="1200" dirty="0"/>
        </a:p>
      </dsp:txBody>
      <dsp:txXfrm>
        <a:off x="2715694" y="2189690"/>
        <a:ext cx="1497667" cy="748833"/>
      </dsp:txXfrm>
    </dsp:sp>
    <dsp:sp modelId="{420D9337-6E9E-401B-A439-E3B4636F5CDD}">
      <dsp:nvSpPr>
        <dsp:cNvPr id="0" name=""/>
        <dsp:cNvSpPr/>
      </dsp:nvSpPr>
      <dsp:spPr>
        <a:xfrm>
          <a:off x="774478" y="2209781"/>
          <a:ext cx="1497667" cy="74883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ka-GE" sz="1100" b="1" kern="1200" dirty="0"/>
            <a:t>კომპანიის მომხმარებელთა მონაცემთა ბაზები</a:t>
          </a:r>
          <a:endParaRPr lang="en-US" sz="1100" b="1" kern="1200" dirty="0"/>
        </a:p>
        <a:p>
          <a:pPr marL="0" lvl="0" indent="0" algn="ctr" defTabSz="488950">
            <a:lnSpc>
              <a:spcPct val="90000"/>
            </a:lnSpc>
            <a:spcBef>
              <a:spcPct val="0"/>
            </a:spcBef>
            <a:spcAft>
              <a:spcPct val="35000"/>
            </a:spcAft>
            <a:buNone/>
          </a:pPr>
          <a:r>
            <a:rPr lang="en-US" sz="1100" b="1" kern="1200" dirty="0"/>
            <a:t>CRM </a:t>
          </a:r>
          <a:r>
            <a:rPr lang="ka-GE" sz="1100" b="1" kern="1200" dirty="0"/>
            <a:t>სისტემები</a:t>
          </a:r>
          <a:endParaRPr lang="en-US" sz="1100" b="1" kern="1200" dirty="0"/>
        </a:p>
      </dsp:txBody>
      <dsp:txXfrm>
        <a:off x="774478" y="2209781"/>
        <a:ext cx="1497667" cy="748833"/>
      </dsp:txXfrm>
    </dsp:sp>
    <dsp:sp modelId="{B379906D-3DE4-4AEB-A89F-10EADEF6CFC2}">
      <dsp:nvSpPr>
        <dsp:cNvPr id="0" name=""/>
        <dsp:cNvSpPr/>
      </dsp:nvSpPr>
      <dsp:spPr>
        <a:xfrm>
          <a:off x="7262313" y="1064268"/>
          <a:ext cx="1497667" cy="748833"/>
        </a:xfrm>
        <a:prstGeom prst="rect">
          <a:avLst/>
        </a:prstGeom>
        <a:solidFill>
          <a:schemeClr val="accent2"/>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ka-GE" sz="1200" b="1" kern="1200" dirty="0"/>
            <a:t>გარე მეორადი ინფორმაცია</a:t>
          </a:r>
          <a:endParaRPr lang="en-US" sz="1200" b="1" kern="1200" dirty="0"/>
        </a:p>
      </dsp:txBody>
      <dsp:txXfrm>
        <a:off x="7262313" y="1064268"/>
        <a:ext cx="1497667" cy="748833"/>
      </dsp:txXfrm>
    </dsp:sp>
    <dsp:sp modelId="{59DFA6FC-C3F5-4703-8362-16413568B046}">
      <dsp:nvSpPr>
        <dsp:cNvPr id="0" name=""/>
        <dsp:cNvSpPr/>
      </dsp:nvSpPr>
      <dsp:spPr>
        <a:xfrm>
          <a:off x="6356225" y="2127612"/>
          <a:ext cx="1497667" cy="748833"/>
        </a:xfrm>
        <a:prstGeom prst="rect">
          <a:avLst/>
        </a:prstGeom>
        <a:solidFill>
          <a:schemeClr val="accent2"/>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ka-GE" sz="1100" b="1" kern="1200" dirty="0"/>
            <a:t>გამოქვეყნებული მასალები</a:t>
          </a:r>
          <a:endParaRPr lang="en-US" sz="1100" b="1" kern="1200" dirty="0"/>
        </a:p>
      </dsp:txBody>
      <dsp:txXfrm>
        <a:off x="6356225" y="2127612"/>
        <a:ext cx="1497667" cy="748833"/>
      </dsp:txXfrm>
    </dsp:sp>
    <dsp:sp modelId="{4D38BC3C-4269-4A2A-97BD-2246E7AEE64C}">
      <dsp:nvSpPr>
        <dsp:cNvPr id="0" name=""/>
        <dsp:cNvSpPr/>
      </dsp:nvSpPr>
      <dsp:spPr>
        <a:xfrm>
          <a:off x="8168402" y="2127612"/>
          <a:ext cx="1497667" cy="748833"/>
        </a:xfrm>
        <a:prstGeom prst="rect">
          <a:avLst/>
        </a:prstGeom>
        <a:solidFill>
          <a:schemeClr val="accent2"/>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ka-GE" sz="1100" b="1" kern="1200" dirty="0"/>
            <a:t>ელექტრონულ მონაცემთა ბაზები</a:t>
          </a:r>
          <a:endParaRPr lang="en-US" sz="1100" b="1" kern="1200" dirty="0"/>
        </a:p>
      </dsp:txBody>
      <dsp:txXfrm>
        <a:off x="8168402" y="2127612"/>
        <a:ext cx="1497667" cy="748833"/>
      </dsp:txXfrm>
    </dsp:sp>
    <dsp:sp modelId="{5414C39B-82D5-4A8D-8C26-505B972E0572}">
      <dsp:nvSpPr>
        <dsp:cNvPr id="0" name=""/>
        <dsp:cNvSpPr/>
      </dsp:nvSpPr>
      <dsp:spPr>
        <a:xfrm>
          <a:off x="9897220" y="2140791"/>
          <a:ext cx="1497667" cy="748833"/>
        </a:xfrm>
        <a:prstGeom prst="rect">
          <a:avLst/>
        </a:prstGeom>
        <a:solidFill>
          <a:schemeClr val="accent2"/>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ka-GE" sz="1100" b="1" kern="1200" dirty="0"/>
            <a:t>სინდიცირებული მომსახურება</a:t>
          </a:r>
          <a:endParaRPr lang="en-US" sz="1100" b="1" kern="1200" dirty="0"/>
        </a:p>
      </dsp:txBody>
      <dsp:txXfrm>
        <a:off x="9897220" y="2140791"/>
        <a:ext cx="1497667" cy="7488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1FF3ED-755C-47A9-90BC-020F75E2F661}">
      <dsp:nvSpPr>
        <dsp:cNvPr id="0" name=""/>
        <dsp:cNvSpPr/>
      </dsp:nvSpPr>
      <dsp:spPr>
        <a:xfrm>
          <a:off x="1073" y="743361"/>
          <a:ext cx="1739503" cy="671448"/>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BDD7A4-CE17-47CD-A247-605F1BFB8826}">
      <dsp:nvSpPr>
        <dsp:cNvPr id="0" name=""/>
        <dsp:cNvSpPr/>
      </dsp:nvSpPr>
      <dsp:spPr>
        <a:xfrm>
          <a:off x="535375" y="352471"/>
          <a:ext cx="1328044" cy="178895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ka-GE" sz="1000" kern="1200" dirty="0"/>
            <a:t>ვსაზღვრავთ რა ტიპის ინფორმაცია გვჭირდება პირველ რიგში. (ვადგენთ ფორმას- ელ. ფიზიკური) </a:t>
          </a:r>
        </a:p>
        <a:p>
          <a:pPr marL="0" lvl="0" algn="ctr" defTabSz="1022350">
            <a:lnSpc>
              <a:spcPct val="90000"/>
            </a:lnSpc>
            <a:spcBef>
              <a:spcPct val="0"/>
            </a:spcBef>
            <a:spcAft>
              <a:spcPct val="35000"/>
            </a:spcAft>
            <a:buNone/>
          </a:pPr>
          <a:endParaRPr lang="en-US" kern="1200" dirty="0"/>
        </a:p>
      </dsp:txBody>
      <dsp:txXfrm>
        <a:off x="574272" y="391368"/>
        <a:ext cx="1250250" cy="1711158"/>
      </dsp:txXfrm>
    </dsp:sp>
    <dsp:sp modelId="{6FA0FFC2-55E0-4644-8B73-72CCD4C0F6E9}">
      <dsp:nvSpPr>
        <dsp:cNvPr id="0" name=""/>
        <dsp:cNvSpPr/>
      </dsp:nvSpPr>
      <dsp:spPr>
        <a:xfrm>
          <a:off x="1917537" y="743361"/>
          <a:ext cx="1739503" cy="671448"/>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4462C0-5D1E-46B0-9A3C-F4C37B7BB504}">
      <dsp:nvSpPr>
        <dsp:cNvPr id="0" name=""/>
        <dsp:cNvSpPr/>
      </dsp:nvSpPr>
      <dsp:spPr>
        <a:xfrm>
          <a:off x="2276532" y="385150"/>
          <a:ext cx="1829664" cy="170682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endParaRPr lang="ka-GE" sz="1000" kern="1200" dirty="0"/>
        </a:p>
        <a:p>
          <a:pPr marL="0" marR="0" lvl="0" indent="0" algn="l" defTabSz="914400" eaLnBrk="1" fontAlgn="auto" latinLnBrk="0" hangingPunct="1">
            <a:lnSpc>
              <a:spcPct val="100000"/>
            </a:lnSpc>
            <a:spcBef>
              <a:spcPct val="0"/>
            </a:spcBef>
            <a:spcAft>
              <a:spcPts val="0"/>
            </a:spcAft>
            <a:buClrTx/>
            <a:buSzTx/>
            <a:buFontTx/>
            <a:buNone/>
            <a:tabLst/>
            <a:defRPr/>
          </a:pPr>
          <a:r>
            <a:rPr lang="ka-GE" sz="1000" kern="1200" dirty="0"/>
            <a:t>ტექნიკურად ვმართავთ ელ. მონაცემთა ბაზას ( ამისთვის დგება ტექნიკური დავალება, რომლის იმპლემენტაციასაც ახდენს ინფორმაციული ტექნოლოგიების დეპარტამენტი ან აუთსორსზე კომპანია)</a:t>
          </a:r>
        </a:p>
        <a:p>
          <a:pPr marL="0" lvl="0" algn="ctr" defTabSz="1511300">
            <a:lnSpc>
              <a:spcPct val="90000"/>
            </a:lnSpc>
            <a:spcBef>
              <a:spcPct val="0"/>
            </a:spcBef>
            <a:spcAft>
              <a:spcPct val="35000"/>
            </a:spcAft>
            <a:buNone/>
          </a:pPr>
          <a:endParaRPr lang="en-US" kern="1200" dirty="0"/>
        </a:p>
      </dsp:txBody>
      <dsp:txXfrm>
        <a:off x="2326523" y="435141"/>
        <a:ext cx="1729682" cy="1606839"/>
      </dsp:txXfrm>
    </dsp:sp>
    <dsp:sp modelId="{693E33F0-15EA-4657-B2D8-0CF732735B9B}">
      <dsp:nvSpPr>
        <dsp:cNvPr id="0" name=""/>
        <dsp:cNvSpPr/>
      </dsp:nvSpPr>
      <dsp:spPr>
        <a:xfrm>
          <a:off x="4084812" y="743361"/>
          <a:ext cx="1739503" cy="671448"/>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06611B-6662-423A-8CF0-BDB9F4AE408B}">
      <dsp:nvSpPr>
        <dsp:cNvPr id="0" name=""/>
        <dsp:cNvSpPr/>
      </dsp:nvSpPr>
      <dsp:spPr>
        <a:xfrm>
          <a:off x="4500264" y="419582"/>
          <a:ext cx="1565744" cy="165473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ka-GE" sz="1000" kern="1200" dirty="0"/>
            <a:t>ვიწყებთ მონაცემების მოგროვებას ( როგორც ობიექტებზე პრომო პერსონალის დახმარებით, ასევე ელექტრონულად) </a:t>
          </a:r>
        </a:p>
        <a:p>
          <a:pPr marL="0" lvl="0" algn="ctr" defTabSz="977900">
            <a:lnSpc>
              <a:spcPct val="90000"/>
            </a:lnSpc>
            <a:spcBef>
              <a:spcPct val="0"/>
            </a:spcBef>
            <a:spcAft>
              <a:spcPct val="35000"/>
            </a:spcAft>
            <a:buNone/>
          </a:pPr>
          <a:endParaRPr lang="en-US" kern="1200" dirty="0"/>
        </a:p>
      </dsp:txBody>
      <dsp:txXfrm>
        <a:off x="4546123" y="465441"/>
        <a:ext cx="1474026" cy="1563012"/>
      </dsp:txXfrm>
    </dsp:sp>
    <dsp:sp modelId="{57A4F88B-31D2-405E-8277-4CF2A6DD7E6B}">
      <dsp:nvSpPr>
        <dsp:cNvPr id="0" name=""/>
        <dsp:cNvSpPr/>
      </dsp:nvSpPr>
      <dsp:spPr>
        <a:xfrm>
          <a:off x="6120126" y="743361"/>
          <a:ext cx="1739503" cy="671448"/>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53AB7D-11C6-412B-8FBB-F410115A1B26}">
      <dsp:nvSpPr>
        <dsp:cNvPr id="0" name=""/>
        <dsp:cNvSpPr/>
      </dsp:nvSpPr>
      <dsp:spPr>
        <a:xfrm>
          <a:off x="6509975" y="419313"/>
          <a:ext cx="1616950" cy="16552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ka-GE" sz="1000" kern="1200" dirty="0"/>
            <a:t>პარალელურ რეჟიმში ეშვება კომუნიკაციის კამპანია, რომელიც მოუწოდებს მომხმარებელს ჩაერთოს სისტემაში, რის სანაცვლოდაც ბენეფიტებს ჰპირდება</a:t>
          </a:r>
        </a:p>
        <a:p>
          <a:pPr marL="0" lvl="0" algn="l" defTabSz="977900">
            <a:lnSpc>
              <a:spcPct val="90000"/>
            </a:lnSpc>
            <a:spcBef>
              <a:spcPct val="0"/>
            </a:spcBef>
            <a:spcAft>
              <a:spcPct val="35000"/>
            </a:spcAft>
            <a:buNone/>
          </a:pPr>
          <a:endParaRPr lang="en-US" kern="1200" dirty="0"/>
        </a:p>
      </dsp:txBody>
      <dsp:txXfrm>
        <a:off x="6557334" y="466672"/>
        <a:ext cx="1522232" cy="156054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E5F3C-0AD5-4DFD-8247-B469CE1FE5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E22814-089C-44C1-9477-8E2B71A27C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C9AABF-53C4-4E1B-9F4A-44F5C305F490}"/>
              </a:ext>
            </a:extLst>
          </p:cNvPr>
          <p:cNvSpPr>
            <a:spLocks noGrp="1"/>
          </p:cNvSpPr>
          <p:nvPr>
            <p:ph type="dt" sz="half" idx="10"/>
          </p:nvPr>
        </p:nvSpPr>
        <p:spPr/>
        <p:txBody>
          <a:bodyPr/>
          <a:lstStyle/>
          <a:p>
            <a:fld id="{2F404DFE-836A-4360-B7A1-052D6E2C9139}" type="datetimeFigureOut">
              <a:rPr lang="en-US" smtClean="0"/>
              <a:t>10/15/2021</a:t>
            </a:fld>
            <a:endParaRPr lang="en-US"/>
          </a:p>
        </p:txBody>
      </p:sp>
      <p:sp>
        <p:nvSpPr>
          <p:cNvPr id="5" name="Footer Placeholder 4">
            <a:extLst>
              <a:ext uri="{FF2B5EF4-FFF2-40B4-BE49-F238E27FC236}">
                <a16:creationId xmlns:a16="http://schemas.microsoft.com/office/drawing/2014/main" id="{2FDED33C-FFB6-4D1F-B765-AE545D20B7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C45D62-DCCD-4EA7-89ED-9470FDD3778C}"/>
              </a:ext>
            </a:extLst>
          </p:cNvPr>
          <p:cNvSpPr>
            <a:spLocks noGrp="1"/>
          </p:cNvSpPr>
          <p:nvPr>
            <p:ph type="sldNum" sz="quarter" idx="12"/>
          </p:nvPr>
        </p:nvSpPr>
        <p:spPr/>
        <p:txBody>
          <a:bodyPr/>
          <a:lstStyle/>
          <a:p>
            <a:fld id="{67491AE7-EA61-4BB5-B8F6-D48BAEE62C4E}" type="slidenum">
              <a:rPr lang="en-US" smtClean="0"/>
              <a:t>‹#›</a:t>
            </a:fld>
            <a:endParaRPr lang="en-US"/>
          </a:p>
        </p:txBody>
      </p:sp>
    </p:spTree>
    <p:extLst>
      <p:ext uri="{BB962C8B-B14F-4D97-AF65-F5344CB8AC3E}">
        <p14:creationId xmlns:p14="http://schemas.microsoft.com/office/powerpoint/2010/main" val="199399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9A0D3-54DD-42EA-A231-FECB4C03A0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F6D366-FA59-4C60-BA65-CDF231B1DA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492353-700F-4618-B36C-87CB1CE2A937}"/>
              </a:ext>
            </a:extLst>
          </p:cNvPr>
          <p:cNvSpPr>
            <a:spLocks noGrp="1"/>
          </p:cNvSpPr>
          <p:nvPr>
            <p:ph type="dt" sz="half" idx="10"/>
          </p:nvPr>
        </p:nvSpPr>
        <p:spPr/>
        <p:txBody>
          <a:bodyPr/>
          <a:lstStyle/>
          <a:p>
            <a:fld id="{2F404DFE-836A-4360-B7A1-052D6E2C9139}" type="datetimeFigureOut">
              <a:rPr lang="en-US" smtClean="0"/>
              <a:t>10/15/2021</a:t>
            </a:fld>
            <a:endParaRPr lang="en-US"/>
          </a:p>
        </p:txBody>
      </p:sp>
      <p:sp>
        <p:nvSpPr>
          <p:cNvPr id="5" name="Footer Placeholder 4">
            <a:extLst>
              <a:ext uri="{FF2B5EF4-FFF2-40B4-BE49-F238E27FC236}">
                <a16:creationId xmlns:a16="http://schemas.microsoft.com/office/drawing/2014/main" id="{3ADD1E1B-C9A7-41E0-89BE-E3528CB8C8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8FD371-94BE-4360-8259-F6E8D191D128}"/>
              </a:ext>
            </a:extLst>
          </p:cNvPr>
          <p:cNvSpPr>
            <a:spLocks noGrp="1"/>
          </p:cNvSpPr>
          <p:nvPr>
            <p:ph type="sldNum" sz="quarter" idx="12"/>
          </p:nvPr>
        </p:nvSpPr>
        <p:spPr/>
        <p:txBody>
          <a:bodyPr/>
          <a:lstStyle/>
          <a:p>
            <a:fld id="{67491AE7-EA61-4BB5-B8F6-D48BAEE62C4E}" type="slidenum">
              <a:rPr lang="en-US" smtClean="0"/>
              <a:t>‹#›</a:t>
            </a:fld>
            <a:endParaRPr lang="en-US"/>
          </a:p>
        </p:txBody>
      </p:sp>
    </p:spTree>
    <p:extLst>
      <p:ext uri="{BB962C8B-B14F-4D97-AF65-F5344CB8AC3E}">
        <p14:creationId xmlns:p14="http://schemas.microsoft.com/office/powerpoint/2010/main" val="345096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8A2EF9-8EE6-475A-8BD5-1E0628CD48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4114BE-786E-4C64-A3E4-823ED7FB65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0BC33B-3032-4849-8001-7C4EBBCCE57C}"/>
              </a:ext>
            </a:extLst>
          </p:cNvPr>
          <p:cNvSpPr>
            <a:spLocks noGrp="1"/>
          </p:cNvSpPr>
          <p:nvPr>
            <p:ph type="dt" sz="half" idx="10"/>
          </p:nvPr>
        </p:nvSpPr>
        <p:spPr/>
        <p:txBody>
          <a:bodyPr/>
          <a:lstStyle/>
          <a:p>
            <a:fld id="{2F404DFE-836A-4360-B7A1-052D6E2C9139}" type="datetimeFigureOut">
              <a:rPr lang="en-US" smtClean="0"/>
              <a:t>10/15/2021</a:t>
            </a:fld>
            <a:endParaRPr lang="en-US"/>
          </a:p>
        </p:txBody>
      </p:sp>
      <p:sp>
        <p:nvSpPr>
          <p:cNvPr id="5" name="Footer Placeholder 4">
            <a:extLst>
              <a:ext uri="{FF2B5EF4-FFF2-40B4-BE49-F238E27FC236}">
                <a16:creationId xmlns:a16="http://schemas.microsoft.com/office/drawing/2014/main" id="{C2E3EA80-9762-4896-AF53-0933979940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A9287A-2702-42DF-8427-921F52C34A2C}"/>
              </a:ext>
            </a:extLst>
          </p:cNvPr>
          <p:cNvSpPr>
            <a:spLocks noGrp="1"/>
          </p:cNvSpPr>
          <p:nvPr>
            <p:ph type="sldNum" sz="quarter" idx="12"/>
          </p:nvPr>
        </p:nvSpPr>
        <p:spPr/>
        <p:txBody>
          <a:bodyPr/>
          <a:lstStyle/>
          <a:p>
            <a:fld id="{67491AE7-EA61-4BB5-B8F6-D48BAEE62C4E}" type="slidenum">
              <a:rPr lang="en-US" smtClean="0"/>
              <a:t>‹#›</a:t>
            </a:fld>
            <a:endParaRPr lang="en-US"/>
          </a:p>
        </p:txBody>
      </p:sp>
    </p:spTree>
    <p:extLst>
      <p:ext uri="{BB962C8B-B14F-4D97-AF65-F5344CB8AC3E}">
        <p14:creationId xmlns:p14="http://schemas.microsoft.com/office/powerpoint/2010/main" val="102986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36B4A-5CC3-4BC5-9FDF-7197E39215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2B5A79-E425-4975-B37E-65AD04943E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80B6E7-53E7-43EE-9B61-8A5ED8D40E63}"/>
              </a:ext>
            </a:extLst>
          </p:cNvPr>
          <p:cNvSpPr>
            <a:spLocks noGrp="1"/>
          </p:cNvSpPr>
          <p:nvPr>
            <p:ph type="dt" sz="half" idx="10"/>
          </p:nvPr>
        </p:nvSpPr>
        <p:spPr/>
        <p:txBody>
          <a:bodyPr/>
          <a:lstStyle/>
          <a:p>
            <a:fld id="{2F404DFE-836A-4360-B7A1-052D6E2C9139}" type="datetimeFigureOut">
              <a:rPr lang="en-US" smtClean="0"/>
              <a:t>10/15/2021</a:t>
            </a:fld>
            <a:endParaRPr lang="en-US"/>
          </a:p>
        </p:txBody>
      </p:sp>
      <p:sp>
        <p:nvSpPr>
          <p:cNvPr id="5" name="Footer Placeholder 4">
            <a:extLst>
              <a:ext uri="{FF2B5EF4-FFF2-40B4-BE49-F238E27FC236}">
                <a16:creationId xmlns:a16="http://schemas.microsoft.com/office/drawing/2014/main" id="{66BFE937-E97B-4F52-93EE-6449493BAD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3970EB-3EE0-4CEB-90FE-C6F89FF9A7D5}"/>
              </a:ext>
            </a:extLst>
          </p:cNvPr>
          <p:cNvSpPr>
            <a:spLocks noGrp="1"/>
          </p:cNvSpPr>
          <p:nvPr>
            <p:ph type="sldNum" sz="quarter" idx="12"/>
          </p:nvPr>
        </p:nvSpPr>
        <p:spPr/>
        <p:txBody>
          <a:bodyPr/>
          <a:lstStyle/>
          <a:p>
            <a:fld id="{67491AE7-EA61-4BB5-B8F6-D48BAEE62C4E}" type="slidenum">
              <a:rPr lang="en-US" smtClean="0"/>
              <a:t>‹#›</a:t>
            </a:fld>
            <a:endParaRPr lang="en-US"/>
          </a:p>
        </p:txBody>
      </p:sp>
    </p:spTree>
    <p:extLst>
      <p:ext uri="{BB962C8B-B14F-4D97-AF65-F5344CB8AC3E}">
        <p14:creationId xmlns:p14="http://schemas.microsoft.com/office/powerpoint/2010/main" val="2939036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CCF42-2563-4DD5-B334-DD755DF232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A4DE59-9D42-4EAC-8DF5-F50705A858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2B5922-34AA-49F8-8D26-94851FBBB7FD}"/>
              </a:ext>
            </a:extLst>
          </p:cNvPr>
          <p:cNvSpPr>
            <a:spLocks noGrp="1"/>
          </p:cNvSpPr>
          <p:nvPr>
            <p:ph type="dt" sz="half" idx="10"/>
          </p:nvPr>
        </p:nvSpPr>
        <p:spPr/>
        <p:txBody>
          <a:bodyPr/>
          <a:lstStyle/>
          <a:p>
            <a:fld id="{2F404DFE-836A-4360-B7A1-052D6E2C9139}" type="datetimeFigureOut">
              <a:rPr lang="en-US" smtClean="0"/>
              <a:t>10/15/2021</a:t>
            </a:fld>
            <a:endParaRPr lang="en-US"/>
          </a:p>
        </p:txBody>
      </p:sp>
      <p:sp>
        <p:nvSpPr>
          <p:cNvPr id="5" name="Footer Placeholder 4">
            <a:extLst>
              <a:ext uri="{FF2B5EF4-FFF2-40B4-BE49-F238E27FC236}">
                <a16:creationId xmlns:a16="http://schemas.microsoft.com/office/drawing/2014/main" id="{EFD5EB4E-4F1B-48FF-8B33-1D0398B3E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158482-CB6B-4573-808C-57F13CA6D2C6}"/>
              </a:ext>
            </a:extLst>
          </p:cNvPr>
          <p:cNvSpPr>
            <a:spLocks noGrp="1"/>
          </p:cNvSpPr>
          <p:nvPr>
            <p:ph type="sldNum" sz="quarter" idx="12"/>
          </p:nvPr>
        </p:nvSpPr>
        <p:spPr/>
        <p:txBody>
          <a:bodyPr/>
          <a:lstStyle/>
          <a:p>
            <a:fld id="{67491AE7-EA61-4BB5-B8F6-D48BAEE62C4E}" type="slidenum">
              <a:rPr lang="en-US" smtClean="0"/>
              <a:t>‹#›</a:t>
            </a:fld>
            <a:endParaRPr lang="en-US"/>
          </a:p>
        </p:txBody>
      </p:sp>
    </p:spTree>
    <p:extLst>
      <p:ext uri="{BB962C8B-B14F-4D97-AF65-F5344CB8AC3E}">
        <p14:creationId xmlns:p14="http://schemas.microsoft.com/office/powerpoint/2010/main" val="4151149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7CBB2-6536-4FB3-BFA1-FC6D544EA7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47BF91-FC9F-4FAD-88EF-B760C082D2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D9413F-0D0C-4753-90CD-4C3345D709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73342A-5E20-4DB8-85AC-6F3AB9314D5E}"/>
              </a:ext>
            </a:extLst>
          </p:cNvPr>
          <p:cNvSpPr>
            <a:spLocks noGrp="1"/>
          </p:cNvSpPr>
          <p:nvPr>
            <p:ph type="dt" sz="half" idx="10"/>
          </p:nvPr>
        </p:nvSpPr>
        <p:spPr/>
        <p:txBody>
          <a:bodyPr/>
          <a:lstStyle/>
          <a:p>
            <a:fld id="{2F404DFE-836A-4360-B7A1-052D6E2C9139}" type="datetimeFigureOut">
              <a:rPr lang="en-US" smtClean="0"/>
              <a:t>10/15/2021</a:t>
            </a:fld>
            <a:endParaRPr lang="en-US"/>
          </a:p>
        </p:txBody>
      </p:sp>
      <p:sp>
        <p:nvSpPr>
          <p:cNvPr id="6" name="Footer Placeholder 5">
            <a:extLst>
              <a:ext uri="{FF2B5EF4-FFF2-40B4-BE49-F238E27FC236}">
                <a16:creationId xmlns:a16="http://schemas.microsoft.com/office/drawing/2014/main" id="{7587700A-B9EF-4BB0-922D-D9548D32DD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6E968C-70FD-4D1D-B013-FFD5320E370D}"/>
              </a:ext>
            </a:extLst>
          </p:cNvPr>
          <p:cNvSpPr>
            <a:spLocks noGrp="1"/>
          </p:cNvSpPr>
          <p:nvPr>
            <p:ph type="sldNum" sz="quarter" idx="12"/>
          </p:nvPr>
        </p:nvSpPr>
        <p:spPr/>
        <p:txBody>
          <a:bodyPr/>
          <a:lstStyle/>
          <a:p>
            <a:fld id="{67491AE7-EA61-4BB5-B8F6-D48BAEE62C4E}" type="slidenum">
              <a:rPr lang="en-US" smtClean="0"/>
              <a:t>‹#›</a:t>
            </a:fld>
            <a:endParaRPr lang="en-US"/>
          </a:p>
        </p:txBody>
      </p:sp>
    </p:spTree>
    <p:extLst>
      <p:ext uri="{BB962C8B-B14F-4D97-AF65-F5344CB8AC3E}">
        <p14:creationId xmlns:p14="http://schemas.microsoft.com/office/powerpoint/2010/main" val="4085784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5AE2A-DD54-4811-95CA-AB8963CC2C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1278C-675F-492A-8211-50B8477E98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7C9C04-DF5B-48AA-BFFA-5A46953ADA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169A32-80D3-437E-A927-8B5D81492E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1A99F-EFD5-4F89-A4F0-64068A176C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5576D5-534D-417C-92D9-3A81AC316F9B}"/>
              </a:ext>
            </a:extLst>
          </p:cNvPr>
          <p:cNvSpPr>
            <a:spLocks noGrp="1"/>
          </p:cNvSpPr>
          <p:nvPr>
            <p:ph type="dt" sz="half" idx="10"/>
          </p:nvPr>
        </p:nvSpPr>
        <p:spPr/>
        <p:txBody>
          <a:bodyPr/>
          <a:lstStyle/>
          <a:p>
            <a:fld id="{2F404DFE-836A-4360-B7A1-052D6E2C9139}" type="datetimeFigureOut">
              <a:rPr lang="en-US" smtClean="0"/>
              <a:t>10/15/2021</a:t>
            </a:fld>
            <a:endParaRPr lang="en-US"/>
          </a:p>
        </p:txBody>
      </p:sp>
      <p:sp>
        <p:nvSpPr>
          <p:cNvPr id="8" name="Footer Placeholder 7">
            <a:extLst>
              <a:ext uri="{FF2B5EF4-FFF2-40B4-BE49-F238E27FC236}">
                <a16:creationId xmlns:a16="http://schemas.microsoft.com/office/drawing/2014/main" id="{E4D321B2-FBFC-4804-9CA1-7CB0159586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52B086-57A1-41BC-869E-FEF71CFC6225}"/>
              </a:ext>
            </a:extLst>
          </p:cNvPr>
          <p:cNvSpPr>
            <a:spLocks noGrp="1"/>
          </p:cNvSpPr>
          <p:nvPr>
            <p:ph type="sldNum" sz="quarter" idx="12"/>
          </p:nvPr>
        </p:nvSpPr>
        <p:spPr/>
        <p:txBody>
          <a:bodyPr/>
          <a:lstStyle/>
          <a:p>
            <a:fld id="{67491AE7-EA61-4BB5-B8F6-D48BAEE62C4E}" type="slidenum">
              <a:rPr lang="en-US" smtClean="0"/>
              <a:t>‹#›</a:t>
            </a:fld>
            <a:endParaRPr lang="en-US"/>
          </a:p>
        </p:txBody>
      </p:sp>
    </p:spTree>
    <p:extLst>
      <p:ext uri="{BB962C8B-B14F-4D97-AF65-F5344CB8AC3E}">
        <p14:creationId xmlns:p14="http://schemas.microsoft.com/office/powerpoint/2010/main" val="2311209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94793-B5BE-432C-8BF8-74632CF59F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803550-0FC2-4EA7-A5DC-9EAFFDB93B1E}"/>
              </a:ext>
            </a:extLst>
          </p:cNvPr>
          <p:cNvSpPr>
            <a:spLocks noGrp="1"/>
          </p:cNvSpPr>
          <p:nvPr>
            <p:ph type="dt" sz="half" idx="10"/>
          </p:nvPr>
        </p:nvSpPr>
        <p:spPr/>
        <p:txBody>
          <a:bodyPr/>
          <a:lstStyle/>
          <a:p>
            <a:fld id="{2F404DFE-836A-4360-B7A1-052D6E2C9139}" type="datetimeFigureOut">
              <a:rPr lang="en-US" smtClean="0"/>
              <a:t>10/15/2021</a:t>
            </a:fld>
            <a:endParaRPr lang="en-US"/>
          </a:p>
        </p:txBody>
      </p:sp>
      <p:sp>
        <p:nvSpPr>
          <p:cNvPr id="4" name="Footer Placeholder 3">
            <a:extLst>
              <a:ext uri="{FF2B5EF4-FFF2-40B4-BE49-F238E27FC236}">
                <a16:creationId xmlns:a16="http://schemas.microsoft.com/office/drawing/2014/main" id="{120A7CD3-4BDD-4422-B984-6D1757DE64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D76CA4-28B2-4346-9700-3DC83215858D}"/>
              </a:ext>
            </a:extLst>
          </p:cNvPr>
          <p:cNvSpPr>
            <a:spLocks noGrp="1"/>
          </p:cNvSpPr>
          <p:nvPr>
            <p:ph type="sldNum" sz="quarter" idx="12"/>
          </p:nvPr>
        </p:nvSpPr>
        <p:spPr/>
        <p:txBody>
          <a:bodyPr/>
          <a:lstStyle/>
          <a:p>
            <a:fld id="{67491AE7-EA61-4BB5-B8F6-D48BAEE62C4E}" type="slidenum">
              <a:rPr lang="en-US" smtClean="0"/>
              <a:t>‹#›</a:t>
            </a:fld>
            <a:endParaRPr lang="en-US"/>
          </a:p>
        </p:txBody>
      </p:sp>
    </p:spTree>
    <p:extLst>
      <p:ext uri="{BB962C8B-B14F-4D97-AF65-F5344CB8AC3E}">
        <p14:creationId xmlns:p14="http://schemas.microsoft.com/office/powerpoint/2010/main" val="1223568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234332-2A6D-485E-874C-946B1A8FC0C6}"/>
              </a:ext>
            </a:extLst>
          </p:cNvPr>
          <p:cNvSpPr>
            <a:spLocks noGrp="1"/>
          </p:cNvSpPr>
          <p:nvPr>
            <p:ph type="dt" sz="half" idx="10"/>
          </p:nvPr>
        </p:nvSpPr>
        <p:spPr/>
        <p:txBody>
          <a:bodyPr/>
          <a:lstStyle/>
          <a:p>
            <a:fld id="{2F404DFE-836A-4360-B7A1-052D6E2C9139}" type="datetimeFigureOut">
              <a:rPr lang="en-US" smtClean="0"/>
              <a:t>10/15/2021</a:t>
            </a:fld>
            <a:endParaRPr lang="en-US"/>
          </a:p>
        </p:txBody>
      </p:sp>
      <p:sp>
        <p:nvSpPr>
          <p:cNvPr id="3" name="Footer Placeholder 2">
            <a:extLst>
              <a:ext uri="{FF2B5EF4-FFF2-40B4-BE49-F238E27FC236}">
                <a16:creationId xmlns:a16="http://schemas.microsoft.com/office/drawing/2014/main" id="{B70DD5BD-4D66-495B-A98B-1F8409A4D0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87EA83-9430-4FFA-BFD6-B5D9AB01CDB6}"/>
              </a:ext>
            </a:extLst>
          </p:cNvPr>
          <p:cNvSpPr>
            <a:spLocks noGrp="1"/>
          </p:cNvSpPr>
          <p:nvPr>
            <p:ph type="sldNum" sz="quarter" idx="12"/>
          </p:nvPr>
        </p:nvSpPr>
        <p:spPr/>
        <p:txBody>
          <a:bodyPr/>
          <a:lstStyle/>
          <a:p>
            <a:fld id="{67491AE7-EA61-4BB5-B8F6-D48BAEE62C4E}" type="slidenum">
              <a:rPr lang="en-US" smtClean="0"/>
              <a:t>‹#›</a:t>
            </a:fld>
            <a:endParaRPr lang="en-US"/>
          </a:p>
        </p:txBody>
      </p:sp>
    </p:spTree>
    <p:extLst>
      <p:ext uri="{BB962C8B-B14F-4D97-AF65-F5344CB8AC3E}">
        <p14:creationId xmlns:p14="http://schemas.microsoft.com/office/powerpoint/2010/main" val="2299576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5CC3-FF88-4276-AECF-5989C59FEE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EAE80F-09D6-4980-9372-C9C98F5F3D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4D708B-1F53-42A6-9F34-4A400DAF42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3AF65A-EDB9-4B31-96D7-780BD7C8A606}"/>
              </a:ext>
            </a:extLst>
          </p:cNvPr>
          <p:cNvSpPr>
            <a:spLocks noGrp="1"/>
          </p:cNvSpPr>
          <p:nvPr>
            <p:ph type="dt" sz="half" idx="10"/>
          </p:nvPr>
        </p:nvSpPr>
        <p:spPr/>
        <p:txBody>
          <a:bodyPr/>
          <a:lstStyle/>
          <a:p>
            <a:fld id="{2F404DFE-836A-4360-B7A1-052D6E2C9139}" type="datetimeFigureOut">
              <a:rPr lang="en-US" smtClean="0"/>
              <a:t>10/15/2021</a:t>
            </a:fld>
            <a:endParaRPr lang="en-US"/>
          </a:p>
        </p:txBody>
      </p:sp>
      <p:sp>
        <p:nvSpPr>
          <p:cNvPr id="6" name="Footer Placeholder 5">
            <a:extLst>
              <a:ext uri="{FF2B5EF4-FFF2-40B4-BE49-F238E27FC236}">
                <a16:creationId xmlns:a16="http://schemas.microsoft.com/office/drawing/2014/main" id="{5D2C9978-8824-4990-8FA6-9C41170D72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7AE804-3C78-43A0-A14B-76C553EFA463}"/>
              </a:ext>
            </a:extLst>
          </p:cNvPr>
          <p:cNvSpPr>
            <a:spLocks noGrp="1"/>
          </p:cNvSpPr>
          <p:nvPr>
            <p:ph type="sldNum" sz="quarter" idx="12"/>
          </p:nvPr>
        </p:nvSpPr>
        <p:spPr/>
        <p:txBody>
          <a:bodyPr/>
          <a:lstStyle/>
          <a:p>
            <a:fld id="{67491AE7-EA61-4BB5-B8F6-D48BAEE62C4E}" type="slidenum">
              <a:rPr lang="en-US" smtClean="0"/>
              <a:t>‹#›</a:t>
            </a:fld>
            <a:endParaRPr lang="en-US"/>
          </a:p>
        </p:txBody>
      </p:sp>
    </p:spTree>
    <p:extLst>
      <p:ext uri="{BB962C8B-B14F-4D97-AF65-F5344CB8AC3E}">
        <p14:creationId xmlns:p14="http://schemas.microsoft.com/office/powerpoint/2010/main" val="2976007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60164-13AB-416F-8C6B-B885F1C64A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8B5504-C728-4CA8-8D64-70B8BC157F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53B782-A906-4AC7-B7A9-0EF7673A10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04834C-F7F5-40C9-9269-11E09131991A}"/>
              </a:ext>
            </a:extLst>
          </p:cNvPr>
          <p:cNvSpPr>
            <a:spLocks noGrp="1"/>
          </p:cNvSpPr>
          <p:nvPr>
            <p:ph type="dt" sz="half" idx="10"/>
          </p:nvPr>
        </p:nvSpPr>
        <p:spPr/>
        <p:txBody>
          <a:bodyPr/>
          <a:lstStyle/>
          <a:p>
            <a:fld id="{2F404DFE-836A-4360-B7A1-052D6E2C9139}" type="datetimeFigureOut">
              <a:rPr lang="en-US" smtClean="0"/>
              <a:t>10/15/2021</a:t>
            </a:fld>
            <a:endParaRPr lang="en-US"/>
          </a:p>
        </p:txBody>
      </p:sp>
      <p:sp>
        <p:nvSpPr>
          <p:cNvPr id="6" name="Footer Placeholder 5">
            <a:extLst>
              <a:ext uri="{FF2B5EF4-FFF2-40B4-BE49-F238E27FC236}">
                <a16:creationId xmlns:a16="http://schemas.microsoft.com/office/drawing/2014/main" id="{9F52EF59-5106-4202-9832-1EB019BE0D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827F07-B3DB-455F-B5B8-588F43B62B2D}"/>
              </a:ext>
            </a:extLst>
          </p:cNvPr>
          <p:cNvSpPr>
            <a:spLocks noGrp="1"/>
          </p:cNvSpPr>
          <p:nvPr>
            <p:ph type="sldNum" sz="quarter" idx="12"/>
          </p:nvPr>
        </p:nvSpPr>
        <p:spPr/>
        <p:txBody>
          <a:bodyPr/>
          <a:lstStyle/>
          <a:p>
            <a:fld id="{67491AE7-EA61-4BB5-B8F6-D48BAEE62C4E}" type="slidenum">
              <a:rPr lang="en-US" smtClean="0"/>
              <a:t>‹#›</a:t>
            </a:fld>
            <a:endParaRPr lang="en-US"/>
          </a:p>
        </p:txBody>
      </p:sp>
    </p:spTree>
    <p:extLst>
      <p:ext uri="{BB962C8B-B14F-4D97-AF65-F5344CB8AC3E}">
        <p14:creationId xmlns:p14="http://schemas.microsoft.com/office/powerpoint/2010/main" val="1130211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A55179-1A2C-43E8-AE69-A2A493B620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DCDCEF-D04B-413A-875A-3F3FD5B788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2B3008-259D-4036-88D9-66AF354772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404DFE-836A-4360-B7A1-052D6E2C9139}" type="datetimeFigureOut">
              <a:rPr lang="en-US" smtClean="0"/>
              <a:t>10/15/2021</a:t>
            </a:fld>
            <a:endParaRPr lang="en-US"/>
          </a:p>
        </p:txBody>
      </p:sp>
      <p:sp>
        <p:nvSpPr>
          <p:cNvPr id="5" name="Footer Placeholder 4">
            <a:extLst>
              <a:ext uri="{FF2B5EF4-FFF2-40B4-BE49-F238E27FC236}">
                <a16:creationId xmlns:a16="http://schemas.microsoft.com/office/drawing/2014/main" id="{0762CA4F-AC7A-430F-A393-A5BECC2BB9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9E4376-D8AA-436F-A088-748255157E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491AE7-EA61-4BB5-B8F6-D48BAEE62C4E}" type="slidenum">
              <a:rPr lang="en-US" smtClean="0"/>
              <a:t>‹#›</a:t>
            </a:fld>
            <a:endParaRPr lang="en-US"/>
          </a:p>
        </p:txBody>
      </p:sp>
    </p:spTree>
    <p:extLst>
      <p:ext uri="{BB962C8B-B14F-4D97-AF65-F5344CB8AC3E}">
        <p14:creationId xmlns:p14="http://schemas.microsoft.com/office/powerpoint/2010/main" val="1223773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F50574-A07A-44A2-84FC-5F05E0B59B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1086"/>
            <a:ext cx="12192000" cy="5215828"/>
          </a:xfrm>
          <a:prstGeom prst="rect">
            <a:avLst/>
          </a:prstGeom>
        </p:spPr>
      </p:pic>
      <p:sp>
        <p:nvSpPr>
          <p:cNvPr id="4" name="TextBox 3">
            <a:extLst>
              <a:ext uri="{FF2B5EF4-FFF2-40B4-BE49-F238E27FC236}">
                <a16:creationId xmlns:a16="http://schemas.microsoft.com/office/drawing/2014/main" id="{E24F35ED-703D-47A4-971C-91037408752C}"/>
              </a:ext>
            </a:extLst>
          </p:cNvPr>
          <p:cNvSpPr txBox="1"/>
          <p:nvPr/>
        </p:nvSpPr>
        <p:spPr>
          <a:xfrm>
            <a:off x="3028426" y="1837189"/>
            <a:ext cx="7524924" cy="2780248"/>
          </a:xfrm>
          <a:prstGeom prst="rect">
            <a:avLst/>
          </a:prstGeom>
          <a:noFill/>
        </p:spPr>
        <p:txBody>
          <a:bodyPr wrap="square" rtlCol="0">
            <a:spAutoFit/>
          </a:bodyPr>
          <a:lstStyle/>
          <a:p>
            <a:pPr lvl="0" defTabSz="457200">
              <a:spcBef>
                <a:spcPts val="1000"/>
              </a:spcBef>
              <a:buClr>
                <a:srgbClr val="ACD433"/>
              </a:buClr>
              <a:buSzPct val="80000"/>
            </a:pPr>
            <a:r>
              <a:rPr lang="ka-GE" sz="1900" b="1" cap="all" dirty="0">
                <a:solidFill>
                  <a:schemeClr val="tx2"/>
                </a:solidFill>
                <a:ea typeface="+mj-ea"/>
                <a:cs typeface="+mj-cs"/>
              </a:rPr>
              <a:t>ლექცია #3</a:t>
            </a:r>
          </a:p>
          <a:p>
            <a:pPr lvl="0" defTabSz="457200">
              <a:spcBef>
                <a:spcPts val="1000"/>
              </a:spcBef>
              <a:buClr>
                <a:srgbClr val="ACD433"/>
              </a:buClr>
              <a:buSzPct val="80000"/>
            </a:pPr>
            <a:r>
              <a:rPr lang="ka-GE" sz="2000" dirty="0">
                <a:solidFill>
                  <a:schemeClr val="tx2"/>
                </a:solidFill>
                <a:ea typeface="Times New Roman" panose="02020603050405020304" pitchFamily="18" charset="0"/>
                <a:cs typeface="Times New Roman" panose="02020603050405020304" pitchFamily="18" charset="0"/>
              </a:rPr>
              <a:t>მეორადი ინფორმაცია და მომხმარებლის საინფორმაციო ბაზები - მეორადი ინფორმაციის და­­დებითი და უარყოფითი მხარეები; მეორადი ინფორმაციის სიზუსტისა და შესაბა­მი­სო­ბის შეფასება; მეორადი ინფორმაციის წყაროები; მომხმარებლის საინფორმაციო  ბაზები</a:t>
            </a:r>
          </a:p>
          <a:p>
            <a:pPr lvl="0" defTabSz="457200">
              <a:spcBef>
                <a:spcPts val="1000"/>
              </a:spcBef>
              <a:buClr>
                <a:srgbClr val="ACD433"/>
              </a:buClr>
              <a:buSzPct val="80000"/>
            </a:pPr>
            <a:endParaRPr lang="ka-GE" sz="1900" b="1" cap="all" dirty="0">
              <a:solidFill>
                <a:schemeClr val="tx2"/>
              </a:solidFill>
              <a:ea typeface="+mj-ea"/>
              <a:cs typeface="+mj-cs"/>
            </a:endParaRPr>
          </a:p>
          <a:p>
            <a:r>
              <a:rPr lang="en-US" sz="2000" b="1" dirty="0">
                <a:solidFill>
                  <a:schemeClr val="tx2"/>
                </a:solidFill>
                <a:latin typeface="Bebas Neue Regular" panose="00000500000000000000" pitchFamily="2" charset="0"/>
                <a:cs typeface="Times New Roman" panose="02020603050405020304" pitchFamily="18" charset="0"/>
              </a:rPr>
              <a:t>2020-2021 </a:t>
            </a:r>
            <a:r>
              <a:rPr lang="ka-GE" sz="2000" b="1" dirty="0">
                <a:solidFill>
                  <a:schemeClr val="tx2"/>
                </a:solidFill>
                <a:latin typeface="Bebas Neue Regular" panose="00000500000000000000" pitchFamily="2" charset="0"/>
                <a:cs typeface="Times New Roman" panose="02020603050405020304" pitchFamily="18" charset="0"/>
              </a:rPr>
              <a:t> გაზაფხულის  სემესტრი </a:t>
            </a:r>
            <a:r>
              <a:rPr lang="ka-GE" sz="1600" b="1" dirty="0">
                <a:solidFill>
                  <a:schemeClr val="tx2"/>
                </a:solidFill>
                <a:cs typeface="Times New Roman" panose="02020603050405020304" pitchFamily="18" charset="0"/>
              </a:rPr>
              <a:t> </a:t>
            </a:r>
            <a:endParaRPr lang="en-US" sz="1600"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8305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7045AC-7C1C-4FFE-9A48-84E31B87DF15}"/>
              </a:ext>
            </a:extLst>
          </p:cNvPr>
          <p:cNvSpPr/>
          <p:nvPr/>
        </p:nvSpPr>
        <p:spPr>
          <a:xfrm>
            <a:off x="696287" y="371280"/>
            <a:ext cx="9624872" cy="95410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br>
              <a:rPr kumimoji="0" lang="ka-GE" sz="2800" b="0" i="0" u="none" strike="noStrike" kern="1200" cap="none" spc="0" normalizeH="0" baseline="0" noProof="0" dirty="0">
                <a:ln>
                  <a:noFill/>
                </a:ln>
                <a:solidFill>
                  <a:prstClr val="black"/>
                </a:solidFill>
                <a:effectLst/>
                <a:uLnTx/>
                <a:uFillTx/>
                <a:latin typeface="Bebas Neue Regular" panose="00000500000000000000" pitchFamily="2" charset="0"/>
                <a:ea typeface="+mn-ea"/>
                <a:cs typeface="+mn-cs"/>
              </a:rPr>
            </a:br>
            <a:endParaRPr kumimoji="0" lang="en-US" sz="2800" b="0" i="0" u="none" strike="noStrike" kern="1200" cap="none" spc="0" normalizeH="0" baseline="0" noProof="0" dirty="0">
              <a:ln>
                <a:noFill/>
              </a:ln>
              <a:solidFill>
                <a:prstClr val="black"/>
              </a:solidFill>
              <a:effectLst/>
              <a:uLnTx/>
              <a:uFillTx/>
              <a:latin typeface="Bebas Neue Regular" panose="00000500000000000000" pitchFamily="2" charset="0"/>
              <a:ea typeface="+mn-ea"/>
              <a:cs typeface="+mn-cs"/>
            </a:endParaRPr>
          </a:p>
        </p:txBody>
      </p:sp>
      <p:sp>
        <p:nvSpPr>
          <p:cNvPr id="6" name="Rectangle 5">
            <a:extLst>
              <a:ext uri="{FF2B5EF4-FFF2-40B4-BE49-F238E27FC236}">
                <a16:creationId xmlns:a16="http://schemas.microsoft.com/office/drawing/2014/main" id="{AE10D084-28B7-40E8-A99B-EBC63E97BD24}"/>
              </a:ext>
            </a:extLst>
          </p:cNvPr>
          <p:cNvSpPr/>
          <p:nvPr/>
        </p:nvSpPr>
        <p:spPr>
          <a:xfrm>
            <a:off x="959141" y="413485"/>
            <a:ext cx="8738532"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a-GE" sz="2000" b="0" i="0" u="none" strike="noStrike" kern="1200" cap="none" spc="0" normalizeH="0" baseline="0" noProof="0" dirty="0">
                <a:ln>
                  <a:noFill/>
                </a:ln>
                <a:solidFill>
                  <a:srgbClr val="44546A"/>
                </a:solidFill>
                <a:effectLst/>
                <a:uLnTx/>
                <a:uFillTx/>
                <a:latin typeface="Sylfaen" panose="010A0502050306030303" pitchFamily="18" charset="0"/>
                <a:ea typeface="Times New Roman" panose="02020603050405020304" pitchFamily="18" charset="0"/>
                <a:cs typeface="Times New Roman" panose="02020603050405020304" pitchFamily="18" charset="0"/>
              </a:rPr>
              <a:t>სემინარზე განსახილველი საკითხები და დავალება 2 </a:t>
            </a:r>
            <a:endParaRPr kumimoji="0" lang="en-US" sz="1800" b="0" i="0" u="none" strike="noStrike" kern="1200" cap="none" spc="0" normalizeH="0" baseline="0" noProof="0" dirty="0">
              <a:ln>
                <a:noFill/>
              </a:ln>
              <a:solidFill>
                <a:srgbClr val="44546A"/>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53B5222E-240E-4B7C-A3EB-A950234FCA2C}"/>
              </a:ext>
            </a:extLst>
          </p:cNvPr>
          <p:cNvSpPr txBox="1"/>
          <p:nvPr/>
        </p:nvSpPr>
        <p:spPr>
          <a:xfrm>
            <a:off x="1283564" y="841196"/>
            <a:ext cx="9624871" cy="6099747"/>
          </a:xfrm>
          <a:prstGeom prst="rect">
            <a:avLst/>
          </a:prstGeom>
          <a:noFill/>
        </p:spPr>
        <p:txBody>
          <a:bodyPr wrap="square" rtlCol="0">
            <a:spAutoFit/>
          </a:bodyPr>
          <a:lstStyle/>
          <a:p>
            <a:pPr>
              <a:lnSpc>
                <a:spcPct val="107000"/>
              </a:lnSpc>
              <a:spcAft>
                <a:spcPts val="800"/>
              </a:spcAft>
            </a:pPr>
            <a:r>
              <a:rPr lang="ka-GE" sz="1400" b="1" dirty="0">
                <a:latin typeface="Calibri" panose="020F0502020204030204" pitchFamily="34" charset="0"/>
                <a:ea typeface="Calibri" panose="020F0502020204030204" pitchFamily="34" charset="0"/>
                <a:cs typeface="Times New Roman" panose="02020603050405020304" pitchFamily="18" charset="0"/>
              </a:rPr>
              <a:t>დავალება 2. - </a:t>
            </a:r>
            <a:r>
              <a:rPr lang="ka-GE" sz="1400" dirty="0">
                <a:latin typeface="Calibri" panose="020F0502020204030204" pitchFamily="34" charset="0"/>
                <a:ea typeface="Calibri" panose="020F0502020204030204" pitchFamily="34" charset="0"/>
                <a:cs typeface="Times New Roman" panose="02020603050405020304" pitchFamily="18" charset="0"/>
              </a:rPr>
              <a:t>როგორ შევქმნათ კომპანიაში შიდა მეორადი მონაცემების მისაღებად მომხმარებელთა ბაზა.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ka-GE" sz="1400" dirty="0">
                <a:latin typeface="Calibri" panose="020F0502020204030204" pitchFamily="34" charset="0"/>
                <a:ea typeface="Calibri" panose="020F0502020204030204" pitchFamily="34" charset="0"/>
                <a:cs typeface="Times New Roman" panose="02020603050405020304" pitchFamily="18" charset="0"/>
              </a:rPr>
              <a:t>აიღეთ იგივე კომპანია რომელის კონკურენტსაც ზვერავდით პირველი დავალების ფარგლებში ან წარმოიდგინეთ, რომ ხართ სასტუმროების/რესტორნების  ან რომელიმე პრემიალური სუპერმარკეტების ქსელის მარკეტინგის მენეჯერი.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ka-GE" sz="1400" dirty="0">
                <a:latin typeface="Calibri" panose="020F0502020204030204" pitchFamily="34" charset="0"/>
                <a:ea typeface="Calibri" panose="020F0502020204030204" pitchFamily="34" charset="0"/>
                <a:cs typeface="Times New Roman" panose="02020603050405020304" pitchFamily="18" charset="0"/>
              </a:rPr>
              <a:t>თქვენი ამოცანაა შექმნათ მარკეტინგული ინფორმაციის კარგად გამართული სისტემა. რისთვისაც უნდა შექმნათ </a:t>
            </a:r>
            <a:r>
              <a:rPr lang="ka-GE" sz="1400" b="1" dirty="0">
                <a:latin typeface="Calibri" panose="020F0502020204030204" pitchFamily="34" charset="0"/>
                <a:ea typeface="Calibri" panose="020F0502020204030204" pitchFamily="34" charset="0"/>
                <a:cs typeface="Times New Roman" panose="02020603050405020304" pitchFamily="18" charset="0"/>
              </a:rPr>
              <a:t>მომხმარებელთა მონაცემთა ბაზა</a:t>
            </a:r>
            <a:r>
              <a:rPr lang="ka-GE" sz="1400" dirty="0">
                <a:latin typeface="Calibri" panose="020F0502020204030204" pitchFamily="34"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ka-GE" sz="1400" dirty="0">
                <a:latin typeface="Calibri" panose="020F0502020204030204" pitchFamily="34" charset="0"/>
                <a:ea typeface="Calibri" panose="020F0502020204030204" pitchFamily="34" charset="0"/>
                <a:cs typeface="Times New Roman" panose="02020603050405020304" pitchFamily="18" charset="0"/>
              </a:rPr>
              <a:t>რა საშუალებებით შექმნით მონაცემთა ბაზას? განიხილეთ სხვადასხვა საშუალებები/არხები საიდანაც შეძლებთ მისწყვდეთ თქვენს ა) </a:t>
            </a:r>
            <a:r>
              <a:rPr lang="ka-GE" sz="1400" b="1" dirty="0">
                <a:latin typeface="Calibri" panose="020F0502020204030204" pitchFamily="34" charset="0"/>
                <a:ea typeface="Calibri" panose="020F0502020204030204" pitchFamily="34" charset="0"/>
                <a:cs typeface="Times New Roman" panose="02020603050405020304" pitchFamily="18" charset="0"/>
              </a:rPr>
              <a:t>არსებულ მომხმარებლებს </a:t>
            </a:r>
            <a:r>
              <a:rPr lang="ka-GE" sz="1400" dirty="0">
                <a:latin typeface="Calibri" panose="020F0502020204030204" pitchFamily="34" charset="0"/>
                <a:ea typeface="Calibri" panose="020F0502020204030204" pitchFamily="34" charset="0"/>
                <a:cs typeface="Times New Roman" panose="02020603050405020304" pitchFamily="18" charset="0"/>
              </a:rPr>
              <a:t>და ბ) </a:t>
            </a:r>
            <a:r>
              <a:rPr lang="ka-GE" sz="1400" b="1" dirty="0">
                <a:latin typeface="Calibri" panose="020F0502020204030204" pitchFamily="34" charset="0"/>
                <a:ea typeface="Calibri" panose="020F0502020204030204" pitchFamily="34" charset="0"/>
                <a:cs typeface="Times New Roman" panose="02020603050405020304" pitchFamily="18" charset="0"/>
              </a:rPr>
              <a:t>პოტენციურ მომხმარებლებს</a:t>
            </a:r>
            <a:r>
              <a:rPr lang="ka-GE" sz="14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ka-GE" sz="1400" dirty="0">
                <a:latin typeface="Calibri" panose="020F0502020204030204" pitchFamily="34" charset="0"/>
                <a:ea typeface="Calibri" panose="020F0502020204030204" pitchFamily="34" charset="0"/>
                <a:cs typeface="Times New Roman" panose="02020603050405020304" pitchFamily="18" charset="0"/>
              </a:rPr>
              <a:t>დაგუგლეთ როგორ აკეთებენ ამას ცნობილი ბრენდები. არ დაგავიწყდეთ სოც ქსელების პოტენციალის გამოყენება ამ მიმართულებით. ჯერ განიხილეთ რა გაქვთ უკვე, რისი გამოყენებაც მომხმარებელთა მონაცემთა ბაზის შესაქმნელად გამოგადგებათ და შემდეგ იფიქრეთ რა ალტერნატიული გზები არსებობს მომხმარებლების შესახებ მონაცემების მოსაგროვებლად</a:t>
            </a: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ka-GE" sz="1400" dirty="0">
                <a:latin typeface="Calibri" panose="020F0502020204030204" pitchFamily="34" charset="0"/>
                <a:ea typeface="Calibri" panose="020F0502020204030204" pitchFamily="34" charset="0"/>
                <a:cs typeface="Times New Roman" panose="02020603050405020304" pitchFamily="18" charset="0"/>
              </a:rPr>
              <a:t>(მაგალითად, როცა ლოიალურობის სისტემის შენახვის ბიუჯეტი არ აქვს კომპანიას). ლოიალურობის სისტემის ფარგლებში მომხმარებელთა მონაცემების მოგროვების პროცესის განხილვაც გასცემს დიდწილად ამ დავალებას პასუხს.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lvl="0"/>
            <a:endParaRPr lang="ka-GE" sz="1400" b="1" dirty="0"/>
          </a:p>
          <a:p>
            <a:pPr marL="285750" lvl="0" indent="-285750">
              <a:buFont typeface="Arial" panose="020B0604020202020204" pitchFamily="34" charset="0"/>
              <a:buChar char="•"/>
            </a:pPr>
            <a:r>
              <a:rPr lang="ka-GE" sz="1400" b="1" dirty="0"/>
              <a:t>თანაბრად გაინაწილეთ სამუშაო </a:t>
            </a:r>
            <a:endParaRPr lang="en-US" sz="1400" b="1" dirty="0"/>
          </a:p>
          <a:p>
            <a:pPr marL="285750" lvl="0" indent="-285750">
              <a:buFont typeface="Arial" panose="020B0604020202020204" pitchFamily="34" charset="0"/>
              <a:buChar char="•"/>
            </a:pPr>
            <a:r>
              <a:rPr lang="ka-GE" sz="1400" b="1" dirty="0"/>
              <a:t>დაგეგმეთ მომხმარებელთა შესახებ მონაცემების მოგროვების პროცესის ეტაპები </a:t>
            </a:r>
            <a:endParaRPr lang="en-US" sz="1400" b="1" dirty="0"/>
          </a:p>
          <a:p>
            <a:pPr marL="285750" lvl="0" indent="-285750">
              <a:buFont typeface="Arial" panose="020B0604020202020204" pitchFamily="34" charset="0"/>
              <a:buChar char="•"/>
            </a:pPr>
            <a:r>
              <a:rPr lang="ka-GE" sz="1400" b="1" dirty="0"/>
              <a:t>განიხილეთ თითოეული ეტაპი დეტალურად</a:t>
            </a:r>
            <a:endParaRPr lang="en-US" sz="1400" b="1" dirty="0"/>
          </a:p>
          <a:p>
            <a:pPr marL="285750" lvl="0" indent="-285750">
              <a:buFont typeface="Arial" panose="020B0604020202020204" pitchFamily="34" charset="0"/>
              <a:buChar char="•"/>
            </a:pPr>
            <a:r>
              <a:rPr lang="ka-GE" sz="1400" b="1" dirty="0"/>
              <a:t>გააკეთეთ შესასრულებელი სამუშაოების თაიმლაინი ექსელის ცხრილის სახით ( შესრულების ვადები შეიძლება იყოს პირობითი) </a:t>
            </a:r>
            <a:endParaRPr lang="en-US" sz="1400" b="1" dirty="0"/>
          </a:p>
          <a:p>
            <a:pPr marL="285750" lvl="0" indent="-285750">
              <a:buFont typeface="Arial" panose="020B0604020202020204" pitchFamily="34" charset="0"/>
              <a:buChar char="•"/>
            </a:pPr>
            <a:r>
              <a:rPr lang="ka-GE" sz="1400" b="1" dirty="0"/>
              <a:t>მოამზადეთ მოკლე პრეზენტაცია</a:t>
            </a:r>
            <a:endParaRPr lang="en-US" sz="1400" b="1" dirty="0"/>
          </a:p>
          <a:p>
            <a:endParaRPr lang="ka-GE" sz="1400" dirty="0"/>
          </a:p>
          <a:p>
            <a:r>
              <a:rPr lang="ka-GE" sz="1400" dirty="0"/>
              <a:t>კითხვების შემთხვევაში დამირეკეთ ( +995 577 557 975) ნებისმიერ დროს ან მომწერეთ. </a:t>
            </a:r>
            <a:endParaRPr lang="en-US" sz="1400" dirty="0"/>
          </a:p>
          <a:p>
            <a:r>
              <a:rPr lang="ka-GE" sz="1400" dirty="0"/>
              <a:t>წარმატებები!</a:t>
            </a:r>
            <a:endParaRPr lang="en-US" sz="1400" dirty="0"/>
          </a:p>
          <a:p>
            <a:r>
              <a:rPr lang="ka-GE" sz="1400" dirty="0"/>
              <a:t>დავალების შესრულების დედლაინი : 01.04.2021</a:t>
            </a:r>
            <a:endParaRPr lang="en-US" sz="1400" dirty="0"/>
          </a:p>
        </p:txBody>
      </p:sp>
    </p:spTree>
    <p:extLst>
      <p:ext uri="{BB962C8B-B14F-4D97-AF65-F5344CB8AC3E}">
        <p14:creationId xmlns:p14="http://schemas.microsoft.com/office/powerpoint/2010/main" val="3501726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4456387" y="1049225"/>
            <a:ext cx="8387255" cy="3539430"/>
          </a:xfrm>
          <a:prstGeom prst="rect">
            <a:avLst/>
          </a:prstGeom>
        </p:spPr>
        <p:txBody>
          <a:bodyPr wrap="square">
            <a:spAutoFit/>
          </a:bodyPr>
          <a:lstStyle/>
          <a:p>
            <a:r>
              <a:rPr lang="ka-GE" sz="2800" dirty="0">
                <a:latin typeface="Bebas Neue Regular" panose="00000500000000000000" pitchFamily="2" charset="0"/>
              </a:rPr>
              <a:t>მადლობა ყურადღებისთვის!</a:t>
            </a:r>
            <a:endParaRPr lang="en-US" sz="2800" dirty="0">
              <a:latin typeface="Bebas Neue Regular" panose="00000500000000000000" pitchFamily="2" charset="0"/>
            </a:endParaRPr>
          </a:p>
          <a:p>
            <a:endParaRPr lang="ka-GE" sz="2800" dirty="0">
              <a:latin typeface="Bebas Neue Regular" panose="00000500000000000000" pitchFamily="2" charset="0"/>
            </a:endParaRPr>
          </a:p>
          <a:p>
            <a:br>
              <a:rPr lang="ka-GE" sz="2800" dirty="0">
                <a:latin typeface="Bebas Neue Regular" panose="00000500000000000000" pitchFamily="2" charset="0"/>
              </a:rPr>
            </a:br>
            <a:br>
              <a:rPr lang="ka-GE" sz="2800" dirty="0">
                <a:latin typeface="Bebas Neue Regular" panose="00000500000000000000" pitchFamily="2" charset="0"/>
              </a:rPr>
            </a:br>
            <a:br>
              <a:rPr lang="ka-GE" sz="2800" dirty="0">
                <a:latin typeface="Bebas Neue Regular" panose="00000500000000000000" pitchFamily="2" charset="0"/>
              </a:rPr>
            </a:br>
            <a:br>
              <a:rPr lang="ka-GE" sz="2800" dirty="0">
                <a:latin typeface="Bebas Neue Regular" panose="00000500000000000000" pitchFamily="2" charset="0"/>
              </a:rPr>
            </a:br>
            <a:br>
              <a:rPr lang="ka-GE" sz="2800" dirty="0">
                <a:latin typeface="Bebas Neue Regular" panose="00000500000000000000" pitchFamily="2" charset="0"/>
              </a:rPr>
            </a:br>
            <a:endParaRPr lang="en-US" sz="2800" dirty="0">
              <a:latin typeface="Bebas Neue Regular" panose="00000500000000000000" pitchFamily="2" charset="0"/>
            </a:endParaRPr>
          </a:p>
        </p:txBody>
      </p:sp>
    </p:spTree>
    <p:extLst>
      <p:ext uri="{BB962C8B-B14F-4D97-AF65-F5344CB8AC3E}">
        <p14:creationId xmlns:p14="http://schemas.microsoft.com/office/powerpoint/2010/main" val="1548751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7045AC-7C1C-4FFE-9A48-84E31B87DF15}"/>
              </a:ext>
            </a:extLst>
          </p:cNvPr>
          <p:cNvSpPr/>
          <p:nvPr/>
        </p:nvSpPr>
        <p:spPr>
          <a:xfrm>
            <a:off x="696287" y="371280"/>
            <a:ext cx="9624872" cy="954107"/>
          </a:xfrm>
          <a:prstGeom prst="rect">
            <a:avLst/>
          </a:prstGeom>
        </p:spPr>
        <p:txBody>
          <a:bodyPr wrap="square">
            <a:spAutoFit/>
          </a:bodyPr>
          <a:lstStyle/>
          <a:p>
            <a:pPr algn="ctr"/>
            <a:br>
              <a:rPr lang="ka-GE" sz="2800" dirty="0">
                <a:latin typeface="Bebas Neue Regular" panose="00000500000000000000" pitchFamily="2" charset="0"/>
              </a:rPr>
            </a:br>
            <a:endParaRPr lang="en-US" sz="2800" dirty="0">
              <a:latin typeface="Bebas Neue Regular" panose="00000500000000000000" pitchFamily="2" charset="0"/>
            </a:endParaRPr>
          </a:p>
        </p:txBody>
      </p:sp>
      <p:sp>
        <p:nvSpPr>
          <p:cNvPr id="3" name="Rectangle 2">
            <a:extLst>
              <a:ext uri="{FF2B5EF4-FFF2-40B4-BE49-F238E27FC236}">
                <a16:creationId xmlns:a16="http://schemas.microsoft.com/office/drawing/2014/main" id="{BA992C4F-B20D-4FD3-AB88-A22E2FABC253}"/>
              </a:ext>
            </a:extLst>
          </p:cNvPr>
          <p:cNvSpPr/>
          <p:nvPr/>
        </p:nvSpPr>
        <p:spPr>
          <a:xfrm>
            <a:off x="959141" y="413485"/>
            <a:ext cx="8738532" cy="400110"/>
          </a:xfrm>
          <a:prstGeom prst="rect">
            <a:avLst/>
          </a:prstGeom>
        </p:spPr>
        <p:txBody>
          <a:bodyPr wrap="square">
            <a:spAutoFit/>
          </a:bodyPr>
          <a:lstStyle/>
          <a:p>
            <a:r>
              <a:rPr lang="ka-GE" sz="2000" dirty="0">
                <a:solidFill>
                  <a:schemeClr val="tx2"/>
                </a:solidFill>
                <a:ea typeface="Times New Roman" panose="02020603050405020304" pitchFamily="18" charset="0"/>
                <a:cs typeface="Times New Roman" panose="02020603050405020304" pitchFamily="18" charset="0"/>
              </a:rPr>
              <a:t>მეორადი ინფორმაცია და მომხმარებლის საინფორმაციო ბაზები</a:t>
            </a:r>
            <a:endParaRPr lang="en-US" dirty="0">
              <a:solidFill>
                <a:schemeClr val="tx2"/>
              </a:solidFill>
            </a:endParaRPr>
          </a:p>
        </p:txBody>
      </p:sp>
      <p:sp>
        <p:nvSpPr>
          <p:cNvPr id="2" name="TextBox 1">
            <a:extLst>
              <a:ext uri="{FF2B5EF4-FFF2-40B4-BE49-F238E27FC236}">
                <a16:creationId xmlns:a16="http://schemas.microsoft.com/office/drawing/2014/main" id="{757680E9-9107-49E6-8DA8-A3461CBFA1E1}"/>
              </a:ext>
            </a:extLst>
          </p:cNvPr>
          <p:cNvSpPr txBox="1"/>
          <p:nvPr/>
        </p:nvSpPr>
        <p:spPr>
          <a:xfrm>
            <a:off x="959141" y="1325387"/>
            <a:ext cx="9208316" cy="523220"/>
          </a:xfrm>
          <a:prstGeom prst="rect">
            <a:avLst/>
          </a:prstGeom>
          <a:noFill/>
        </p:spPr>
        <p:txBody>
          <a:bodyPr wrap="square" rtlCol="0">
            <a:spAutoFit/>
          </a:bodyPr>
          <a:lstStyle/>
          <a:p>
            <a:r>
              <a:rPr lang="ka-GE" sz="1400" b="1" dirty="0"/>
              <a:t>მეორადი მონაცემები ( </a:t>
            </a:r>
            <a:r>
              <a:rPr lang="en-US" sz="1400" b="1" dirty="0"/>
              <a:t>Secondary data) </a:t>
            </a:r>
            <a:r>
              <a:rPr lang="en-US" sz="1400" dirty="0"/>
              <a:t>- </a:t>
            </a:r>
            <a:r>
              <a:rPr lang="ka-GE" sz="1400" dirty="0"/>
              <a:t>ინფორმაცია, რომელიც უკვე არსებობს და შეგროვებულია სხვა მიზნებისათვის</a:t>
            </a:r>
            <a:endParaRPr lang="en-US" sz="1400" dirty="0"/>
          </a:p>
        </p:txBody>
      </p:sp>
      <p:sp>
        <p:nvSpPr>
          <p:cNvPr id="4" name="TextBox 3">
            <a:extLst>
              <a:ext uri="{FF2B5EF4-FFF2-40B4-BE49-F238E27FC236}">
                <a16:creationId xmlns:a16="http://schemas.microsoft.com/office/drawing/2014/main" id="{2E56AB9C-99B8-434B-9C68-2EC6C8377A5B}"/>
              </a:ext>
            </a:extLst>
          </p:cNvPr>
          <p:cNvSpPr txBox="1"/>
          <p:nvPr/>
        </p:nvSpPr>
        <p:spPr>
          <a:xfrm>
            <a:off x="959141" y="2052622"/>
            <a:ext cx="8992998" cy="307777"/>
          </a:xfrm>
          <a:prstGeom prst="rect">
            <a:avLst/>
          </a:prstGeom>
          <a:noFill/>
        </p:spPr>
        <p:txBody>
          <a:bodyPr wrap="square" rtlCol="0">
            <a:spAutoFit/>
          </a:bodyPr>
          <a:lstStyle/>
          <a:p>
            <a:r>
              <a:rPr lang="ka-GE" sz="1400" b="1" dirty="0"/>
              <a:t>პირველადი მონაცემები ( </a:t>
            </a:r>
            <a:r>
              <a:rPr lang="en-US" sz="1400" b="1" dirty="0"/>
              <a:t>Primary data) - </a:t>
            </a:r>
            <a:r>
              <a:rPr lang="ka-GE" sz="1400" dirty="0"/>
              <a:t>ინფორმაცია, რომელსაც მოცემული მიზნისთვის აგროვებენ</a:t>
            </a:r>
            <a:endParaRPr lang="en-US" sz="1400" dirty="0"/>
          </a:p>
        </p:txBody>
      </p:sp>
      <p:sp>
        <p:nvSpPr>
          <p:cNvPr id="6" name="TextBox 5">
            <a:extLst>
              <a:ext uri="{FF2B5EF4-FFF2-40B4-BE49-F238E27FC236}">
                <a16:creationId xmlns:a16="http://schemas.microsoft.com/office/drawing/2014/main" id="{FC3A87E4-2245-4281-B102-B4AF83A4558D}"/>
              </a:ext>
            </a:extLst>
          </p:cNvPr>
          <p:cNvSpPr txBox="1"/>
          <p:nvPr/>
        </p:nvSpPr>
        <p:spPr>
          <a:xfrm>
            <a:off x="959141" y="2564414"/>
            <a:ext cx="8061820" cy="2893100"/>
          </a:xfrm>
          <a:prstGeom prst="rect">
            <a:avLst/>
          </a:prstGeom>
          <a:noFill/>
        </p:spPr>
        <p:txBody>
          <a:bodyPr wrap="square" rtlCol="0">
            <a:spAutoFit/>
          </a:bodyPr>
          <a:lstStyle/>
          <a:p>
            <a:r>
              <a:rPr lang="ka-GE" sz="1400" b="1" dirty="0"/>
              <a:t>კომერციული ონლაინმონაცემთა ბაზა ( </a:t>
            </a:r>
            <a:r>
              <a:rPr lang="en-US" sz="1400" b="1" dirty="0"/>
              <a:t>online databases)</a:t>
            </a:r>
            <a:r>
              <a:rPr lang="ka-GE" sz="1400" b="1" dirty="0"/>
              <a:t> </a:t>
            </a:r>
            <a:r>
              <a:rPr lang="ka-GE" sz="1400" dirty="0"/>
              <a:t>- ციფრული მონაცემების საცავები, რომლებიც გამიზნულია გასაყიდად და ხელმისაწვდომია ონლაინ.  </a:t>
            </a:r>
          </a:p>
          <a:p>
            <a:r>
              <a:rPr lang="en-US" sz="1400" b="1" dirty="0"/>
              <a:t>Nielsen – </a:t>
            </a:r>
            <a:r>
              <a:rPr lang="ka-GE" sz="1400" dirty="0"/>
              <a:t>27 ქვეყანაში ყიდის 260 000 ოჯახისგან მომხმარებელთა პანელებით მიღებულ ინფორმაციას. ინფორმაცია მოიცავს: პანელისტების მიერ შესყიდულ პროდუქტებს, მომხმარებელთა დემოგრაფიული მონაცემებს, ბრენდისადმი ლოიალურობას და სხვა უამრავ მონაცემს. </a:t>
            </a:r>
          </a:p>
          <a:p>
            <a:r>
              <a:rPr lang="ka-GE" sz="1400" dirty="0"/>
              <a:t>ნილსენი ბროდკასტინგ კომპანიებისთვის -  „ფიფლმეტრებით“ მოპოვებული ინფორმაციას ყიდის გადაცემების ყურებადობის შესახებ. რაზე დაყრდნობითაც დგება გადაცემების რეიტინგები და დგინდება მასში განსათავსებელი რეკლამის ფასი. </a:t>
            </a:r>
          </a:p>
          <a:p>
            <a:r>
              <a:rPr lang="ka-GE" sz="1400" b="1" dirty="0"/>
              <a:t>იქსფირიენ ქონსუმერ რისერჩი ( </a:t>
            </a:r>
            <a:r>
              <a:rPr lang="en-US" sz="1400" b="1" dirty="0"/>
              <a:t>Experian Consumer Research</a:t>
            </a:r>
            <a:r>
              <a:rPr lang="en-US" sz="1400" dirty="0"/>
              <a:t>) – </a:t>
            </a:r>
            <a:r>
              <a:rPr lang="ka-GE" sz="1400" dirty="0"/>
              <a:t>ყიდის მომხმარებელთა მონაცემებს 8000 ბრენდის 450 პროდუქტის კატეგორიის ჭრილში; ეს მონაცემებია: მომხმარებელთა შესყიდვები, მომხმარებელთ პროფილები, ცხოვრების სტილი, დამოკიდებულებები და მედიაუპირატესობები. </a:t>
            </a:r>
          </a:p>
        </p:txBody>
      </p:sp>
      <p:sp>
        <p:nvSpPr>
          <p:cNvPr id="7" name="TextBox 6">
            <a:extLst>
              <a:ext uri="{FF2B5EF4-FFF2-40B4-BE49-F238E27FC236}">
                <a16:creationId xmlns:a16="http://schemas.microsoft.com/office/drawing/2014/main" id="{0DA8D5E1-8047-4E9A-91DC-44A218920667}"/>
              </a:ext>
            </a:extLst>
          </p:cNvPr>
          <p:cNvSpPr txBox="1"/>
          <p:nvPr/>
        </p:nvSpPr>
        <p:spPr>
          <a:xfrm>
            <a:off x="959141" y="5527551"/>
            <a:ext cx="8752561" cy="307777"/>
          </a:xfrm>
          <a:prstGeom prst="rect">
            <a:avLst/>
          </a:prstGeom>
          <a:noFill/>
        </p:spPr>
        <p:txBody>
          <a:bodyPr wrap="square" rtlCol="0">
            <a:spAutoFit/>
          </a:bodyPr>
          <a:lstStyle/>
          <a:p>
            <a:r>
              <a:rPr lang="ka-GE" sz="1400" b="1" dirty="0"/>
              <a:t>ინტერნეტ საძიებო სისტემები </a:t>
            </a:r>
            <a:r>
              <a:rPr lang="ka-GE" sz="1400" dirty="0"/>
              <a:t>- ხშირად უფასო ინფორმაციის მოძიების საშუალებას იძლევა </a:t>
            </a:r>
            <a:endParaRPr lang="en-US" sz="1400" dirty="0"/>
          </a:p>
        </p:txBody>
      </p:sp>
    </p:spTree>
    <p:extLst>
      <p:ext uri="{BB962C8B-B14F-4D97-AF65-F5344CB8AC3E}">
        <p14:creationId xmlns:p14="http://schemas.microsoft.com/office/powerpoint/2010/main" val="2650469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7045AC-7C1C-4FFE-9A48-84E31B87DF15}"/>
              </a:ext>
            </a:extLst>
          </p:cNvPr>
          <p:cNvSpPr/>
          <p:nvPr/>
        </p:nvSpPr>
        <p:spPr>
          <a:xfrm>
            <a:off x="696287" y="371280"/>
            <a:ext cx="9624872" cy="95410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br>
              <a:rPr kumimoji="0" lang="ka-GE" sz="2800" b="0" i="0" u="none" strike="noStrike" kern="1200" cap="none" spc="0" normalizeH="0" baseline="0" noProof="0" dirty="0">
                <a:ln>
                  <a:noFill/>
                </a:ln>
                <a:solidFill>
                  <a:prstClr val="black"/>
                </a:solidFill>
                <a:effectLst/>
                <a:uLnTx/>
                <a:uFillTx/>
                <a:latin typeface="Bebas Neue Regular" panose="00000500000000000000" pitchFamily="2" charset="0"/>
                <a:ea typeface="+mn-ea"/>
                <a:cs typeface="+mn-cs"/>
              </a:rPr>
            </a:br>
            <a:endParaRPr kumimoji="0" lang="en-US" sz="2800" b="0" i="0" u="none" strike="noStrike" kern="1200" cap="none" spc="0" normalizeH="0" baseline="0" noProof="0" dirty="0">
              <a:ln>
                <a:noFill/>
              </a:ln>
              <a:solidFill>
                <a:prstClr val="black"/>
              </a:solidFill>
              <a:effectLst/>
              <a:uLnTx/>
              <a:uFillTx/>
              <a:latin typeface="Bebas Neue Regular" panose="00000500000000000000" pitchFamily="2" charset="0"/>
              <a:ea typeface="+mn-ea"/>
              <a:cs typeface="+mn-cs"/>
            </a:endParaRPr>
          </a:p>
        </p:txBody>
      </p:sp>
      <p:sp>
        <p:nvSpPr>
          <p:cNvPr id="3" name="Rectangle 2">
            <a:extLst>
              <a:ext uri="{FF2B5EF4-FFF2-40B4-BE49-F238E27FC236}">
                <a16:creationId xmlns:a16="http://schemas.microsoft.com/office/drawing/2014/main" id="{BA992C4F-B20D-4FD3-AB88-A22E2FABC253}"/>
              </a:ext>
            </a:extLst>
          </p:cNvPr>
          <p:cNvSpPr/>
          <p:nvPr/>
        </p:nvSpPr>
        <p:spPr>
          <a:xfrm>
            <a:off x="959141" y="413485"/>
            <a:ext cx="8738532" cy="400110"/>
          </a:xfrm>
          <a:prstGeom prst="rect">
            <a:avLst/>
          </a:prstGeom>
        </p:spPr>
        <p:txBody>
          <a:bodyPr wrap="square">
            <a:spAutoFit/>
          </a:bodyPr>
          <a:lstStyle/>
          <a:p>
            <a:pPr lvl="0"/>
            <a:r>
              <a:rPr lang="ka-GE" sz="2000" dirty="0">
                <a:solidFill>
                  <a:srgbClr val="44546A"/>
                </a:solidFill>
                <a:ea typeface="Times New Roman" panose="02020603050405020304" pitchFamily="18" charset="0"/>
                <a:cs typeface="Times New Roman" panose="02020603050405020304" pitchFamily="18" charset="0"/>
              </a:rPr>
              <a:t>მეორადი ინფორმაციის და­­დებითი და უარყოფითი მხარეები;</a:t>
            </a:r>
            <a:endParaRPr kumimoji="0" lang="en-US" sz="1800" b="0" i="0" u="none" strike="noStrike" kern="1200" cap="none" spc="0" normalizeH="0" baseline="0" noProof="0" dirty="0">
              <a:ln>
                <a:noFill/>
              </a:ln>
              <a:solidFill>
                <a:srgbClr val="44546A"/>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7A4E0371-5F81-4E79-971C-70A428387E27}"/>
              </a:ext>
            </a:extLst>
          </p:cNvPr>
          <p:cNvSpPr txBox="1"/>
          <p:nvPr/>
        </p:nvSpPr>
        <p:spPr>
          <a:xfrm>
            <a:off x="959140" y="1048624"/>
            <a:ext cx="9929769" cy="1600438"/>
          </a:xfrm>
          <a:prstGeom prst="rect">
            <a:avLst/>
          </a:prstGeom>
          <a:noFill/>
        </p:spPr>
        <p:txBody>
          <a:bodyPr wrap="square" rtlCol="0">
            <a:spAutoFit/>
          </a:bodyPr>
          <a:lstStyle/>
          <a:p>
            <a:r>
              <a:rPr lang="ka-GE" sz="1400" b="1" dirty="0"/>
              <a:t>დადებითი მხარე </a:t>
            </a:r>
            <a:endParaRPr lang="ka-GE" sz="1400" dirty="0"/>
          </a:p>
          <a:p>
            <a:pPr marL="285750" indent="-285750">
              <a:buFont typeface="Arial" panose="020B0604020202020204" pitchFamily="34" charset="0"/>
              <a:buChar char="•"/>
            </a:pPr>
            <a:r>
              <a:rPr lang="ka-GE" sz="1400" dirty="0"/>
              <a:t>მეორადი მონაცემების მოგროვება უფრო ნაკლებ დროსა და დანახარჯებს მოითხოვს ვიდრე პირველადი. </a:t>
            </a:r>
          </a:p>
          <a:p>
            <a:pPr marL="285750" indent="-285750">
              <a:buFont typeface="Arial" panose="020B0604020202020204" pitchFamily="34" charset="0"/>
              <a:buChar char="•"/>
            </a:pPr>
            <a:r>
              <a:rPr lang="ka-GE" sz="1400" dirty="0"/>
              <a:t>მეორადი ინფორმაცია გვაძლევს საშუალებას გავეცნოთ ისეთ ძვირფასს ინფორმაციას, რომელსაც ჩვენი ძალებით ვერ უზრუნველვყოფდით, მაგალითად მაღაზიების გრძელვადიანი აუდიტი, პროდუქტის ფასები, ბაზრის წილები და ბრენდის მაჩვენებლები. რასაც ‘</a:t>
            </a:r>
            <a:r>
              <a:rPr lang="ka-GE" sz="1400" b="1" dirty="0"/>
              <a:t>სიმფონი აირაი’ ჯგუფი ინფოსკანის მომსახურებით </a:t>
            </a:r>
            <a:r>
              <a:rPr lang="ka-GE" sz="1400" dirty="0"/>
              <a:t>გვთავაზობს მსოფლიოს მრავალ ქვეყანაში 34 000 სავაჭრო ობიექტიდან. </a:t>
            </a:r>
          </a:p>
          <a:p>
            <a:pPr marL="285750" indent="-285750">
              <a:buFont typeface="Arial" panose="020B0604020202020204" pitchFamily="34" charset="0"/>
              <a:buChar char="•"/>
            </a:pPr>
            <a:endParaRPr lang="en-US" sz="1400" dirty="0"/>
          </a:p>
        </p:txBody>
      </p:sp>
      <p:sp>
        <p:nvSpPr>
          <p:cNvPr id="7" name="TextBox 6">
            <a:extLst>
              <a:ext uri="{FF2B5EF4-FFF2-40B4-BE49-F238E27FC236}">
                <a16:creationId xmlns:a16="http://schemas.microsoft.com/office/drawing/2014/main" id="{196A1525-935C-4A3F-B558-31AD3CC2E88B}"/>
              </a:ext>
            </a:extLst>
          </p:cNvPr>
          <p:cNvSpPr txBox="1"/>
          <p:nvPr/>
        </p:nvSpPr>
        <p:spPr>
          <a:xfrm>
            <a:off x="959141" y="2973639"/>
            <a:ext cx="9929768" cy="1169551"/>
          </a:xfrm>
          <a:prstGeom prst="rect">
            <a:avLst/>
          </a:prstGeom>
          <a:noFill/>
        </p:spPr>
        <p:txBody>
          <a:bodyPr wrap="square" rtlCol="0">
            <a:spAutoFit/>
          </a:bodyPr>
          <a:lstStyle/>
          <a:p>
            <a:r>
              <a:rPr lang="ka-GE" sz="1400" b="1" dirty="0"/>
              <a:t>მეორადი ინფორმაცია კონკრეტული ამოცანის გადაჭრას ხშირად სრულად ვერ უზრუნველყოფს, მაგრამ გვეხმარება:  </a:t>
            </a:r>
          </a:p>
          <a:p>
            <a:pPr marL="342900" indent="-342900">
              <a:buAutoNum type="arabicParenR"/>
            </a:pPr>
            <a:r>
              <a:rPr lang="ka-GE" sz="1400" dirty="0"/>
              <a:t>კვლევის პრობლემის  უკეთ ფორმულირებაში</a:t>
            </a:r>
          </a:p>
          <a:p>
            <a:pPr marL="342900" indent="-342900">
              <a:buAutoNum type="arabicParenR"/>
            </a:pPr>
            <a:r>
              <a:rPr lang="ka-GE" sz="1400" dirty="0"/>
              <a:t>შესაფერისი კვლევის მეთოდის შერჩევაში</a:t>
            </a:r>
          </a:p>
          <a:p>
            <a:pPr marL="342900" indent="-342900">
              <a:buAutoNum type="arabicParenR"/>
            </a:pPr>
            <a:r>
              <a:rPr lang="ka-GE" sz="1400" dirty="0"/>
              <a:t>შედარებითი მონაცემების წარმოდგენაში, რომლითაც პირველადი ინფორმაცია უფრო კარგად ინტერპრეტირებული იქნება. </a:t>
            </a:r>
            <a:endParaRPr lang="en-US" sz="1400" dirty="0"/>
          </a:p>
        </p:txBody>
      </p:sp>
    </p:spTree>
    <p:extLst>
      <p:ext uri="{BB962C8B-B14F-4D97-AF65-F5344CB8AC3E}">
        <p14:creationId xmlns:p14="http://schemas.microsoft.com/office/powerpoint/2010/main" val="2038628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7045AC-7C1C-4FFE-9A48-84E31B87DF15}"/>
              </a:ext>
            </a:extLst>
          </p:cNvPr>
          <p:cNvSpPr/>
          <p:nvPr/>
        </p:nvSpPr>
        <p:spPr>
          <a:xfrm>
            <a:off x="696287" y="371280"/>
            <a:ext cx="9624872" cy="95410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br>
              <a:rPr kumimoji="0" lang="ka-GE" sz="2800" b="0" i="0" u="none" strike="noStrike" kern="1200" cap="none" spc="0" normalizeH="0" baseline="0" noProof="0" dirty="0">
                <a:ln>
                  <a:noFill/>
                </a:ln>
                <a:solidFill>
                  <a:prstClr val="black"/>
                </a:solidFill>
                <a:effectLst/>
                <a:uLnTx/>
                <a:uFillTx/>
                <a:latin typeface="Bebas Neue Regular" panose="00000500000000000000" pitchFamily="2" charset="0"/>
                <a:ea typeface="+mn-ea"/>
                <a:cs typeface="+mn-cs"/>
              </a:rPr>
            </a:br>
            <a:endParaRPr kumimoji="0" lang="en-US" sz="2800" b="0" i="0" u="none" strike="noStrike" kern="1200" cap="none" spc="0" normalizeH="0" baseline="0" noProof="0" dirty="0">
              <a:ln>
                <a:noFill/>
              </a:ln>
              <a:solidFill>
                <a:prstClr val="black"/>
              </a:solidFill>
              <a:effectLst/>
              <a:uLnTx/>
              <a:uFillTx/>
              <a:latin typeface="Bebas Neue Regular" panose="00000500000000000000" pitchFamily="2" charset="0"/>
              <a:ea typeface="+mn-ea"/>
              <a:cs typeface="+mn-cs"/>
            </a:endParaRPr>
          </a:p>
        </p:txBody>
      </p:sp>
      <p:sp>
        <p:nvSpPr>
          <p:cNvPr id="3" name="Rectangle 2">
            <a:extLst>
              <a:ext uri="{FF2B5EF4-FFF2-40B4-BE49-F238E27FC236}">
                <a16:creationId xmlns:a16="http://schemas.microsoft.com/office/drawing/2014/main" id="{BA992C4F-B20D-4FD3-AB88-A22E2FABC253}"/>
              </a:ext>
            </a:extLst>
          </p:cNvPr>
          <p:cNvSpPr/>
          <p:nvPr/>
        </p:nvSpPr>
        <p:spPr>
          <a:xfrm>
            <a:off x="959141" y="413485"/>
            <a:ext cx="8738532" cy="400110"/>
          </a:xfrm>
          <a:prstGeom prst="rect">
            <a:avLst/>
          </a:prstGeom>
        </p:spPr>
        <p:txBody>
          <a:bodyPr wrap="square">
            <a:spAutoFit/>
          </a:bodyPr>
          <a:lstStyle/>
          <a:p>
            <a:pPr lvl="0"/>
            <a:r>
              <a:rPr lang="ka-GE" sz="2000" dirty="0">
                <a:solidFill>
                  <a:srgbClr val="44546A"/>
                </a:solidFill>
                <a:ea typeface="Times New Roman" panose="02020603050405020304" pitchFamily="18" charset="0"/>
                <a:cs typeface="Times New Roman" panose="02020603050405020304" pitchFamily="18" charset="0"/>
              </a:rPr>
              <a:t>მეორადი ინფორმაციის და­­დებითი და უარყოფითი მხარეები;</a:t>
            </a:r>
            <a:endParaRPr kumimoji="0" lang="en-US" sz="1800" b="0" i="0" u="none" strike="noStrike" kern="1200" cap="none" spc="0" normalizeH="0" baseline="0" noProof="0" dirty="0">
              <a:ln>
                <a:noFill/>
              </a:ln>
              <a:solidFill>
                <a:srgbClr val="44546A"/>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B8AB4B31-17FD-4BF3-A20E-44AB2CCCEE15}"/>
              </a:ext>
            </a:extLst>
          </p:cNvPr>
          <p:cNvPicPr>
            <a:picLocks noChangeAspect="1"/>
          </p:cNvPicPr>
          <p:nvPr/>
        </p:nvPicPr>
        <p:blipFill>
          <a:blip r:embed="rId2"/>
          <a:stretch>
            <a:fillRect/>
          </a:stretch>
        </p:blipFill>
        <p:spPr>
          <a:xfrm>
            <a:off x="959141" y="946038"/>
            <a:ext cx="5766697" cy="2940182"/>
          </a:xfrm>
          <a:prstGeom prst="rect">
            <a:avLst/>
          </a:prstGeom>
        </p:spPr>
      </p:pic>
      <p:pic>
        <p:nvPicPr>
          <p:cNvPr id="10" name="Picture 9">
            <a:extLst>
              <a:ext uri="{FF2B5EF4-FFF2-40B4-BE49-F238E27FC236}">
                <a16:creationId xmlns:a16="http://schemas.microsoft.com/office/drawing/2014/main" id="{5F0FF607-7312-4B59-B7EE-AEFAC3436FFB}"/>
              </a:ext>
            </a:extLst>
          </p:cNvPr>
          <p:cNvPicPr>
            <a:picLocks noChangeAspect="1"/>
          </p:cNvPicPr>
          <p:nvPr/>
        </p:nvPicPr>
        <p:blipFill>
          <a:blip r:embed="rId3"/>
          <a:stretch>
            <a:fillRect/>
          </a:stretch>
        </p:blipFill>
        <p:spPr>
          <a:xfrm>
            <a:off x="878537" y="4115821"/>
            <a:ext cx="7623539" cy="2553427"/>
          </a:xfrm>
          <a:prstGeom prst="rect">
            <a:avLst/>
          </a:prstGeom>
        </p:spPr>
      </p:pic>
    </p:spTree>
    <p:extLst>
      <p:ext uri="{BB962C8B-B14F-4D97-AF65-F5344CB8AC3E}">
        <p14:creationId xmlns:p14="http://schemas.microsoft.com/office/powerpoint/2010/main" val="1700072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7045AC-7C1C-4FFE-9A48-84E31B87DF15}"/>
              </a:ext>
            </a:extLst>
          </p:cNvPr>
          <p:cNvSpPr/>
          <p:nvPr/>
        </p:nvSpPr>
        <p:spPr>
          <a:xfrm>
            <a:off x="696287" y="371280"/>
            <a:ext cx="9624872" cy="95410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br>
              <a:rPr kumimoji="0" lang="ka-GE" sz="2800" b="0" i="0" u="none" strike="noStrike" kern="1200" cap="none" spc="0" normalizeH="0" baseline="0" noProof="0" dirty="0">
                <a:ln>
                  <a:noFill/>
                </a:ln>
                <a:solidFill>
                  <a:prstClr val="black"/>
                </a:solidFill>
                <a:effectLst/>
                <a:uLnTx/>
                <a:uFillTx/>
                <a:latin typeface="Bebas Neue Regular" panose="00000500000000000000" pitchFamily="2" charset="0"/>
                <a:ea typeface="+mn-ea"/>
                <a:cs typeface="+mn-cs"/>
              </a:rPr>
            </a:br>
            <a:endParaRPr kumimoji="0" lang="en-US" sz="2800" b="0" i="0" u="none" strike="noStrike" kern="1200" cap="none" spc="0" normalizeH="0" baseline="0" noProof="0" dirty="0">
              <a:ln>
                <a:noFill/>
              </a:ln>
              <a:solidFill>
                <a:prstClr val="black"/>
              </a:solidFill>
              <a:effectLst/>
              <a:uLnTx/>
              <a:uFillTx/>
              <a:latin typeface="Bebas Neue Regular" panose="00000500000000000000" pitchFamily="2" charset="0"/>
              <a:ea typeface="+mn-ea"/>
              <a:cs typeface="+mn-cs"/>
            </a:endParaRPr>
          </a:p>
        </p:txBody>
      </p:sp>
      <p:sp>
        <p:nvSpPr>
          <p:cNvPr id="3" name="Rectangle 2">
            <a:extLst>
              <a:ext uri="{FF2B5EF4-FFF2-40B4-BE49-F238E27FC236}">
                <a16:creationId xmlns:a16="http://schemas.microsoft.com/office/drawing/2014/main" id="{BA992C4F-B20D-4FD3-AB88-A22E2FABC253}"/>
              </a:ext>
            </a:extLst>
          </p:cNvPr>
          <p:cNvSpPr/>
          <p:nvPr/>
        </p:nvSpPr>
        <p:spPr>
          <a:xfrm>
            <a:off x="959141" y="413485"/>
            <a:ext cx="8738532" cy="400110"/>
          </a:xfrm>
          <a:prstGeom prst="rect">
            <a:avLst/>
          </a:prstGeom>
        </p:spPr>
        <p:txBody>
          <a:bodyPr wrap="square">
            <a:spAutoFit/>
          </a:bodyPr>
          <a:lstStyle/>
          <a:p>
            <a:pPr lvl="0"/>
            <a:r>
              <a:rPr lang="ka-GE" sz="2000" dirty="0">
                <a:solidFill>
                  <a:srgbClr val="44546A"/>
                </a:solidFill>
                <a:ea typeface="Times New Roman" panose="02020603050405020304" pitchFamily="18" charset="0"/>
                <a:cs typeface="Times New Roman" panose="02020603050405020304" pitchFamily="18" charset="0"/>
              </a:rPr>
              <a:t>მეორადი ინფორმაციის სიზუსტისა და შესაბა­მი­სო­ბის შეფასება</a:t>
            </a:r>
            <a:endParaRPr kumimoji="0" lang="en-US" sz="1800" b="0" i="0" u="none" strike="noStrike" kern="1200" cap="none" spc="0" normalizeH="0" baseline="0" noProof="0" dirty="0">
              <a:ln>
                <a:noFill/>
              </a:ln>
              <a:solidFill>
                <a:srgbClr val="44546A"/>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E98C94B-727E-4DE2-94BC-49D1F874E6CA}"/>
              </a:ext>
            </a:extLst>
          </p:cNvPr>
          <p:cNvSpPr txBox="1"/>
          <p:nvPr/>
        </p:nvSpPr>
        <p:spPr>
          <a:xfrm>
            <a:off x="1022058" y="1040205"/>
            <a:ext cx="9917186" cy="1815882"/>
          </a:xfrm>
          <a:prstGeom prst="rect">
            <a:avLst/>
          </a:prstGeom>
          <a:noFill/>
        </p:spPr>
        <p:txBody>
          <a:bodyPr wrap="square" rtlCol="0">
            <a:spAutoFit/>
          </a:bodyPr>
          <a:lstStyle/>
          <a:p>
            <a:r>
              <a:rPr lang="ka-GE" sz="1400" b="1" dirty="0"/>
              <a:t>ინფორმაციის შესატყვისობა/შესაბამისობა , სიზუსტე, სიახლე და მიუკერძოებლობა არის ის ძირითადი მახასიათებლები, რაც </a:t>
            </a:r>
            <a:r>
              <a:rPr lang="ka-GE" sz="1400" dirty="0"/>
              <a:t>მეორადი ინფორმაციის გამოყენებამდე აუცილებელია კარგად  შეფასდეს.</a:t>
            </a:r>
          </a:p>
          <a:p>
            <a:endParaRPr lang="en-US" sz="1400" dirty="0"/>
          </a:p>
          <a:p>
            <a:r>
              <a:rPr lang="ka-GE" sz="1400" dirty="0"/>
              <a:t>ისეთი ინფორმაციის მოძიება კი რომელიც ყველა ამ კრიტერიუმს დააკმაყოფილებს ზოგ შემთხვევაში ვერ ხერხდება. </a:t>
            </a:r>
          </a:p>
          <a:p>
            <a:endParaRPr lang="ka-GE" sz="1400" dirty="0"/>
          </a:p>
          <a:p>
            <a:r>
              <a:rPr lang="ka-GE" sz="1400" b="1" dirty="0"/>
              <a:t>მეორადი მონაცემები მოიპოვება პირველადი ან მეორადი წყაროებიდან. </a:t>
            </a:r>
          </a:p>
          <a:p>
            <a:r>
              <a:rPr lang="ka-GE" sz="1400" b="1" dirty="0"/>
              <a:t>პირველადია ისეთი წყარო საიდანაც მონაცემები თავიდან აიღება. მეორადი წყარო მონაცემებს პირველადი წყაროდან იღებს. </a:t>
            </a:r>
          </a:p>
        </p:txBody>
      </p:sp>
      <p:graphicFrame>
        <p:nvGraphicFramePr>
          <p:cNvPr id="7" name="Diagram 6">
            <a:extLst>
              <a:ext uri="{FF2B5EF4-FFF2-40B4-BE49-F238E27FC236}">
                <a16:creationId xmlns:a16="http://schemas.microsoft.com/office/drawing/2014/main" id="{582EA33A-8ACA-4B7A-B050-B34E0FAF4AE9}"/>
              </a:ext>
            </a:extLst>
          </p:cNvPr>
          <p:cNvGraphicFramePr/>
          <p:nvPr>
            <p:extLst>
              <p:ext uri="{D42A27DB-BD31-4B8C-83A1-F6EECF244321}">
                <p14:modId xmlns:p14="http://schemas.microsoft.com/office/powerpoint/2010/main" val="3286396613"/>
              </p:ext>
            </p:extLst>
          </p:nvPr>
        </p:nvGraphicFramePr>
        <p:xfrm>
          <a:off x="147782" y="2856087"/>
          <a:ext cx="12330545" cy="50040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1396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7045AC-7C1C-4FFE-9A48-84E31B87DF15}"/>
              </a:ext>
            </a:extLst>
          </p:cNvPr>
          <p:cNvSpPr/>
          <p:nvPr/>
        </p:nvSpPr>
        <p:spPr>
          <a:xfrm>
            <a:off x="696287" y="371280"/>
            <a:ext cx="9624872" cy="95410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br>
              <a:rPr kumimoji="0" lang="ka-GE" sz="2800" b="0" i="0" u="none" strike="noStrike" kern="1200" cap="none" spc="0" normalizeH="0" baseline="0" noProof="0" dirty="0">
                <a:ln>
                  <a:noFill/>
                </a:ln>
                <a:solidFill>
                  <a:prstClr val="black"/>
                </a:solidFill>
                <a:effectLst/>
                <a:uLnTx/>
                <a:uFillTx/>
                <a:latin typeface="Bebas Neue Regular" panose="00000500000000000000" pitchFamily="2" charset="0"/>
                <a:ea typeface="+mn-ea"/>
                <a:cs typeface="+mn-cs"/>
              </a:rPr>
            </a:br>
            <a:endParaRPr kumimoji="0" lang="en-US" sz="2800" b="0" i="0" u="none" strike="noStrike" kern="1200" cap="none" spc="0" normalizeH="0" baseline="0" noProof="0" dirty="0">
              <a:ln>
                <a:noFill/>
              </a:ln>
              <a:solidFill>
                <a:prstClr val="black"/>
              </a:solidFill>
              <a:effectLst/>
              <a:uLnTx/>
              <a:uFillTx/>
              <a:latin typeface="Bebas Neue Regular" panose="00000500000000000000" pitchFamily="2" charset="0"/>
              <a:ea typeface="+mn-ea"/>
              <a:cs typeface="+mn-cs"/>
            </a:endParaRPr>
          </a:p>
        </p:txBody>
      </p:sp>
      <p:sp>
        <p:nvSpPr>
          <p:cNvPr id="3" name="Rectangle 2">
            <a:extLst>
              <a:ext uri="{FF2B5EF4-FFF2-40B4-BE49-F238E27FC236}">
                <a16:creationId xmlns:a16="http://schemas.microsoft.com/office/drawing/2014/main" id="{BA992C4F-B20D-4FD3-AB88-A22E2FABC253}"/>
              </a:ext>
            </a:extLst>
          </p:cNvPr>
          <p:cNvSpPr/>
          <p:nvPr/>
        </p:nvSpPr>
        <p:spPr>
          <a:xfrm>
            <a:off x="959141" y="413485"/>
            <a:ext cx="8738532" cy="400110"/>
          </a:xfrm>
          <a:prstGeom prst="rect">
            <a:avLst/>
          </a:prstGeom>
        </p:spPr>
        <p:txBody>
          <a:bodyPr wrap="square">
            <a:spAutoFit/>
          </a:bodyPr>
          <a:lstStyle/>
          <a:p>
            <a:pPr lvl="0"/>
            <a:r>
              <a:rPr lang="ka-GE" sz="2000" dirty="0">
                <a:solidFill>
                  <a:srgbClr val="44546A"/>
                </a:solidFill>
                <a:ea typeface="Times New Roman" panose="02020603050405020304" pitchFamily="18" charset="0"/>
                <a:cs typeface="Times New Roman" panose="02020603050405020304" pitchFamily="18" charset="0"/>
              </a:rPr>
              <a:t>მეორადი ინფორმაციის შიდა წყაროები</a:t>
            </a:r>
            <a:endParaRPr kumimoji="0" lang="en-US" sz="1800" b="0" i="0" u="none" strike="noStrike" kern="1200" cap="none" spc="0" normalizeH="0" baseline="0" noProof="0" dirty="0">
              <a:ln>
                <a:noFill/>
              </a:ln>
              <a:solidFill>
                <a:srgbClr val="44546A"/>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FA746FEA-A264-4671-94D7-C9A619142AB7}"/>
              </a:ext>
            </a:extLst>
          </p:cNvPr>
          <p:cNvSpPr txBox="1"/>
          <p:nvPr/>
        </p:nvSpPr>
        <p:spPr>
          <a:xfrm>
            <a:off x="911571" y="884582"/>
            <a:ext cx="5710106" cy="1446550"/>
          </a:xfrm>
          <a:prstGeom prst="rect">
            <a:avLst/>
          </a:prstGeom>
          <a:noFill/>
        </p:spPr>
        <p:txBody>
          <a:bodyPr wrap="square" rtlCol="0">
            <a:spAutoFit/>
          </a:bodyPr>
          <a:lstStyle/>
          <a:p>
            <a:r>
              <a:rPr lang="en-US" dirty="0"/>
              <a:t>CRM</a:t>
            </a:r>
            <a:r>
              <a:rPr lang="ka-GE" dirty="0"/>
              <a:t>- </a:t>
            </a:r>
            <a:r>
              <a:rPr lang="ka-GE" sz="1400" dirty="0"/>
              <a:t>გულისხმობს მომხმარებელთა ერთგულების მისაღწევად მათი ინდივიდუალური მონაცემების და ურთიერთობის ფრთხილად მართვას. ამ კონკტერულ შემთხვევაში კი, ვგულისხმობთ ყველა წყაროდან მომხმარებელთა შესახებ ინფორმაციის მოპოვებას და გამოყენებას მათთან გრძელვადიანი ურთიერთობის  მისაღწევად. </a:t>
            </a:r>
            <a:endParaRPr lang="en-US" dirty="0"/>
          </a:p>
        </p:txBody>
      </p:sp>
      <p:sp>
        <p:nvSpPr>
          <p:cNvPr id="6" name="TextBox 5">
            <a:extLst>
              <a:ext uri="{FF2B5EF4-FFF2-40B4-BE49-F238E27FC236}">
                <a16:creationId xmlns:a16="http://schemas.microsoft.com/office/drawing/2014/main" id="{A5B596F0-C7C7-4685-893F-D59A638404B8}"/>
              </a:ext>
            </a:extLst>
          </p:cNvPr>
          <p:cNvSpPr txBox="1"/>
          <p:nvPr/>
        </p:nvSpPr>
        <p:spPr>
          <a:xfrm>
            <a:off x="865431" y="2358662"/>
            <a:ext cx="5802386" cy="2739211"/>
          </a:xfrm>
          <a:prstGeom prst="rect">
            <a:avLst/>
          </a:prstGeom>
          <a:noFill/>
        </p:spPr>
        <p:txBody>
          <a:bodyPr wrap="square" rtlCol="0">
            <a:spAutoFit/>
          </a:bodyPr>
          <a:lstStyle/>
          <a:p>
            <a:r>
              <a:rPr lang="en-US" dirty="0"/>
              <a:t>ERP</a:t>
            </a:r>
            <a:r>
              <a:rPr lang="ka-GE" dirty="0"/>
              <a:t> </a:t>
            </a:r>
            <a:r>
              <a:rPr lang="ka-GE" sz="1400" dirty="0"/>
              <a:t>სისტემებში ხდება გაყიდვების რიპორტების ფორმირება სხვადასხვა ჭრილებში -  მაგ: ბრუნვა კვადრატულ მეტრზე, ჩეკების რაოდენობა, ჩეკების მოცულობა, ობიეტების გაყიდვები ცალ-ცალკე და კონსოლიდირებული სახით. პროდუქტების კონკრეტული ჯგუფების გაყიდვები და ა.შ. ამ ყველაფრის დაფილტვრა შეგვიძლია დროის პერიოდის და სხვა საინტერესო მახასიათებლების მიხედვით. </a:t>
            </a:r>
          </a:p>
          <a:p>
            <a:r>
              <a:rPr lang="ka-GE" sz="1400" dirty="0"/>
              <a:t>ხშირად გაყიდვების შესახებ ინფორმაციის გაანალიზების შემდეგ დგება კონკრეტული კვლევის საჭიროება, რადგან ანალიზი წარმოაჩენს მთელ რიგ პრობლემებს.</a:t>
            </a:r>
          </a:p>
          <a:p>
            <a:endParaRPr lang="ka-GE" sz="1400" dirty="0"/>
          </a:p>
          <a:p>
            <a:endParaRPr lang="en-US" sz="1400" dirty="0"/>
          </a:p>
        </p:txBody>
      </p:sp>
      <p:sp>
        <p:nvSpPr>
          <p:cNvPr id="8" name="TextBox 7">
            <a:extLst>
              <a:ext uri="{FF2B5EF4-FFF2-40B4-BE49-F238E27FC236}">
                <a16:creationId xmlns:a16="http://schemas.microsoft.com/office/drawing/2014/main" id="{29486DFC-56F8-4816-B89E-A1A30E9BC729}"/>
              </a:ext>
            </a:extLst>
          </p:cNvPr>
          <p:cNvSpPr txBox="1"/>
          <p:nvPr/>
        </p:nvSpPr>
        <p:spPr>
          <a:xfrm>
            <a:off x="6962862" y="935823"/>
            <a:ext cx="5041783" cy="523220"/>
          </a:xfrm>
          <a:prstGeom prst="rect">
            <a:avLst/>
          </a:prstGeom>
          <a:noFill/>
        </p:spPr>
        <p:txBody>
          <a:bodyPr wrap="square" rtlCol="0">
            <a:spAutoFit/>
          </a:bodyPr>
          <a:lstStyle/>
          <a:p>
            <a:r>
              <a:rPr lang="ka-GE" sz="1400" b="1" dirty="0"/>
              <a:t>მომხმარებელთა საინფორმაციო ბაზები და  ლოიალურობის სისტემა როგორ უკავშირდება ერთმანეთს? </a:t>
            </a:r>
            <a:endParaRPr lang="ka-GE" sz="1400" dirty="0"/>
          </a:p>
        </p:txBody>
      </p:sp>
      <p:pic>
        <p:nvPicPr>
          <p:cNvPr id="9" name="Picture 8">
            <a:extLst>
              <a:ext uri="{FF2B5EF4-FFF2-40B4-BE49-F238E27FC236}">
                <a16:creationId xmlns:a16="http://schemas.microsoft.com/office/drawing/2014/main" id="{9176F636-A668-49E3-AF89-A5ECD22D208E}"/>
              </a:ext>
            </a:extLst>
          </p:cNvPr>
          <p:cNvPicPr>
            <a:picLocks noChangeAspect="1"/>
          </p:cNvPicPr>
          <p:nvPr/>
        </p:nvPicPr>
        <p:blipFill>
          <a:blip r:embed="rId3"/>
          <a:stretch>
            <a:fillRect/>
          </a:stretch>
        </p:blipFill>
        <p:spPr>
          <a:xfrm>
            <a:off x="8760905" y="1726178"/>
            <a:ext cx="1579975" cy="2444329"/>
          </a:xfrm>
          <a:prstGeom prst="rect">
            <a:avLst/>
          </a:prstGeom>
        </p:spPr>
      </p:pic>
      <p:pic>
        <p:nvPicPr>
          <p:cNvPr id="14" name="Picture 13">
            <a:extLst>
              <a:ext uri="{FF2B5EF4-FFF2-40B4-BE49-F238E27FC236}">
                <a16:creationId xmlns:a16="http://schemas.microsoft.com/office/drawing/2014/main" id="{D5D5310D-BD15-4A9E-AF22-18B7462D6A94}"/>
              </a:ext>
            </a:extLst>
          </p:cNvPr>
          <p:cNvPicPr>
            <a:picLocks noChangeAspect="1"/>
          </p:cNvPicPr>
          <p:nvPr/>
        </p:nvPicPr>
        <p:blipFill>
          <a:blip r:embed="rId4"/>
          <a:stretch>
            <a:fillRect/>
          </a:stretch>
        </p:blipFill>
        <p:spPr>
          <a:xfrm>
            <a:off x="8394468" y="4587263"/>
            <a:ext cx="2312850" cy="1537199"/>
          </a:xfrm>
          <a:prstGeom prst="rect">
            <a:avLst/>
          </a:prstGeom>
        </p:spPr>
      </p:pic>
      <p:sp>
        <p:nvSpPr>
          <p:cNvPr id="16" name="Action Button: Help 15">
            <a:hlinkClick r:id="" action="ppaction://noaction" highlightClick="1"/>
            <a:extLst>
              <a:ext uri="{FF2B5EF4-FFF2-40B4-BE49-F238E27FC236}">
                <a16:creationId xmlns:a16="http://schemas.microsoft.com/office/drawing/2014/main" id="{C68AAF8E-0A31-457B-8B37-4E0C3F381925}"/>
              </a:ext>
            </a:extLst>
          </p:cNvPr>
          <p:cNvSpPr/>
          <p:nvPr/>
        </p:nvSpPr>
        <p:spPr>
          <a:xfrm>
            <a:off x="3348722" y="4855347"/>
            <a:ext cx="1233182" cy="1249960"/>
          </a:xfrm>
          <a:prstGeom prst="actionButtonHelp">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2640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C2F898C-BD9A-41F7-96EE-9CA386EB7F8C}"/>
              </a:ext>
            </a:extLst>
          </p:cNvPr>
          <p:cNvSpPr/>
          <p:nvPr/>
        </p:nvSpPr>
        <p:spPr>
          <a:xfrm>
            <a:off x="696287" y="371280"/>
            <a:ext cx="9624872" cy="95410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br>
              <a:rPr kumimoji="0" lang="ka-GE" sz="2800" b="0" i="0" u="none" strike="noStrike" kern="1200" cap="none" spc="0" normalizeH="0" baseline="0" noProof="0" dirty="0">
                <a:ln>
                  <a:noFill/>
                </a:ln>
                <a:solidFill>
                  <a:prstClr val="black"/>
                </a:solidFill>
                <a:effectLst/>
                <a:uLnTx/>
                <a:uFillTx/>
                <a:latin typeface="Bebas Neue Regular" panose="00000500000000000000" pitchFamily="2" charset="0"/>
                <a:ea typeface="+mn-ea"/>
                <a:cs typeface="+mn-cs"/>
              </a:rPr>
            </a:br>
            <a:endParaRPr kumimoji="0" lang="en-US" sz="2800" b="0" i="0" u="none" strike="noStrike" kern="1200" cap="none" spc="0" normalizeH="0" baseline="0" noProof="0" dirty="0">
              <a:ln>
                <a:noFill/>
              </a:ln>
              <a:solidFill>
                <a:prstClr val="black"/>
              </a:solidFill>
              <a:effectLst/>
              <a:uLnTx/>
              <a:uFillTx/>
              <a:latin typeface="Bebas Neue Regular" panose="00000500000000000000" pitchFamily="2" charset="0"/>
              <a:ea typeface="+mn-ea"/>
              <a:cs typeface="+mn-cs"/>
            </a:endParaRPr>
          </a:p>
        </p:txBody>
      </p:sp>
      <p:sp>
        <p:nvSpPr>
          <p:cNvPr id="5" name="Rectangle 4">
            <a:extLst>
              <a:ext uri="{FF2B5EF4-FFF2-40B4-BE49-F238E27FC236}">
                <a16:creationId xmlns:a16="http://schemas.microsoft.com/office/drawing/2014/main" id="{16FFA841-DEE4-4091-9F00-CB6C2B737330}"/>
              </a:ext>
            </a:extLst>
          </p:cNvPr>
          <p:cNvSpPr/>
          <p:nvPr/>
        </p:nvSpPr>
        <p:spPr>
          <a:xfrm>
            <a:off x="959141" y="413485"/>
            <a:ext cx="8738532" cy="400110"/>
          </a:xfrm>
          <a:prstGeom prst="rect">
            <a:avLst/>
          </a:prstGeom>
        </p:spPr>
        <p:txBody>
          <a:bodyPr wrap="square">
            <a:spAutoFit/>
          </a:bodyPr>
          <a:lstStyle/>
          <a:p>
            <a:pPr lvl="0"/>
            <a:r>
              <a:rPr lang="ka-GE" sz="2000" dirty="0">
                <a:solidFill>
                  <a:srgbClr val="44546A"/>
                </a:solidFill>
                <a:ea typeface="Times New Roman" panose="02020603050405020304" pitchFamily="18" charset="0"/>
                <a:cs typeface="Times New Roman" panose="02020603050405020304" pitchFamily="18" charset="0"/>
              </a:rPr>
              <a:t>მომხმარებელთა მონაცემთა ბაზები</a:t>
            </a:r>
            <a:endParaRPr kumimoji="0" lang="en-US" sz="1800" b="0" i="0" u="none" strike="noStrike" kern="1200" cap="none" spc="0" normalizeH="0" baseline="0" noProof="0" dirty="0">
              <a:ln>
                <a:noFill/>
              </a:ln>
              <a:solidFill>
                <a:srgbClr val="44546A"/>
              </a:solidFill>
              <a:effectLst/>
              <a:uLnTx/>
              <a:uFillTx/>
              <a:latin typeface="Calibri" panose="020F0502020204030204"/>
              <a:ea typeface="+mn-ea"/>
              <a:cs typeface="+mn-cs"/>
            </a:endParaRPr>
          </a:p>
        </p:txBody>
      </p:sp>
      <p:graphicFrame>
        <p:nvGraphicFramePr>
          <p:cNvPr id="6" name="Diagram 5">
            <a:extLst>
              <a:ext uri="{FF2B5EF4-FFF2-40B4-BE49-F238E27FC236}">
                <a16:creationId xmlns:a16="http://schemas.microsoft.com/office/drawing/2014/main" id="{719E75D8-BE24-4733-A770-602A4B2D16AF}"/>
              </a:ext>
            </a:extLst>
          </p:cNvPr>
          <p:cNvGraphicFramePr/>
          <p:nvPr>
            <p:extLst>
              <p:ext uri="{D42A27DB-BD31-4B8C-83A1-F6EECF244321}">
                <p14:modId xmlns:p14="http://schemas.microsoft.com/office/powerpoint/2010/main" val="1120412527"/>
              </p:ext>
            </p:extLst>
          </p:nvPr>
        </p:nvGraphicFramePr>
        <p:xfrm>
          <a:off x="696287" y="883018"/>
          <a:ext cx="8128000" cy="24938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87A6071F-CC4E-48B5-A102-DD0393C2D7CB}"/>
              </a:ext>
            </a:extLst>
          </p:cNvPr>
          <p:cNvPicPr>
            <a:picLocks noChangeAspect="1"/>
          </p:cNvPicPr>
          <p:nvPr/>
        </p:nvPicPr>
        <p:blipFill>
          <a:blip r:embed="rId7"/>
          <a:stretch>
            <a:fillRect/>
          </a:stretch>
        </p:blipFill>
        <p:spPr>
          <a:xfrm>
            <a:off x="237274" y="3255863"/>
            <a:ext cx="3638735" cy="3598350"/>
          </a:xfrm>
          <a:prstGeom prst="rect">
            <a:avLst/>
          </a:prstGeom>
        </p:spPr>
      </p:pic>
      <p:sp>
        <p:nvSpPr>
          <p:cNvPr id="13" name="Rectangle: Rounded Corners 12">
            <a:extLst>
              <a:ext uri="{FF2B5EF4-FFF2-40B4-BE49-F238E27FC236}">
                <a16:creationId xmlns:a16="http://schemas.microsoft.com/office/drawing/2014/main" id="{FB5B4689-B00B-4829-B806-79E9868304D7}"/>
              </a:ext>
            </a:extLst>
          </p:cNvPr>
          <p:cNvSpPr/>
          <p:nvPr/>
        </p:nvSpPr>
        <p:spPr>
          <a:xfrm>
            <a:off x="10206900" y="1534244"/>
            <a:ext cx="1526796" cy="95410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ka-GE" sz="1200" b="1" dirty="0"/>
              <a:t>მუდმივად განახლებადი მონაცემთა ბაზა  </a:t>
            </a:r>
            <a:endParaRPr lang="en-US" sz="1200" b="1" dirty="0"/>
          </a:p>
        </p:txBody>
      </p:sp>
      <p:sp>
        <p:nvSpPr>
          <p:cNvPr id="15" name="Arrow: Left 14">
            <a:extLst>
              <a:ext uri="{FF2B5EF4-FFF2-40B4-BE49-F238E27FC236}">
                <a16:creationId xmlns:a16="http://schemas.microsoft.com/office/drawing/2014/main" id="{684FB5EE-6CDF-4720-8604-7CEDB6539E51}"/>
              </a:ext>
            </a:extLst>
          </p:cNvPr>
          <p:cNvSpPr/>
          <p:nvPr/>
        </p:nvSpPr>
        <p:spPr>
          <a:xfrm>
            <a:off x="4041376" y="3888651"/>
            <a:ext cx="3008851" cy="771787"/>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a-GE" dirty="0"/>
              <a:t>რა გვინდა?</a:t>
            </a:r>
            <a:endParaRPr lang="en-US" dirty="0"/>
          </a:p>
        </p:txBody>
      </p:sp>
      <p:sp>
        <p:nvSpPr>
          <p:cNvPr id="17" name="Arrow: Right 16">
            <a:extLst>
              <a:ext uri="{FF2B5EF4-FFF2-40B4-BE49-F238E27FC236}">
                <a16:creationId xmlns:a16="http://schemas.microsoft.com/office/drawing/2014/main" id="{45D55E5A-F6B0-4898-B0F6-450B7BF06924}"/>
              </a:ext>
            </a:extLst>
          </p:cNvPr>
          <p:cNvSpPr/>
          <p:nvPr/>
        </p:nvSpPr>
        <p:spPr>
          <a:xfrm>
            <a:off x="4041376" y="4983207"/>
            <a:ext cx="3086204" cy="80528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a-GE" dirty="0"/>
              <a:t>რა არის მიზანშეწონილი?</a:t>
            </a:r>
            <a:endParaRPr lang="en-US" dirty="0"/>
          </a:p>
        </p:txBody>
      </p:sp>
      <p:pic>
        <p:nvPicPr>
          <p:cNvPr id="18" name="Picture 17">
            <a:extLst>
              <a:ext uri="{FF2B5EF4-FFF2-40B4-BE49-F238E27FC236}">
                <a16:creationId xmlns:a16="http://schemas.microsoft.com/office/drawing/2014/main" id="{A6A6E478-7646-4609-8DDD-AEEA0DBFD291}"/>
              </a:ext>
            </a:extLst>
          </p:cNvPr>
          <p:cNvPicPr>
            <a:picLocks noChangeAspect="1"/>
          </p:cNvPicPr>
          <p:nvPr/>
        </p:nvPicPr>
        <p:blipFill>
          <a:blip r:embed="rId8"/>
          <a:stretch>
            <a:fillRect/>
          </a:stretch>
        </p:blipFill>
        <p:spPr>
          <a:xfrm>
            <a:off x="7127580" y="3076736"/>
            <a:ext cx="2530542" cy="3812796"/>
          </a:xfrm>
          <a:prstGeom prst="rect">
            <a:avLst/>
          </a:prstGeom>
        </p:spPr>
      </p:pic>
      <p:sp>
        <p:nvSpPr>
          <p:cNvPr id="19" name="Arrow: Down 18">
            <a:extLst>
              <a:ext uri="{FF2B5EF4-FFF2-40B4-BE49-F238E27FC236}">
                <a16:creationId xmlns:a16="http://schemas.microsoft.com/office/drawing/2014/main" id="{027E03BF-2BE4-4BF7-931A-F947039596EA}"/>
              </a:ext>
            </a:extLst>
          </p:cNvPr>
          <p:cNvSpPr/>
          <p:nvPr/>
        </p:nvSpPr>
        <p:spPr>
          <a:xfrm>
            <a:off x="10846965" y="2751589"/>
            <a:ext cx="352338" cy="5872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4C385A4E-40C1-4BFF-91ED-A75686F89348}"/>
              </a:ext>
            </a:extLst>
          </p:cNvPr>
          <p:cNvSpPr/>
          <p:nvPr/>
        </p:nvSpPr>
        <p:spPr>
          <a:xfrm rot="16200000">
            <a:off x="9130485" y="1715511"/>
            <a:ext cx="352338" cy="5872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DC49A219-2620-4512-8EB6-9248455F30F8}"/>
              </a:ext>
            </a:extLst>
          </p:cNvPr>
          <p:cNvSpPr/>
          <p:nvPr/>
        </p:nvSpPr>
        <p:spPr>
          <a:xfrm>
            <a:off x="9982899" y="3429000"/>
            <a:ext cx="2080470" cy="15541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ka-GE" sz="1200" b="1" dirty="0"/>
              <a:t>ბაზის გამოყენებით ასევე, მასზე მიერთებული საკომუნიკაციო სისტემებით ვახდენთ მომხმარებელთა კვლევების დაგეგმვას და ჩატარებას </a:t>
            </a:r>
            <a:endParaRPr lang="en-US" sz="1200" b="1" dirty="0"/>
          </a:p>
        </p:txBody>
      </p:sp>
    </p:spTree>
    <p:extLst>
      <p:ext uri="{BB962C8B-B14F-4D97-AF65-F5344CB8AC3E}">
        <p14:creationId xmlns:p14="http://schemas.microsoft.com/office/powerpoint/2010/main" val="2064412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7045AC-7C1C-4FFE-9A48-84E31B87DF15}"/>
              </a:ext>
            </a:extLst>
          </p:cNvPr>
          <p:cNvSpPr/>
          <p:nvPr/>
        </p:nvSpPr>
        <p:spPr>
          <a:xfrm>
            <a:off x="696287" y="371280"/>
            <a:ext cx="9624872" cy="95410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br>
              <a:rPr kumimoji="0" lang="ka-GE" sz="2800" b="0" i="0" u="none" strike="noStrike" kern="1200" cap="none" spc="0" normalizeH="0" baseline="0" noProof="0" dirty="0">
                <a:ln>
                  <a:noFill/>
                </a:ln>
                <a:solidFill>
                  <a:prstClr val="black"/>
                </a:solidFill>
                <a:effectLst/>
                <a:uLnTx/>
                <a:uFillTx/>
                <a:latin typeface="Bebas Neue Regular" panose="00000500000000000000" pitchFamily="2" charset="0"/>
                <a:ea typeface="+mn-ea"/>
                <a:cs typeface="+mn-cs"/>
              </a:rPr>
            </a:br>
            <a:endParaRPr kumimoji="0" lang="en-US" sz="2800" b="0" i="0" u="none" strike="noStrike" kern="1200" cap="none" spc="0" normalizeH="0" baseline="0" noProof="0" dirty="0">
              <a:ln>
                <a:noFill/>
              </a:ln>
              <a:solidFill>
                <a:prstClr val="black"/>
              </a:solidFill>
              <a:effectLst/>
              <a:uLnTx/>
              <a:uFillTx/>
              <a:latin typeface="Bebas Neue Regular" panose="00000500000000000000" pitchFamily="2" charset="0"/>
              <a:ea typeface="+mn-ea"/>
              <a:cs typeface="+mn-cs"/>
            </a:endParaRPr>
          </a:p>
        </p:txBody>
      </p:sp>
      <p:sp>
        <p:nvSpPr>
          <p:cNvPr id="3" name="Rectangle 2">
            <a:extLst>
              <a:ext uri="{FF2B5EF4-FFF2-40B4-BE49-F238E27FC236}">
                <a16:creationId xmlns:a16="http://schemas.microsoft.com/office/drawing/2014/main" id="{BA992C4F-B20D-4FD3-AB88-A22E2FABC253}"/>
              </a:ext>
            </a:extLst>
          </p:cNvPr>
          <p:cNvSpPr/>
          <p:nvPr/>
        </p:nvSpPr>
        <p:spPr>
          <a:xfrm>
            <a:off x="959141" y="413485"/>
            <a:ext cx="8738532" cy="400110"/>
          </a:xfrm>
          <a:prstGeom prst="rect">
            <a:avLst/>
          </a:prstGeom>
        </p:spPr>
        <p:txBody>
          <a:bodyPr wrap="square">
            <a:spAutoFit/>
          </a:bodyPr>
          <a:lstStyle/>
          <a:p>
            <a:pPr lvl="0"/>
            <a:r>
              <a:rPr lang="ka-GE" sz="2000" dirty="0">
                <a:solidFill>
                  <a:srgbClr val="44546A"/>
                </a:solidFill>
                <a:ea typeface="Times New Roman" panose="02020603050405020304" pitchFamily="18" charset="0"/>
                <a:cs typeface="Times New Roman" panose="02020603050405020304" pitchFamily="18" charset="0"/>
              </a:rPr>
              <a:t>მეორადი ინფორმაციის შიდა წყაროები</a:t>
            </a:r>
            <a:endParaRPr kumimoji="0" lang="en-US" sz="1800" b="0" i="0" u="none" strike="noStrike" kern="1200" cap="none" spc="0" normalizeH="0" baseline="0" noProof="0" dirty="0">
              <a:ln>
                <a:noFill/>
              </a:ln>
              <a:solidFill>
                <a:srgbClr val="44546A"/>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FA746FEA-A264-4671-94D7-C9A619142AB7}"/>
              </a:ext>
            </a:extLst>
          </p:cNvPr>
          <p:cNvSpPr txBox="1"/>
          <p:nvPr/>
        </p:nvSpPr>
        <p:spPr>
          <a:xfrm>
            <a:off x="911571" y="884582"/>
            <a:ext cx="5710106" cy="369332"/>
          </a:xfrm>
          <a:prstGeom prst="rect">
            <a:avLst/>
          </a:prstGeom>
          <a:noFill/>
        </p:spPr>
        <p:txBody>
          <a:bodyPr wrap="square" rtlCol="0">
            <a:spAutoFit/>
          </a:bodyPr>
          <a:lstStyle/>
          <a:p>
            <a:r>
              <a:rPr lang="ka-GE" dirty="0"/>
              <a:t>ელექტრონლი ლოიალურობის ბარათები ( </a:t>
            </a:r>
            <a:r>
              <a:rPr lang="en-US" dirty="0"/>
              <a:t>App) </a:t>
            </a:r>
          </a:p>
        </p:txBody>
      </p:sp>
      <p:pic>
        <p:nvPicPr>
          <p:cNvPr id="7" name="Picture 6">
            <a:extLst>
              <a:ext uri="{FF2B5EF4-FFF2-40B4-BE49-F238E27FC236}">
                <a16:creationId xmlns:a16="http://schemas.microsoft.com/office/drawing/2014/main" id="{430CC836-E6CE-4536-86E8-FFF1DF571E17}"/>
              </a:ext>
            </a:extLst>
          </p:cNvPr>
          <p:cNvPicPr>
            <a:picLocks noChangeAspect="1"/>
          </p:cNvPicPr>
          <p:nvPr/>
        </p:nvPicPr>
        <p:blipFill>
          <a:blip r:embed="rId2"/>
          <a:stretch>
            <a:fillRect/>
          </a:stretch>
        </p:blipFill>
        <p:spPr>
          <a:xfrm>
            <a:off x="486561" y="1966146"/>
            <a:ext cx="4877499" cy="3739416"/>
          </a:xfrm>
          <a:prstGeom prst="rect">
            <a:avLst/>
          </a:prstGeom>
        </p:spPr>
      </p:pic>
      <p:pic>
        <p:nvPicPr>
          <p:cNvPr id="10" name="Picture 9">
            <a:extLst>
              <a:ext uri="{FF2B5EF4-FFF2-40B4-BE49-F238E27FC236}">
                <a16:creationId xmlns:a16="http://schemas.microsoft.com/office/drawing/2014/main" id="{5E9391D9-1F7F-4A95-BF15-7E3BFB8C208B}"/>
              </a:ext>
            </a:extLst>
          </p:cNvPr>
          <p:cNvPicPr>
            <a:picLocks noChangeAspect="1"/>
          </p:cNvPicPr>
          <p:nvPr/>
        </p:nvPicPr>
        <p:blipFill>
          <a:blip r:embed="rId3"/>
          <a:stretch>
            <a:fillRect/>
          </a:stretch>
        </p:blipFill>
        <p:spPr>
          <a:xfrm>
            <a:off x="6384022" y="1966146"/>
            <a:ext cx="4527258" cy="3729064"/>
          </a:xfrm>
          <a:prstGeom prst="rect">
            <a:avLst/>
          </a:prstGeom>
        </p:spPr>
      </p:pic>
    </p:spTree>
    <p:extLst>
      <p:ext uri="{BB962C8B-B14F-4D97-AF65-F5344CB8AC3E}">
        <p14:creationId xmlns:p14="http://schemas.microsoft.com/office/powerpoint/2010/main" val="1068223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7045AC-7C1C-4FFE-9A48-84E31B87DF15}"/>
              </a:ext>
            </a:extLst>
          </p:cNvPr>
          <p:cNvSpPr/>
          <p:nvPr/>
        </p:nvSpPr>
        <p:spPr>
          <a:xfrm>
            <a:off x="696287" y="371280"/>
            <a:ext cx="9624872" cy="95410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br>
              <a:rPr kumimoji="0" lang="ka-GE" sz="2800" b="0" i="0" u="none" strike="noStrike" kern="1200" cap="none" spc="0" normalizeH="0" baseline="0" noProof="0" dirty="0">
                <a:ln>
                  <a:noFill/>
                </a:ln>
                <a:solidFill>
                  <a:prstClr val="black"/>
                </a:solidFill>
                <a:effectLst/>
                <a:uLnTx/>
                <a:uFillTx/>
                <a:latin typeface="Bebas Neue Regular" panose="00000500000000000000" pitchFamily="2" charset="0"/>
                <a:ea typeface="+mn-ea"/>
                <a:cs typeface="+mn-cs"/>
              </a:rPr>
            </a:br>
            <a:endParaRPr kumimoji="0" lang="en-US" sz="2800" b="0" i="0" u="none" strike="noStrike" kern="1200" cap="none" spc="0" normalizeH="0" baseline="0" noProof="0" dirty="0">
              <a:ln>
                <a:noFill/>
              </a:ln>
              <a:solidFill>
                <a:prstClr val="black"/>
              </a:solidFill>
              <a:effectLst/>
              <a:uLnTx/>
              <a:uFillTx/>
              <a:latin typeface="Bebas Neue Regular" panose="00000500000000000000" pitchFamily="2" charset="0"/>
              <a:ea typeface="+mn-ea"/>
              <a:cs typeface="+mn-cs"/>
            </a:endParaRPr>
          </a:p>
        </p:txBody>
      </p:sp>
      <p:sp>
        <p:nvSpPr>
          <p:cNvPr id="3" name="Rectangle 2">
            <a:extLst>
              <a:ext uri="{FF2B5EF4-FFF2-40B4-BE49-F238E27FC236}">
                <a16:creationId xmlns:a16="http://schemas.microsoft.com/office/drawing/2014/main" id="{BA992C4F-B20D-4FD3-AB88-A22E2FABC253}"/>
              </a:ext>
            </a:extLst>
          </p:cNvPr>
          <p:cNvSpPr/>
          <p:nvPr/>
        </p:nvSpPr>
        <p:spPr>
          <a:xfrm>
            <a:off x="959141" y="413485"/>
            <a:ext cx="9527884" cy="400110"/>
          </a:xfrm>
          <a:prstGeom prst="rect">
            <a:avLst/>
          </a:prstGeom>
        </p:spPr>
        <p:txBody>
          <a:bodyPr wrap="square">
            <a:spAutoFit/>
          </a:bodyPr>
          <a:lstStyle/>
          <a:p>
            <a:pPr lvl="0"/>
            <a:r>
              <a:rPr lang="ka-GE" sz="2000" dirty="0">
                <a:solidFill>
                  <a:srgbClr val="44546A"/>
                </a:solidFill>
                <a:ea typeface="Times New Roman" panose="02020603050405020304" pitchFamily="18" charset="0"/>
                <a:cs typeface="Times New Roman" panose="02020603050405020304" pitchFamily="18" charset="0"/>
              </a:rPr>
              <a:t>ლოიათი სისტემის შემუშავების პტროცესი გამსხვილებული სახით ლომჩამდე</a:t>
            </a:r>
            <a:endParaRPr kumimoji="0" lang="en-US" sz="1800" b="0" i="0" u="none" strike="noStrike" kern="1200" cap="none" spc="0" normalizeH="0" baseline="0" noProof="0" dirty="0">
              <a:ln>
                <a:noFill/>
              </a:ln>
              <a:solidFill>
                <a:srgbClr val="44546A"/>
              </a:solidFill>
              <a:effectLst/>
              <a:uLnTx/>
              <a:uFillTx/>
              <a:latin typeface="Calibri" panose="020F0502020204030204"/>
              <a:ea typeface="+mn-ea"/>
              <a:cs typeface="+mn-cs"/>
            </a:endParaRPr>
          </a:p>
        </p:txBody>
      </p:sp>
      <p:graphicFrame>
        <p:nvGraphicFramePr>
          <p:cNvPr id="7" name="Object 6">
            <a:extLst>
              <a:ext uri="{FF2B5EF4-FFF2-40B4-BE49-F238E27FC236}">
                <a16:creationId xmlns:a16="http://schemas.microsoft.com/office/drawing/2014/main" id="{06D5FF20-0DBB-441A-8381-877B85952FE2}"/>
              </a:ext>
            </a:extLst>
          </p:cNvPr>
          <p:cNvGraphicFramePr>
            <a:graphicFrameLocks noChangeAspect="1"/>
          </p:cNvGraphicFramePr>
          <p:nvPr>
            <p:extLst>
              <p:ext uri="{D42A27DB-BD31-4B8C-83A1-F6EECF244321}">
                <p14:modId xmlns:p14="http://schemas.microsoft.com/office/powerpoint/2010/main" val="3452826460"/>
              </p:ext>
            </p:extLst>
          </p:nvPr>
        </p:nvGraphicFramePr>
        <p:xfrm>
          <a:off x="338138" y="1023938"/>
          <a:ext cx="10148887" cy="5602287"/>
        </p:xfrm>
        <a:graphic>
          <a:graphicData uri="http://schemas.openxmlformats.org/presentationml/2006/ole">
            <mc:AlternateContent xmlns:mc="http://schemas.openxmlformats.org/markup-compatibility/2006">
              <mc:Choice xmlns:v="urn:schemas-microsoft-com:vml" Requires="v">
                <p:oleObj name="Worksheet" r:id="rId2" imgW="13801592" imgH="7619804" progId="Excel.Sheet.12">
                  <p:embed/>
                </p:oleObj>
              </mc:Choice>
              <mc:Fallback>
                <p:oleObj name="Worksheet" r:id="rId2" imgW="13801592" imgH="7619804" progId="Excel.Sheet.12">
                  <p:embed/>
                  <p:pic>
                    <p:nvPicPr>
                      <p:cNvPr id="7" name="Object 6">
                        <a:extLst>
                          <a:ext uri="{FF2B5EF4-FFF2-40B4-BE49-F238E27FC236}">
                            <a16:creationId xmlns:a16="http://schemas.microsoft.com/office/drawing/2014/main" id="{06D5FF20-0DBB-441A-8381-877B85952FE2}"/>
                          </a:ext>
                        </a:extLst>
                      </p:cNvPr>
                      <p:cNvPicPr/>
                      <p:nvPr/>
                    </p:nvPicPr>
                    <p:blipFill>
                      <a:blip r:embed="rId3"/>
                      <a:stretch>
                        <a:fillRect/>
                      </a:stretch>
                    </p:blipFill>
                    <p:spPr>
                      <a:xfrm>
                        <a:off x="338138" y="1023938"/>
                        <a:ext cx="10148887" cy="5602287"/>
                      </a:xfrm>
                      <a:prstGeom prst="rect">
                        <a:avLst/>
                      </a:prstGeom>
                    </p:spPr>
                  </p:pic>
                </p:oleObj>
              </mc:Fallback>
            </mc:AlternateContent>
          </a:graphicData>
        </a:graphic>
      </p:graphicFrame>
    </p:spTree>
    <p:extLst>
      <p:ext uri="{BB962C8B-B14F-4D97-AF65-F5344CB8AC3E}">
        <p14:creationId xmlns:p14="http://schemas.microsoft.com/office/powerpoint/2010/main" val="1993608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5599</TotalTime>
  <Words>856</Words>
  <Application>Microsoft Office PowerPoint</Application>
  <PresentationFormat>Widescreen</PresentationFormat>
  <Paragraphs>84</Paragraphs>
  <Slides>11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9" baseType="lpstr">
      <vt:lpstr>Arial</vt:lpstr>
      <vt:lpstr>Bebas Neue Regular</vt:lpstr>
      <vt:lpstr>Calibri</vt:lpstr>
      <vt:lpstr>Calibri Light</vt:lpstr>
      <vt:lpstr>Sylfaen</vt:lpstr>
      <vt:lpstr>Times New Roman</vt:lpstr>
      <vt:lpstr>Office Theme</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nata kizivadze</dc:creator>
  <cp:lastModifiedBy>tengiz mchedlishvili</cp:lastModifiedBy>
  <cp:revision>284</cp:revision>
  <dcterms:created xsi:type="dcterms:W3CDTF">2020-04-12T16:16:45Z</dcterms:created>
  <dcterms:modified xsi:type="dcterms:W3CDTF">2021-10-15T14:08:30Z</dcterms:modified>
</cp:coreProperties>
</file>