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Start/Finish PlaceHolder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5 Seconds Each (each slide 10 seconds)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Standard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200" y="1354675"/>
            <a:ext cx="5025674" cy="25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Delete Circular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75" y="881325"/>
            <a:ext cx="4612725" cy="35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Delete Standard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925" y="1562100"/>
            <a:ext cx="48577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10325" y="363925"/>
            <a:ext cx="3150299" cy="255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Origen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900" y="68075"/>
            <a:ext cx="5986425" cy="500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Height	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4925"/>
            <a:ext cx="4208224" cy="2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500" y="102262"/>
            <a:ext cx="4828199" cy="49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Large Scale Visualization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“And after 60,000 additions it looks like this “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Insert sweet picture.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Programmed It!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300" y="94425"/>
            <a:ext cx="5358350" cy="495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General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Costs and Benefits of randomized structure in a real example.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Actual Data vs. Theoretical Benefits.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Programming to help Understanding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Results shown via Graphs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of Circular Operations, No Attacker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Unexpected Results for Small Data Sets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Larger Sets with faster searches.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Random Variation + Implementation quirks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Circular 3x Slower under normal operations with no attacker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 of Circular, with Attacker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Timing benefits grow as size of data set grows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Worse than theoretical time but reasonable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Hundreds or even Thousands of time faster when under attack.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210325" y="11322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Data Structures can be abused via predictability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Distributed Denial of Service Attacks (DDOS)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Algorithmic DOS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Predictable Timings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425" y="1017719"/>
            <a:ext cx="6347400" cy="36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Cont.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175" y="1017725"/>
            <a:ext cx="6415025" cy="3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Cont.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100" y="1017725"/>
            <a:ext cx="6464050" cy="38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Algorithm vs. Proposed algorithm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Different Searching Methods for simplicity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Tracking by offset rather than indexing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Origen as element instead of constant value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Slight differences in Resizing methods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Frustrations with Implementation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Keeping track of offset through operations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Keeping track of the origin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Resizing in an efficient manner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Transferring methods from standard skip list to circular skip list.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Random Origen vs Circular with Known Origin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Circular Skip Lists can still be abused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Attacking nodes with larger heights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Extremely difficult to accomplish but given the time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Equation Necessary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50" y="1649216"/>
            <a:ext cx="8692900" cy="160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wanted to do, but didn’t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Random normal skip lists.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Analyze timing of Random Circular vs Random Normal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Bring our implementation closer to theoretical implementation in paper.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Further Research on Subject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Testing similar implementation methods with other data structures, for example a Binary tree.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Finding new implementation methods that can help with timing unpredictability.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Exploring real life applications for the concept.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 Cont.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Goal is to create a Data Structure that can’t be DOS’d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Adaptability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Running time must be reasonable.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Assume the Attacker knows the data structure and has unlimited function calls..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our Data Structure	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structure chosen must enable insertion, deletion, and searching.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Basic Level Link Lists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Skip Lists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50" y="2318400"/>
            <a:ext cx="6323949" cy="23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our Data Structure 2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Circular Skip Lists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Choosing an Origin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Randomizing Origin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525" y="2239000"/>
            <a:ext cx="6323950" cy="23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Retains Efficiency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Untrackable Probability Distribution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Unpredictable even under attack.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Visualization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of Operations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Insertion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Deletion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Search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Change Height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Change Origin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Circular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100" y="82837"/>
            <a:ext cx="5396524" cy="476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