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Start/Finish PlaceHolder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5 Seconds Each (each slide 10 seconds)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Circular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initial state of circular skip list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Show number being added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Show/explain final state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Standard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initial state of standard skip list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Show number being added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Show/explain final state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Delete Circular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initial state of circular skip list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Show number being deleted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Show/explain final state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Delete Standard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initial state of circular skip list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Show number being deleted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Show/explain final state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10325" y="3639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Origen, Circular Only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initial state of standard skip list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Explain how new origin is chosen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Show/explain final state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Height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initial state of circular skip list (with improper #nodes for that height)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Explain how height is chosen/changed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Show/explain final state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Large Scale Visualization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“And after 60,000 additions it looks like this “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Insert sweet picture.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Programmed It!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excerpt of our program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Explain reasoning behind deciding to actually implement program instead of simply studying it.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General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tests we decided to run.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What sample sizes worked/didn’t work.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Format we are presenting our results in.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of Circular Operations, No Attacker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the minimal added work to circular link.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Explain that as time goes to infinity the circular approach does not have higher big O running time.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210325" y="11322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Data Structures can be abused via predictability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Distributed Denial of Service Attacks (DDOS)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Algorithmic DOS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Predictable Timings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 of Circular, with Attacker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 trade off between the added computational time vs. the time saved from an adversary’s inability to abuse the data structure.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Actual slide could be a two graphs, first showing the added computational time to set up circular lists, then one showing constant time of adversary performing function calls.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Vs. Expectations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vs Expectations 2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vs Expectations 3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Algorithm vs. Proposed algorithm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Talk about parts of algorithm that we left out by choice and the reasons for doing so.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Frustrations with Implementation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Changes we were forced to make due to difficulty or time.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What we would change about our implementation strategy if we did it again.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Random Origen vs Standard Random Height List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Clarify the importance of choosing an origin at random.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Regardless of other precautions taken without random origin the timing still can become predictable.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Equation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the equation and explain that this is the method a normal circular skip list could be abused.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Articulate the clear difficulty in creating and solving the equation but also stress the fact that given the time and intelligence it could be done.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wanted to do, but didn’t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 2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Goal is to create a Data Structure that can’t be DOS’d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Adaptability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Running time must be reasonable.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Assume the Attacker knows the data structure and has unlimited function calls..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Further Research on Subject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Testing similar implementation methods with other data structures.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Finding new implementation methods that can help with timing unpredictability.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our Data Structure	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structure chosen must enable insertion, deletion, and searching.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Basic Level Link Lists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Skip Lists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our Data Structure 2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Circular Skip Lists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Choosing an Origin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Randomizing Origin after function calls.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TBD maybe delete this slide?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Retains Efficiency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Untrackable Probability Distribution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Unpredictable!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Visualization Start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the small size data set being used.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 the start state of both Circular Skip List and Regular Skip List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of Operations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Insertion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Deletion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Search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Change Height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Change Origin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