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80" autoAdjust="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1B6B-55B6-4DE5-B9B5-158D654402E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7883-E05E-4F87-B385-75243E1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7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7883-E05E-4F87-B385-75243E1E8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F8854-D29A-4031-A3E5-D24EE706817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536" y="404665"/>
            <a:ext cx="7666904" cy="1368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Poker Hands Investigations</a:t>
            </a:r>
            <a:br>
              <a:rPr lang="en-US" dirty="0" smtClean="0"/>
            </a:br>
            <a:r>
              <a:rPr lang="en-US" dirty="0" smtClean="0"/>
              <a:t>$$$$James &amp; Tao$$$$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26469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9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scores </a:t>
            </a:r>
            <a:r>
              <a:rPr lang="en-US" dirty="0" err="1" smtClean="0"/>
              <a:t>v.s</a:t>
            </a:r>
            <a:r>
              <a:rPr lang="en-US" dirty="0" smtClean="0"/>
              <a:t>. actual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Tao\Google Drive\cs591\CSCI-491-Project\figures\s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4" y="1628800"/>
            <a:ext cx="2956775" cy="22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ao\Google Drive\cs591\CSCI-491-Project\figures\sco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0" y="3846908"/>
            <a:ext cx="2802494" cy="21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Tao\Google Drive\cs591\CSCI-491-Project\figures\AEL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74" y="1584644"/>
            <a:ext cx="3074493" cy="23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Tao\Google Drive\cs591\CSCI-491-Project\figures\AEL5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3757614"/>
            <a:ext cx="2825538" cy="21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Tao\Google Drive\cs591\CSCI-491-Project\figures\AfsU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70404"/>
            <a:ext cx="3029940" cy="22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C:\Users\Tao\Google Drive\cs591\CSCI-491-Project\figures\AfsU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95" y="3891063"/>
            <a:ext cx="2454285" cy="18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5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about plays’ style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901100" cy="354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3012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not about if the play is greedy or not, it’s about…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There’s some theory about their styles..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18021"/>
            <a:ext cx="5904656" cy="41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84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possible that the way they play the game is the combination of their style and logic reasoning, because humans are emotional and logical beings.</a:t>
            </a:r>
          </a:p>
          <a:p>
            <a:r>
              <a:rPr lang="en-US" dirty="0" smtClean="0"/>
              <a:t>Though, there are tons of data available, the space of rounds played is almost infinite…We can’t have all the data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2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challenges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interact with each other, humans bluff…This means that even if we have the same data point we expect to see different responses.</a:t>
            </a:r>
          </a:p>
          <a:p>
            <a:r>
              <a:rPr lang="en-US" dirty="0" smtClean="0"/>
              <a:t>Possible combinations of cards*all players decisions-&gt;the whole space is overwhelmingly huge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But, potential benefits are tempting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Gaming can be representative of human social behaviors.</a:t>
            </a:r>
          </a:p>
          <a:p>
            <a:r>
              <a:rPr lang="en-US" dirty="0" smtClean="0"/>
              <a:t>One more aspect about players-&gt;practically useful</a:t>
            </a:r>
          </a:p>
          <a:p>
            <a:r>
              <a:rPr lang="en-US" dirty="0" smtClean="0"/>
              <a:t>Understanding and hence making use of a messy data set is very helpful.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data of the beginning stage to limit human interaction and dimensionality. </a:t>
            </a:r>
          </a:p>
          <a:p>
            <a:r>
              <a:rPr lang="en-US" dirty="0" smtClean="0"/>
              <a:t>The strength of the first two cards dealt is kind of fixed logically.</a:t>
            </a:r>
          </a:p>
          <a:p>
            <a:r>
              <a:rPr lang="en-US" dirty="0" err="1" smtClean="0"/>
              <a:t>Hausdorff</a:t>
            </a:r>
            <a:r>
              <a:rPr lang="en-US" dirty="0" smtClean="0"/>
              <a:t> distance can be a summary of how similar players are to each other, if they have a relatively stable and tangible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2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 and B from two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Tao\Google Drive\cs591\CSCI-491-Project\figures\A0m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2232248" cy="167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ao\Google Drive\cs591\CSCI-491-Project\figures\A0m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31377"/>
            <a:ext cx="1991215" cy="14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ao\Google Drive\cs591\CSCI-491-Project\figures\B0m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556792"/>
            <a:ext cx="2088232" cy="15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Tao\Google Drive\cs591\CSCI-491-Project\figures\B0mR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3068961"/>
            <a:ext cx="2304255" cy="17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08518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HD:2.5583 and 1.1667</a:t>
            </a:r>
            <a:endParaRPr lang="en-US" dirty="0"/>
          </a:p>
        </p:txBody>
      </p:sp>
      <p:pic>
        <p:nvPicPr>
          <p:cNvPr id="4102" name="Picture 6" descr="C:\Users\Tao\Google Drive\cs591\CSCI-491-Project\figures\AC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72" y="1487759"/>
            <a:ext cx="2160240" cy="162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Tao\Google Drive\cs591\CSCI-491-Project\figures\ACDe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3108326"/>
            <a:ext cx="1813023" cy="13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Tao\Google Drive\cs591\CSCI-491-Project\figures\BCD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12" y="1590863"/>
            <a:ext cx="1728192" cy="12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Tao\Google Drive\cs591\CSCI-491-Project\figures\BCDe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69730"/>
            <a:ext cx="2212181" cy="16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9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ddddfdfdfdfgfgfdgfd</a:t>
            </a:r>
            <a:endParaRPr lang="en-US" dirty="0"/>
          </a:p>
        </p:txBody>
      </p:sp>
      <p:pic>
        <p:nvPicPr>
          <p:cNvPr id="5122" name="Picture 2" descr="C:\Users\Tao\Google Drive\cs591\CSCI-491-Project\figures\AEL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5" y="1556792"/>
            <a:ext cx="2454302" cy="184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ao\Google Drive\cs591\CSCI-491-Project\figures\AEL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2304257" cy="17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ao\Google Drive\cs591\CSCI-491-Project\figures\BEL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220772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ao\Google Drive\cs591\CSCI-491-Project\figures\BEL5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8" y="3140968"/>
            <a:ext cx="220772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8194" y="5157192"/>
            <a:ext cx="358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HD:1.1667 and 8.9096</a:t>
            </a:r>
            <a:endParaRPr lang="en-US" dirty="0"/>
          </a:p>
        </p:txBody>
      </p:sp>
      <p:pic>
        <p:nvPicPr>
          <p:cNvPr id="5128" name="Picture 8" descr="C:\Users\Tao\Google Drive\cs591\CSCI-491-Project\figures\Afs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00365"/>
            <a:ext cx="2447143" cy="18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Tao\Google Drive\cs591\CSCI-491-Project\figures\AfsU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28" y="3094946"/>
            <a:ext cx="2142561" cy="16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Tao\Google Drive\cs591\CSCI-491-Project\figures\BfsU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85" y="1742350"/>
            <a:ext cx="2258903" cy="169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Tao\Google Drive\cs591\CSCI-491-Project\figures\BfsU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19" y="3467644"/>
            <a:ext cx="1783359" cy="13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1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240</Words>
  <Application>Microsoft Office PowerPoint</Application>
  <PresentationFormat>On-screen Show (4:3)</PresentationFormat>
  <Paragraphs>24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Poker Hands Investigations $$$$James &amp; Tao$$$$</vt:lpstr>
      <vt:lpstr>This is about plays’ style</vt:lpstr>
      <vt:lpstr>There’s some theory about their styles..</vt:lpstr>
      <vt:lpstr>About the landscape</vt:lpstr>
      <vt:lpstr>Well, challenges ahead</vt:lpstr>
      <vt:lpstr>But, potential benefits are tempting</vt:lpstr>
      <vt:lpstr>Possible approaches</vt:lpstr>
      <vt:lpstr>Sets A and B from two players</vt:lpstr>
      <vt:lpstr>PowerPoint Presentation</vt:lpstr>
      <vt:lpstr>Logic scores v.s. actual games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Hands Investigations $$$$James &amp; Tao$$$$</dc:title>
  <dc:creator>Tao Huang</dc:creator>
  <cp:lastModifiedBy>Tao Huang</cp:lastModifiedBy>
  <cp:revision>8</cp:revision>
  <dcterms:created xsi:type="dcterms:W3CDTF">2016-03-23T05:00:30Z</dcterms:created>
  <dcterms:modified xsi:type="dcterms:W3CDTF">2016-03-24T16:27:12Z</dcterms:modified>
</cp:coreProperties>
</file>