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57" r:id="rId6"/>
    <p:sldId id="258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0" autoAdjust="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1B6B-55B6-4DE5-B9B5-158D654402E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7883-E05E-4F87-B385-75243E1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7883-E05E-4F87-B385-75243E1E8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8854-D29A-4031-A3E5-D24EE706817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CB84-F258-4CF0-B3D7-F96A1303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536" y="404665"/>
            <a:ext cx="7666904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Poker Hands Investigations</a:t>
            </a:r>
            <a:br>
              <a:rPr lang="en-US" dirty="0" smtClean="0"/>
            </a:br>
            <a:r>
              <a:rPr lang="en-US" dirty="0" smtClean="0"/>
              <a:t>$$$$James &amp; Tao$$$$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2646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9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 good parameter to produce what we want to see from the data, disregarding the interpretation of such a parameter choice for the moment.</a:t>
            </a:r>
          </a:p>
          <a:p>
            <a:r>
              <a:rPr lang="en-US" dirty="0" smtClean="0"/>
              <a:t>Getting rid of some unwanted data points in light of some experience in the game.</a:t>
            </a:r>
          </a:p>
          <a:p>
            <a:r>
              <a:rPr lang="en-US" dirty="0" smtClean="0"/>
              <a:t>Transformation of the data to emphasize what we want to see.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Display</a:t>
            </a:r>
            <a:endParaRPr lang="en-US" dirty="0"/>
          </a:p>
        </p:txBody>
      </p:sp>
      <p:pic>
        <p:nvPicPr>
          <p:cNvPr id="4098" name="Picture 2" descr="C:\Users\Tao\Google Drive\cs591\CSCI-491-Project\3dpart1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2696"/>
            <a:ext cx="480053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90" y="1988840"/>
            <a:ext cx="4485462" cy="33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Display</a:t>
            </a:r>
            <a:endParaRPr lang="en-US" dirty="0"/>
          </a:p>
        </p:txBody>
      </p:sp>
      <p:pic>
        <p:nvPicPr>
          <p:cNvPr id="5122" name="Picture 2" descr="C:\Users\Tao\Google Drive\cs591\CSCI-491-Project\2dpart2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0472"/>
            <a:ext cx="4542293" cy="34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ao\Google Drive\cs591\CSCI-491-Project\2dpart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4868761" cy="365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07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Diagram Tried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0" y="1809591"/>
            <a:ext cx="6560820" cy="41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80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hands data are either too noisy or to small in size for analysis.</a:t>
            </a:r>
          </a:p>
          <a:p>
            <a:r>
              <a:rPr lang="en-US" dirty="0" smtClean="0"/>
              <a:t>Human decisions depend on many factors such as others’ decisions. It’s like there’s no solid ground to stand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9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4" y="1600200"/>
            <a:ext cx="35834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01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379342" cy="484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1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comparison needs a metric, when there are more than two points in comparison.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4039"/>
            <a:ext cx="6696743" cy="31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or Stabilized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65775" cy="417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5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Somebody is Somebody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" y="1772816"/>
            <a:ext cx="892830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0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about plays’ style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901100" cy="354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about if the </a:t>
            </a:r>
            <a:r>
              <a:rPr lang="en-US" dirty="0" smtClean="0"/>
              <a:t>player </a:t>
            </a:r>
            <a:r>
              <a:rPr lang="en-US" dirty="0" smtClean="0"/>
              <a:t>is greedy or not, it’s about…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There’s some theory about their styles..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18021"/>
            <a:ext cx="5904656" cy="41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8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Hausdorff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ddddfdfdfdfgfgfdgfd</a:t>
            </a:r>
            <a:endParaRPr lang="en-US" dirty="0"/>
          </a:p>
        </p:txBody>
      </p:sp>
      <p:pic>
        <p:nvPicPr>
          <p:cNvPr id="5122" name="Picture 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5" y="1556792"/>
            <a:ext cx="2454302" cy="18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2304257" cy="17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ao\Google Drive\cs591\CSCI-491-Project\figures\BEL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ao\Google Drive\cs591\CSCI-491-Project\figures\BEL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8" y="3140968"/>
            <a:ext cx="22077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8194" y="5157192"/>
            <a:ext cx="35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HD:1.1667 and 8.9096</a:t>
            </a:r>
            <a:endParaRPr lang="en-US" dirty="0"/>
          </a:p>
        </p:txBody>
      </p:sp>
      <p:pic>
        <p:nvPicPr>
          <p:cNvPr id="5128" name="Picture 8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00365"/>
            <a:ext cx="2447143" cy="18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28" y="3094946"/>
            <a:ext cx="2142561" cy="16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Tao\Google Drive\cs591\CSCI-491-Project\figures\Bfs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85" y="1742350"/>
            <a:ext cx="2258903" cy="16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Tao\Google Drive\cs591\CSCI-491-Project\figures\BfsU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19" y="3467644"/>
            <a:ext cx="1783359" cy="13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scores </a:t>
            </a:r>
            <a:r>
              <a:rPr lang="en-US" dirty="0" err="1" smtClean="0"/>
              <a:t>v.s</a:t>
            </a:r>
            <a:r>
              <a:rPr lang="en-US" dirty="0" smtClean="0"/>
              <a:t>. actual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Tao\Google Drive\cs591\CSCI-491-Project\figures\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4" y="1628800"/>
            <a:ext cx="2956775" cy="22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ao\Google Drive\cs591\CSCI-491-Project\figures\sco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" y="3846908"/>
            <a:ext cx="2802494" cy="21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Tao\Google Drive\cs591\CSCI-491-Project\figures\AEL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74" y="1584644"/>
            <a:ext cx="3074493" cy="23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Tao\Google Drive\cs591\CSCI-491-Project\figures\AEL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3757614"/>
            <a:ext cx="2825538" cy="21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Tao\Google Drive\cs591\CSCI-491-Project\figures\Afs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70404"/>
            <a:ext cx="3029940" cy="22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Tao\Google Drive\cs591\CSCI-491-Project\figures\Afs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5" y="3891063"/>
            <a:ext cx="2454285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smtClean="0"/>
              <a:t>succeeded in creating </a:t>
            </a:r>
            <a:r>
              <a:rPr lang="en-US" dirty="0" smtClean="0"/>
              <a:t>a metric space where there’s no violation of requirements of a metric space.</a:t>
            </a:r>
          </a:p>
          <a:p>
            <a:r>
              <a:rPr lang="en-US" dirty="0" smtClean="0"/>
              <a:t>In other words, we can put the data points on a map for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212</Words>
  <Application>Microsoft Office PowerPoint</Application>
  <PresentationFormat>On-screen Show (4:3)</PresentationFormat>
  <Paragraphs>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Poker Hands Investigations $$$$James &amp; Tao$$$$</vt:lpstr>
      <vt:lpstr>Analysis Premises</vt:lpstr>
      <vt:lpstr>Stable or Stabilized Data</vt:lpstr>
      <vt:lpstr>Somebody is Somebody</vt:lpstr>
      <vt:lpstr>This is about plays’ style</vt:lpstr>
      <vt:lpstr>There’s some theory about their styles..</vt:lpstr>
      <vt:lpstr>About Hausdorff Distance</vt:lpstr>
      <vt:lpstr>Logic scores v.s. actual games</vt:lpstr>
      <vt:lpstr>Creating a Metric</vt:lpstr>
      <vt:lpstr>Tricks to Play</vt:lpstr>
      <vt:lpstr>3D Display</vt:lpstr>
      <vt:lpstr>2D Display</vt:lpstr>
      <vt:lpstr>Persistence Diagram Tried</vt:lpstr>
      <vt:lpstr>Conclusions</vt:lpstr>
      <vt:lpstr>Question?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Hands Investigations $$$$James &amp; Tao$$$$</dc:title>
  <dc:creator>Tao Huang</dc:creator>
  <cp:lastModifiedBy>Tao Huang</cp:lastModifiedBy>
  <cp:revision>22</cp:revision>
  <dcterms:created xsi:type="dcterms:W3CDTF">2016-03-23T05:00:30Z</dcterms:created>
  <dcterms:modified xsi:type="dcterms:W3CDTF">2016-04-28T05:31:27Z</dcterms:modified>
</cp:coreProperties>
</file>