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A1402-4B3A-6925-3A5C-E6EBCEABE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F29866-57D4-B7C2-2290-38C8F84BA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7D1101-F09D-CE27-A6B8-7FCD84B1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4F49E6-3B13-FF79-0178-755D96DB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D15268-0EDB-D734-3BE9-B744D7E1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449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E51E9-CE8B-FFB8-C81A-57E23138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7079FF-A4EC-FC34-21C4-F6BCD0939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541423-78F0-7F47-8F0D-63722616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B7F2D4-C321-72CC-17D6-EF9D7354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991C33-8AAE-7CD6-716B-55FC01E3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879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EDC3B8A-A0ED-79DD-6525-E269FE026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539E7C5-A5C4-6550-A27C-D3DABBA3A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767874-133F-1979-3267-389484C0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C4D7B2-2934-3996-179F-F1DB8198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DCC455-E1AA-FD1B-816C-ED4254FB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92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51E27-DF6F-A865-4D04-6854A7E5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9D542D-45A7-1AE3-EADB-0AA3EDD60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B885FF-7080-F9F8-CBC2-B859DA48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F5AAD9-BA30-666E-4505-BD48D9B2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33BA1D-03FA-6000-EA80-25A1AD1E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5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36AA6-4EBD-637C-6195-00B5615A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709CA3-98B3-2B29-044F-286D8334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A6CAEB-8512-515F-99FC-A9D51302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5CCBC7-CD4B-B67C-E7B9-463FB3BC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C5CEA3-2698-A7DB-58DA-66AB4A5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78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935A9-AFFB-5EA5-1E5B-47B153A1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E7C375-51FE-B9DA-CF95-CDD15C79E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8FF5D76-3F94-F4F7-1459-20C6843DD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F79120-0E60-23FA-63E5-8973B6B0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56D8B3D-A513-4B83-4729-C5AFE644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D9847D-C233-170E-02FF-F82828A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98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E5565-CDDC-A006-7B4F-2D265BB1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0B5330-A26D-B81B-0270-DB296D94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3B5A87E-4BCB-7BE6-F561-FDFE2276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FA6EFC9-1CE0-EE6A-AF70-74028E888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16478F9-FDC0-8EA3-DDF5-20E8A3341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98EF227-5DC5-1ED3-9D1C-95694EA2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32FE7F6-0531-F0EA-65ED-6FBF8848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8F47B4-5CB3-55C6-2905-DCEBA611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18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45E6D-D38A-79E6-094F-8ABBB01F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1D676D2-440F-8B6B-A7A4-1FC53327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09675D4-F1B0-DA56-28F2-1D590D0B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00AF212-8E3B-689C-0B5E-117AE6C6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17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7A46561-EBE8-6599-8BE3-B311D3FF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4FBD91-01CE-003D-949C-5E4D35F7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D4EBE3-9E27-4C59-92C7-F40631FA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66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E0352-C213-1BE4-AF3D-4FBCB99C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9CE86D-53BA-A0A7-7EB2-04DE2C21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0D2FF53-5C65-52A1-96B9-7DCE0D11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79D93D-8A66-CE33-D35C-D6161AC7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078D140-7F4B-3C1C-2CDB-049EE55F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3EB9FD-2762-ACD6-9186-1C79C35C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577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18037-C55F-7E6F-C73A-D99920DC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69F07A7-3C7B-0C48-AB16-75C1C694E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5EBF21-2936-56BD-4C7F-0C45C592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F2EC5D-268C-CFFD-8580-5C154C2E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D60667-3BE9-6C3B-0CEA-9E37AF8C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2CE4BB0-9F84-696E-03DC-EE33F387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08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BC3A426-1714-B4F0-85DC-AE4183A0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4DEDB1-ABDC-C9AF-3E5D-441B8282E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68A168-D441-7A8F-FCFE-8AA54A6EC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75D25-48D4-41AA-A4DC-FF9141AD42FD}" type="datetimeFigureOut">
              <a:rPr lang="nl-NL" smtClean="0"/>
              <a:t>7-6-2024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97FA80-6E9D-ABD4-6538-BA09ACD28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3FB42D-1542-B5E9-C05B-C98E3D4A8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127B2-5636-413D-A2E3-550FCEAF57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55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DA95AE-C941-B24E-45DA-921D33D5C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 tool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FC9531-2082-ECD7-4558-AEAA2549A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Team 13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Denzel Bendt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Ebram</a:t>
            </a:r>
            <a:r>
              <a:rPr lang="en-US" sz="2000" dirty="0"/>
              <a:t> </a:t>
            </a:r>
            <a:r>
              <a:rPr lang="en-US" sz="2000" dirty="0" err="1"/>
              <a:t>Moawad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Joerie</a:t>
            </a:r>
            <a:r>
              <a:rPr lang="en-US" sz="2000" dirty="0"/>
              <a:t> </a:t>
            </a:r>
            <a:r>
              <a:rPr lang="en-US" sz="2000" dirty="0" err="1"/>
              <a:t>Soekhoe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264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4A1C5B-057C-660E-81B8-07190529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Afsluiting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81C68C-B468-1F5A-15E2-FC624A68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nl-NL" sz="2000" dirty="0"/>
              <a:t>Bedankt voor het luisteren</a:t>
            </a:r>
          </a:p>
        </p:txBody>
      </p:sp>
    </p:spTree>
    <p:extLst>
      <p:ext uri="{BB962C8B-B14F-4D97-AF65-F5344CB8AC3E}">
        <p14:creationId xmlns:p14="http://schemas.microsoft.com/office/powerpoint/2010/main" val="1766940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70BF69-D328-3E62-5FE7-6613B828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Achtergrond Bluebox Partners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7FAE81-B075-04CE-1335-D1B93DED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nl-NL" sz="2000"/>
              <a:t>Papier productie </a:t>
            </a:r>
          </a:p>
          <a:p>
            <a:r>
              <a:rPr lang="nl-NL" sz="2000"/>
              <a:t>Vervaardiging papier </a:t>
            </a:r>
          </a:p>
          <a:p>
            <a:r>
              <a:rPr lang="nl-NL" sz="2000"/>
              <a:t>Groeiende orgamnisatie </a:t>
            </a:r>
          </a:p>
          <a:p>
            <a:r>
              <a:rPr lang="nl-NL" sz="2000"/>
              <a:t>Nieuw systeem </a:t>
            </a:r>
          </a:p>
          <a:p>
            <a:pPr marL="0" indent="0">
              <a:buNone/>
            </a:pPr>
            <a:endParaRPr lang="nl-NL" sz="2000"/>
          </a:p>
          <a:p>
            <a:pPr marL="0" indent="0">
              <a:buNone/>
            </a:pP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146190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95B96-EA7E-FB83-9C7A-8FECDBCC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Doelstelling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1D42D4-07A9-4C53-7AEE-DBC4A86ED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nl-NL" sz="2000"/>
              <a:t>Nieuwe interface </a:t>
            </a:r>
          </a:p>
        </p:txBody>
      </p:sp>
    </p:spTree>
    <p:extLst>
      <p:ext uri="{BB962C8B-B14F-4D97-AF65-F5344CB8AC3E}">
        <p14:creationId xmlns:p14="http://schemas.microsoft.com/office/powerpoint/2010/main" val="3926793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41D22A-5A54-E747-D8DC-ECF69348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 dirty="0">
                <a:solidFill>
                  <a:srgbClr val="FFFFFF"/>
                </a:solidFill>
              </a:rPr>
              <a:t>Wat  op te leveren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6B22E1-5D2D-DBB8-263C-02BFCA912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nl-NL" sz="2000"/>
              <a:t>Mockups </a:t>
            </a:r>
          </a:p>
          <a:p>
            <a:r>
              <a:rPr lang="nl-NL" sz="2000"/>
              <a:t>Diagrammen </a:t>
            </a:r>
          </a:p>
          <a:p>
            <a:r>
              <a:rPr lang="nl-NL" sz="2000"/>
              <a:t>Documentatie </a:t>
            </a:r>
          </a:p>
        </p:txBody>
      </p:sp>
    </p:spTree>
    <p:extLst>
      <p:ext uri="{BB962C8B-B14F-4D97-AF65-F5344CB8AC3E}">
        <p14:creationId xmlns:p14="http://schemas.microsoft.com/office/powerpoint/2010/main" val="1122952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4EB0AC-A3F5-5425-9EDF-E294C9B6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 up: interface</a:t>
            </a:r>
          </a:p>
        </p:txBody>
      </p:sp>
      <p:pic>
        <p:nvPicPr>
          <p:cNvPr id="7" name="Tijdelijke aanduiding voor inhoud 6" descr="Afbeelding met schermopname, tekst, software, Computerpictogram&#10;&#10;Automatisch gegenereerde beschrijving">
            <a:extLst>
              <a:ext uri="{FF2B5EF4-FFF2-40B4-BE49-F238E27FC236}">
                <a16:creationId xmlns:a16="http://schemas.microsoft.com/office/drawing/2014/main" id="{9378C20C-CBD5-2399-AD65-59F2369B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32" y="1966293"/>
            <a:ext cx="927533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73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4EB0AC-A3F5-5425-9EDF-E294C9B6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Contract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sequence diagram, </a:t>
            </a:r>
          </a:p>
        </p:txBody>
      </p:sp>
      <p:pic>
        <p:nvPicPr>
          <p:cNvPr id="6" name="Tijdelijke aanduiding voor inhoud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FE11C31E-BA99-26FA-0A7E-3580C94B1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20" y="467208"/>
            <a:ext cx="652736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28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A38F02-D79A-8BC0-DDA2-26AA7B23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3100">
                <a:solidFill>
                  <a:srgbClr val="FFFFFF"/>
                </a:solidFill>
              </a:rPr>
              <a:t>Projectorganisatie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E64A2C-5EF3-DD90-745B-7C4699FCC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marR="0"/>
            <a:r>
              <a:rPr lang="nl-NL" sz="2000" b="1" dirty="0"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De rollen worden per team lid kort weergegeven:</a:t>
            </a:r>
            <a:endParaRPr lang="nl-N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nl-NL" sz="20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Denzel Bendt – Scrum master en contactpersoon met stakeholders </a:t>
            </a:r>
            <a:endParaRPr lang="nl-N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nl-NL" sz="2000" dirty="0" err="1"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Ebram</a:t>
            </a:r>
            <a:r>
              <a:rPr lang="nl-NL" sz="20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nl-NL" sz="2000" dirty="0" err="1"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Moawad</a:t>
            </a:r>
            <a:r>
              <a:rPr lang="nl-NL" sz="20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 – programmeur </a:t>
            </a:r>
            <a:endParaRPr lang="nl-NL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 err="1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Joerie</a:t>
            </a:r>
            <a:r>
              <a:rPr lang="en-US" sz="20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Soekhoe</a:t>
            </a:r>
            <a:r>
              <a:rPr lang="en-US" sz="20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product owner</a:t>
            </a:r>
          </a:p>
          <a:p>
            <a:endParaRPr lang="en-US" sz="2000" dirty="0">
              <a:latin typeface="Aptos Display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2000" b="1" dirty="0">
                <a:effectLst/>
                <a:latin typeface="Aptos Display" panose="020B0004020202020204" pitchFamily="34" charset="0"/>
                <a:ea typeface="Times New Roman" panose="02020603050405020304" pitchFamily="18" charset="0"/>
              </a:rPr>
              <a:t>Stakeholders:</a:t>
            </a:r>
            <a:endParaRPr lang="nl-NL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20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product owner – manager </a:t>
            </a:r>
            <a:r>
              <a:rPr lang="en-US" sz="2000" kern="100" dirty="0" err="1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vanuit</a:t>
            </a:r>
            <a:r>
              <a:rPr lang="en-US" sz="20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Bluebox</a:t>
            </a:r>
            <a:endParaRPr lang="nl-NL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nl-NL" sz="20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</a:t>
            </a:r>
            <a:r>
              <a:rPr lang="nl-NL" sz="2000" kern="100" dirty="0" err="1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Jedi</a:t>
            </a:r>
            <a:endParaRPr lang="nl-NL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nl-NL" sz="20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directie van </a:t>
            </a:r>
            <a:r>
              <a:rPr lang="nl-NL" sz="2000" kern="100" dirty="0" err="1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bluebox</a:t>
            </a:r>
            <a:r>
              <a:rPr lang="nl-NL" sz="20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</a:t>
            </a:r>
            <a:r>
              <a:rPr lang="nl-NL" sz="2000" kern="100" dirty="0" err="1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oa</a:t>
            </a:r>
            <a:r>
              <a:rPr lang="nl-NL" sz="20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Edwin</a:t>
            </a:r>
            <a:endParaRPr lang="nl-NL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nl-NL" sz="20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Management</a:t>
            </a:r>
            <a:endParaRPr lang="nl-NL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nl-NL" sz="20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Windesheim</a:t>
            </a:r>
            <a:endParaRPr lang="nl-NL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nl-NL" sz="2000" kern="100" dirty="0" err="1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Medestudenen</a:t>
            </a:r>
            <a:endParaRPr lang="nl-NL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nl-NL" sz="20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Het personeel van </a:t>
            </a:r>
            <a:r>
              <a:rPr lang="nl-NL" sz="2000" kern="100" dirty="0" err="1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Bluebox</a:t>
            </a:r>
            <a:endParaRPr lang="nl-NL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78502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607417-0683-77E4-7B6A-3A3EB8FB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2800">
                <a:solidFill>
                  <a:srgbClr val="FFFFFF"/>
                </a:solidFill>
              </a:rPr>
              <a:t>Communicatieplan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42325B-1E7B-A597-6CCF-988C7F37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nl-NL" sz="2000"/>
              <a:t>Onderling </a:t>
            </a:r>
          </a:p>
          <a:p>
            <a:r>
              <a:rPr lang="nl-NL" sz="2000"/>
              <a:t>Met de opdrachtgever</a:t>
            </a:r>
          </a:p>
        </p:txBody>
      </p:sp>
    </p:spTree>
    <p:extLst>
      <p:ext uri="{BB962C8B-B14F-4D97-AF65-F5344CB8AC3E}">
        <p14:creationId xmlns:p14="http://schemas.microsoft.com/office/powerpoint/2010/main" val="115870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4A1C5B-057C-660E-81B8-07190529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Het product </a:t>
            </a:r>
          </a:p>
        </p:txBody>
      </p:sp>
      <p:pic>
        <p:nvPicPr>
          <p:cNvPr id="7" name="Afbeelding 6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ABEC25A8-4257-F813-5955-003BD4E7F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961612"/>
            <a:ext cx="5131086" cy="2437266"/>
          </a:xfrm>
          <a:prstGeom prst="rect">
            <a:avLst/>
          </a:prstGeom>
        </p:spPr>
      </p:pic>
      <p:pic>
        <p:nvPicPr>
          <p:cNvPr id="5" name="Tijdelijke aanduiding voor inhoud 4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4520CAB2-5762-2865-A4F9-4A659C788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998097"/>
            <a:ext cx="5131087" cy="24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84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</Words>
  <Application>Microsoft Office PowerPoint</Application>
  <PresentationFormat>Breedbeeld</PresentationFormat>
  <Paragraphs>38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Kantoorthema</vt:lpstr>
      <vt:lpstr>Am tool </vt:lpstr>
      <vt:lpstr>Achtergrond Bluebox Partners</vt:lpstr>
      <vt:lpstr>Doelstelling </vt:lpstr>
      <vt:lpstr>Wat  op te leveren </vt:lpstr>
      <vt:lpstr>Mock up: interface</vt:lpstr>
      <vt:lpstr>Contract: sequence diagram, </vt:lpstr>
      <vt:lpstr>Projectorganisatie</vt:lpstr>
      <vt:lpstr>Communicatieplan </vt:lpstr>
      <vt:lpstr>Het product </vt:lpstr>
      <vt:lpstr>Afsluiting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tool </dc:title>
  <dc:creator>Denzel Bendt (student)</dc:creator>
  <cp:lastModifiedBy>Denzel Bendt (student)</cp:lastModifiedBy>
  <cp:revision>1</cp:revision>
  <dcterms:created xsi:type="dcterms:W3CDTF">2024-06-06T22:54:48Z</dcterms:created>
  <dcterms:modified xsi:type="dcterms:W3CDTF">2024-06-06T23:29:04Z</dcterms:modified>
</cp:coreProperties>
</file>