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/>
    <p:restoredTop sz="94649"/>
  </p:normalViewPr>
  <p:slideViewPr>
    <p:cSldViewPr snapToGrid="0">
      <p:cViewPr varScale="1">
        <p:scale>
          <a:sx n="98" d="100"/>
          <a:sy n="98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4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6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6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1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1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18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7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3A0BD729-3FEB-A484-7615-364700F13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1465" b="8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EB412-5470-863B-0597-9F1EB59D2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FD9FE-6C52-618B-E916-18C86F75F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Jonah Soun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34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D3E-A6F0-8393-17FC-3CD563F4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Scrum-Agile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BDB7-2ADE-C118-A8A7-EB9C4293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role is to manage the backlog. The product owner ensures that the team is actively working on the backlog and delivering the clients requirements in a timely matter.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scrum master ensure that the team is on the same page with the project. Ensuring that the scrum process is being met and delivered efficiently and transparently.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Team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team ensures that everything is done whether that is together or individually. The outcome of the product relies on everyone. However, the the production team plays a really large role in this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125203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FD20-CAFA-4750-F40E-F9093AB8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Phases of SDLC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5B07-D144-4EF1-5B8F-35BED880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need then seeing if the project is even needed or possible.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team members to begin the development phase to establish the software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working together to meet all requirements along with receiving feedback from clients.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all the functionality and assuring that quality requirements are met by the QA team.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to make sure that the product does not have errors and make sure all tests are passed.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is tested and customer feedback is incorporated to ensure that all needs are met.</a:t>
            </a:r>
          </a:p>
        </p:txBody>
      </p:sp>
    </p:spTree>
    <p:extLst>
      <p:ext uri="{BB962C8B-B14F-4D97-AF65-F5344CB8AC3E}">
        <p14:creationId xmlns:p14="http://schemas.microsoft.com/office/powerpoint/2010/main" val="102084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6144-CEE0-C3B1-C15A-74A51FC6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D20C-A0B8-5643-5884-E847D2A9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method may not have been the first choice, however, if the Scrum-agile method was not available this would be the outcome.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would need approval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less cost efficient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more time consuming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phase was not completed, everyone would have to work together to ensure that the current phase has no errors or problems before moving forward.</a:t>
            </a:r>
          </a:p>
        </p:txBody>
      </p:sp>
    </p:spTree>
    <p:extLst>
      <p:ext uri="{BB962C8B-B14F-4D97-AF65-F5344CB8AC3E}">
        <p14:creationId xmlns:p14="http://schemas.microsoft.com/office/powerpoint/2010/main" val="303320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BE38-ED84-5B5A-320F-16C2820F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32BF-4276-25EB-D6FA-01C388BD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method ensures that all team members are on the same page and completed before moving onto the next phase.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has very specific requirements that are not too complicated and do not require to be changed later.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is not very complex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Agile method is best when the project is more complex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could be worked on multiple phases at once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agile method is delivered faster </a:t>
            </a:r>
          </a:p>
        </p:txBody>
      </p:sp>
    </p:spTree>
    <p:extLst>
      <p:ext uri="{BB962C8B-B14F-4D97-AF65-F5344CB8AC3E}">
        <p14:creationId xmlns:p14="http://schemas.microsoft.com/office/powerpoint/2010/main" val="21484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519B-6B85-8CF5-342F-1CCF891C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F683-C829-FEA8-D777-5A22B015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Dziuba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(2023, April 6). </a:t>
            </a:r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agile software development life cycle: Phases, tools, roadmap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Relevant Software. https://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relevant.software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/blog/agile-software-development-lifecycle-phases-explained/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1200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406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ShapesVTI</vt:lpstr>
      <vt:lpstr>Chada Tech Project</vt:lpstr>
      <vt:lpstr>Scrum-Agile Team Roles</vt:lpstr>
      <vt:lpstr>Various Phases of SDLC </vt:lpstr>
      <vt:lpstr>Waterfall development? </vt:lpstr>
      <vt:lpstr>Waterfall vs. Agile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 Tech Project</dc:title>
  <dc:creator>Soun, Kim</dc:creator>
  <cp:lastModifiedBy>Soun, Kim</cp:lastModifiedBy>
  <cp:revision>1</cp:revision>
  <dcterms:created xsi:type="dcterms:W3CDTF">2023-12-06T21:57:23Z</dcterms:created>
  <dcterms:modified xsi:type="dcterms:W3CDTF">2023-12-07T00:37:02Z</dcterms:modified>
</cp:coreProperties>
</file>