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7C16-52C3-41C3-AC6D-CFF3D4008B7D}" type="datetimeFigureOut">
              <a:rPr lang="cs-CZ" smtClean="0"/>
              <a:t>9.1.2018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EBA0-345B-403C-A4A9-7A979B9564FA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Detekce průchodů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Jan </a:t>
            </a:r>
            <a:r>
              <a:rPr lang="cs-CZ" dirty="0" err="1" smtClean="0"/>
              <a:t>Špecián</a:t>
            </a:r>
            <a:endParaRPr lang="cs-CZ" dirty="0" smtClean="0"/>
          </a:p>
          <a:p>
            <a:r>
              <a:rPr lang="cs-CZ" dirty="0" smtClean="0"/>
              <a:t>Martin Pecina</a:t>
            </a:r>
          </a:p>
          <a:p>
            <a:r>
              <a:rPr lang="cs-CZ" dirty="0" smtClean="0"/>
              <a:t>Lukáš Souček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děláme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r>
              <a:rPr lang="cs-CZ" dirty="0" smtClean="0"/>
              <a:t>Na kočičí záchod míří PIR čidlo a čítá průchody</a:t>
            </a:r>
            <a:endParaRPr lang="cs-CZ" dirty="0"/>
          </a:p>
        </p:txBody>
      </p:sp>
      <p:pic>
        <p:nvPicPr>
          <p:cNvPr id="4" name="Obrázek 3" descr="zac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571744"/>
            <a:ext cx="5143536" cy="3364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děláme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/>
          <a:lstStyle/>
          <a:p>
            <a:r>
              <a:rPr lang="cs-CZ" dirty="0" smtClean="0"/>
              <a:t>Po sedmi průchodech oznámí emailem potřebu uklidit</a:t>
            </a:r>
          </a:p>
          <a:p>
            <a:r>
              <a:rPr lang="cs-CZ" dirty="0" smtClean="0"/>
              <a:t>V emailu jsou časy průchodu</a:t>
            </a:r>
            <a:endParaRPr lang="cs-CZ" dirty="0"/>
          </a:p>
        </p:txBody>
      </p:sp>
      <p:pic>
        <p:nvPicPr>
          <p:cNvPr id="4" name="Obrázek 3" descr="Emai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429000"/>
            <a:ext cx="7621064" cy="2381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Zapojení</a:t>
            </a:r>
            <a:endParaRPr lang="cs-CZ" dirty="0"/>
          </a:p>
        </p:txBody>
      </p:sp>
      <p:pic>
        <p:nvPicPr>
          <p:cNvPr id="4" name="Zástupný symbol pro obsah 3" descr="Sche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554" y="1785926"/>
            <a:ext cx="5249578" cy="4525963"/>
          </a:xfrm>
        </p:spPr>
      </p:pic>
      <p:sp>
        <p:nvSpPr>
          <p:cNvPr id="6" name="TextovéPole 5"/>
          <p:cNvSpPr txBox="1"/>
          <p:nvPr/>
        </p:nvSpPr>
        <p:spPr>
          <a:xfrm>
            <a:off x="571472" y="1142984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err="1" smtClean="0"/>
              <a:t>Pir</a:t>
            </a:r>
            <a:r>
              <a:rPr lang="cs-CZ" sz="2400" dirty="0" smtClean="0"/>
              <a:t> čidlo má pouze napájení jeden vodič, na který posílá log. jedničku při detekci</a:t>
            </a:r>
          </a:p>
          <a:p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Zapojení</a:t>
            </a:r>
            <a:endParaRPr lang="cs-CZ" dirty="0"/>
          </a:p>
        </p:txBody>
      </p:sp>
      <p:pic>
        <p:nvPicPr>
          <p:cNvPr id="4" name="Zástupný symbol pro obsah 3" descr="Sche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857364"/>
            <a:ext cx="5249578" cy="4525963"/>
          </a:xfrm>
        </p:spPr>
      </p:pic>
      <p:sp>
        <p:nvSpPr>
          <p:cNvPr id="6" name="TextovéPole 5"/>
          <p:cNvSpPr txBox="1"/>
          <p:nvPr/>
        </p:nvSpPr>
        <p:spPr>
          <a:xfrm>
            <a:off x="500034" y="1428736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Rozsvítí kontrolní diodu, při detekci</a:t>
            </a:r>
            <a:endParaRPr lang="cs-CZ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Zapojení</a:t>
            </a:r>
            <a:endParaRPr lang="cs-CZ" dirty="0"/>
          </a:p>
        </p:txBody>
      </p:sp>
      <p:pic>
        <p:nvPicPr>
          <p:cNvPr id="4" name="Zástupný symbol pro obsah 3" descr="Sche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571612"/>
            <a:ext cx="5249578" cy="4525963"/>
          </a:xfrm>
        </p:spPr>
      </p:pic>
      <p:sp>
        <p:nvSpPr>
          <p:cNvPr id="6" name="TextovéPole 5"/>
          <p:cNvSpPr txBox="1"/>
          <p:nvPr/>
        </p:nvSpPr>
        <p:spPr>
          <a:xfrm>
            <a:off x="571472" y="114298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Použili jsme tlačítko jako rychlé ukončení běžícího programu</a:t>
            </a:r>
          </a:p>
          <a:p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Operační systém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642910" y="1285860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err="1" smtClean="0"/>
              <a:t>Raspbian</a:t>
            </a:r>
            <a:r>
              <a:rPr lang="cs-CZ" sz="2400" dirty="0" smtClean="0"/>
              <a:t> </a:t>
            </a:r>
            <a:r>
              <a:rPr lang="cs-CZ" sz="2400" dirty="0" err="1" smtClean="0"/>
              <a:t>stretch</a:t>
            </a:r>
            <a:r>
              <a:rPr lang="cs-CZ" sz="2400" dirty="0" smtClean="0"/>
              <a:t> lite</a:t>
            </a:r>
          </a:p>
          <a:p>
            <a:endParaRPr lang="cs-CZ" sz="2400" dirty="0"/>
          </a:p>
        </p:txBody>
      </p:sp>
      <p:pic>
        <p:nvPicPr>
          <p:cNvPr id="7" name="Zástupný symbol pro obsah 6" descr="stret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2214554"/>
            <a:ext cx="6500858" cy="31057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</a:t>
            </a:r>
            <a:endParaRPr lang="cs-CZ" dirty="0"/>
          </a:p>
        </p:txBody>
      </p:sp>
      <p:pic>
        <p:nvPicPr>
          <p:cNvPr id="4" name="Zástupný symbol pro obsah 3" descr="Sche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1" y="1785926"/>
            <a:ext cx="7715305" cy="2658069"/>
          </a:xfrm>
        </p:spPr>
      </p:pic>
      <p:sp>
        <p:nvSpPr>
          <p:cNvPr id="6" name="TextovéPole 5"/>
          <p:cNvSpPr txBox="1"/>
          <p:nvPr/>
        </p:nvSpPr>
        <p:spPr>
          <a:xfrm>
            <a:off x="571472" y="114298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Jednoduchá GPIO knihovna a SMTP knihovna</a:t>
            </a:r>
          </a:p>
          <a:p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Sche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3" y="285728"/>
            <a:ext cx="8491517" cy="58579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78</Words>
  <Application>Microsoft Office PowerPoint</Application>
  <PresentationFormat>Předvádění na obrazovce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sady Office</vt:lpstr>
      <vt:lpstr>Detekce průchodů</vt:lpstr>
      <vt:lpstr>Co děláme</vt:lpstr>
      <vt:lpstr>Co děláme</vt:lpstr>
      <vt:lpstr>Zapojení</vt:lpstr>
      <vt:lpstr>Zapojení</vt:lpstr>
      <vt:lpstr>Zapojení</vt:lpstr>
      <vt:lpstr>Operační systém</vt:lpstr>
      <vt:lpstr>Program</vt:lpstr>
      <vt:lpstr>Snímek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King</dc:creator>
  <cp:lastModifiedBy>King</cp:lastModifiedBy>
  <cp:revision>5</cp:revision>
  <dcterms:created xsi:type="dcterms:W3CDTF">2018-01-09T09:05:24Z</dcterms:created>
  <dcterms:modified xsi:type="dcterms:W3CDTF">2018-01-09T10:40:53Z</dcterms:modified>
</cp:coreProperties>
</file>