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907-FF6D-443B-8FF8-669388D6F75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3D75-87F3-4B3B-8844-33DC869F9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5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907-FF6D-443B-8FF8-669388D6F75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3D75-87F3-4B3B-8844-33DC869F9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907-FF6D-443B-8FF8-669388D6F75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3D75-87F3-4B3B-8844-33DC869F9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94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907-FF6D-443B-8FF8-669388D6F75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3D75-87F3-4B3B-8844-33DC869F96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9596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907-FF6D-443B-8FF8-669388D6F75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3D75-87F3-4B3B-8844-33DC869F9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03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907-FF6D-443B-8FF8-669388D6F75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3D75-87F3-4B3B-8844-33DC869F9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907-FF6D-443B-8FF8-669388D6F75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3D75-87F3-4B3B-8844-33DC869F9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60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907-FF6D-443B-8FF8-669388D6F75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3D75-87F3-4B3B-8844-33DC869F9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66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907-FF6D-443B-8FF8-669388D6F75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3D75-87F3-4B3B-8844-33DC869F9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0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907-FF6D-443B-8FF8-669388D6F75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3D75-87F3-4B3B-8844-33DC869F9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0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907-FF6D-443B-8FF8-669388D6F75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3D75-87F3-4B3B-8844-33DC869F9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4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907-FF6D-443B-8FF8-669388D6F75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3D75-87F3-4B3B-8844-33DC869F9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7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907-FF6D-443B-8FF8-669388D6F75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3D75-87F3-4B3B-8844-33DC869F9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9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907-FF6D-443B-8FF8-669388D6F75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3D75-87F3-4B3B-8844-33DC869F9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3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907-FF6D-443B-8FF8-669388D6F75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3D75-87F3-4B3B-8844-33DC869F9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3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907-FF6D-443B-8FF8-669388D6F75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3D75-87F3-4B3B-8844-33DC869F9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7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907-FF6D-443B-8FF8-669388D6F75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3D75-87F3-4B3B-8844-33DC869F9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4A907-FF6D-443B-8FF8-669388D6F75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23D75-87F3-4B3B-8844-33DC869F9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7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AC30-7D33-4828-84C8-11862EBD7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PRIMENA VEŠTAČKE INTELIGENCIJE U SVEMIRU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78B4F-2903-418E-8FAA-D1BB1E28A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Jovan Stanković</a:t>
            </a:r>
          </a:p>
          <a:p>
            <a:r>
              <a:rPr lang="sr-Latn-RS" dirty="0"/>
              <a:t>RI 48/2019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9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51FE-43B0-4509-AD8B-73FAD609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VEŠTAČKA INTELIGENCIJA U NAVIGACIJI SVEMIRSKIH LETELICA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6E642-05CF-4068-A518-FCAA4029C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4671" y="2875719"/>
            <a:ext cx="5106004" cy="3702881"/>
          </a:xfrm>
        </p:spPr>
        <p:txBody>
          <a:bodyPr/>
          <a:lstStyle/>
          <a:p>
            <a:r>
              <a:rPr lang="sr-Latn-RS" dirty="0"/>
              <a:t>Automatizacija procesa planiranja i izvođenja letova</a:t>
            </a:r>
          </a:p>
          <a:p>
            <a:r>
              <a:rPr lang="sr-Latn-RS" dirty="0"/>
              <a:t>Automatizacija procesa kontrole leta</a:t>
            </a:r>
          </a:p>
          <a:p>
            <a:r>
              <a:rPr lang="sr-Latn-RS" dirty="0"/>
              <a:t>Autonomna navigacija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BF2F9A-D6FC-4218-9483-0447002C73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269" y="2677041"/>
            <a:ext cx="5094287" cy="2423081"/>
          </a:xfrm>
        </p:spPr>
      </p:pic>
    </p:spTree>
    <p:extLst>
      <p:ext uri="{BB962C8B-B14F-4D97-AF65-F5344CB8AC3E}">
        <p14:creationId xmlns:p14="http://schemas.microsoft.com/office/powerpoint/2010/main" val="160787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F03C-E8F0-48BE-B7A9-1AB05451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VEŠTAČKA INTELIGENCIJA U </a:t>
            </a:r>
            <a:r>
              <a:rPr lang="sr-Latn-RS" dirty="0"/>
              <a:t>KONTROLI</a:t>
            </a:r>
            <a:r>
              <a:rPr lang="en-US" dirty="0"/>
              <a:t> SVEMIRSKIH LETELICA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EBDBE-571A-4EA5-99E0-24B6582F2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6" y="2088320"/>
            <a:ext cx="5107208" cy="823912"/>
          </a:xfrm>
        </p:spPr>
        <p:txBody>
          <a:bodyPr/>
          <a:lstStyle/>
          <a:p>
            <a:pPr algn="ctr"/>
            <a:r>
              <a:rPr lang="sr-Latn-RS" dirty="0"/>
              <a:t>AUTONOMNA KONTROLA LETA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5E6F8-A7C1-4B92-AA25-0E84AFE9FA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l-PL" dirty="0"/>
              <a:t>Autonomna kontrola leta podrazumeva da letelica ima mogućnost samostalnog upravljanja i kontrole leta.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9551B-C281-4CA0-BBF3-4A8026E90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088320"/>
            <a:ext cx="5171557" cy="823912"/>
          </a:xfrm>
        </p:spPr>
        <p:txBody>
          <a:bodyPr/>
          <a:lstStyle/>
          <a:p>
            <a:pPr algn="ctr"/>
            <a:r>
              <a:rPr lang="sr-Latn-RS" dirty="0"/>
              <a:t>TELE-OPERACIONA KONTROLA LETA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F8248-9588-4A7D-89F3-8F5DC9780A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sr-Latn-RS" dirty="0"/>
              <a:t>T</a:t>
            </a:r>
            <a:r>
              <a:rPr lang="en-US" dirty="0" err="1"/>
              <a:t>ele-operaciona</a:t>
            </a:r>
            <a:r>
              <a:rPr lang="en-US" dirty="0"/>
              <a:t> </a:t>
            </a:r>
            <a:r>
              <a:rPr lang="en-US" dirty="0" err="1"/>
              <a:t>kontrola</a:t>
            </a:r>
            <a:r>
              <a:rPr lang="en-US" dirty="0"/>
              <a:t> </a:t>
            </a:r>
            <a:r>
              <a:rPr lang="en-US" dirty="0" err="1"/>
              <a:t>leta</a:t>
            </a:r>
            <a:r>
              <a:rPr lang="en-US" dirty="0"/>
              <a:t> </a:t>
            </a:r>
            <a:r>
              <a:rPr lang="en-US" dirty="0" err="1"/>
              <a:t>podrazumeva</a:t>
            </a:r>
            <a:r>
              <a:rPr lang="en-US" dirty="0"/>
              <a:t> da </a:t>
            </a:r>
            <a:r>
              <a:rPr lang="en-US" dirty="0" err="1"/>
              <a:t>letelica</a:t>
            </a:r>
            <a:r>
              <a:rPr lang="en-US" dirty="0"/>
              <a:t> </a:t>
            </a:r>
            <a:r>
              <a:rPr lang="en-US" dirty="0" err="1"/>
              <a:t>leti</a:t>
            </a:r>
            <a:r>
              <a:rPr lang="en-US" dirty="0"/>
              <a:t> pod</a:t>
            </a:r>
            <a:r>
              <a:rPr lang="sr-Latn-RS" dirty="0"/>
              <a:t> </a:t>
            </a:r>
            <a:r>
              <a:rPr lang="en-US" dirty="0" err="1"/>
              <a:t>nadzorom</a:t>
            </a:r>
            <a:r>
              <a:rPr lang="en-US" dirty="0"/>
              <a:t> </a:t>
            </a:r>
            <a:r>
              <a:rPr lang="en-US" dirty="0" err="1"/>
              <a:t>operatora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Zemlje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976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EE81-78C5-4EC0-9769-DB1ED0AB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PRIMENA VEŠTAČKE INTELIGENCIJE U AVIONICI SVEMIRSKIH LETELICA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B7C67-19F0-41B0-9E69-BC0BB80405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sr-Latn-RS" dirty="0"/>
              <a:t>Automatsko planiranje leta</a:t>
            </a:r>
          </a:p>
          <a:p>
            <a:r>
              <a:rPr lang="sr-Latn-RS" dirty="0"/>
              <a:t>Automatsko upravljanje letelicom</a:t>
            </a:r>
          </a:p>
          <a:p>
            <a:r>
              <a:rPr lang="sr-Latn-RS" dirty="0"/>
              <a:t>Prediktivno održavanje</a:t>
            </a:r>
          </a:p>
          <a:p>
            <a:r>
              <a:rPr lang="sr-Latn-RS" dirty="0"/>
              <a:t>Dijagnostika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4C71F8-21C2-4C8B-A821-FF447597D5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88" y="2506613"/>
            <a:ext cx="5094287" cy="286553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F28D14-394F-4B3B-A47D-87D1B04B0EE6}"/>
              </a:ext>
            </a:extLst>
          </p:cNvPr>
          <p:cNvSpPr txBox="1"/>
          <p:nvPr/>
        </p:nvSpPr>
        <p:spPr>
          <a:xfrm>
            <a:off x="7382968" y="5421868"/>
            <a:ext cx="267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CIMON – AIRBUS &amp; IBM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7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A221-DD0C-4240-88B7-52B797F1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VEŠTAČKA INTELIGENCIJA U ISTRAŽIVANJU SVEMIRA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9F1391-FEB6-464D-B9C7-02B90D06BC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249" y="3939759"/>
            <a:ext cx="2155426" cy="229892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6EA01-0960-4932-BD81-B01BEAF52F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sr-Latn-RS" dirty="0"/>
              <a:t>Analiza podataka</a:t>
            </a:r>
          </a:p>
          <a:p>
            <a:r>
              <a:rPr lang="sr-Latn-RS" dirty="0"/>
              <a:t>Automatsko prepoznavanje svemirskih objekata</a:t>
            </a:r>
          </a:p>
          <a:p>
            <a:r>
              <a:rPr lang="sr-Latn-RS" dirty="0"/>
              <a:t>Klasifikacija svemirskih objekata</a:t>
            </a:r>
          </a:p>
          <a:p>
            <a:r>
              <a:rPr lang="sr-Latn-RS" dirty="0"/>
              <a:t>Pronalaženje interesantnih svemirskih objekata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BC091B-E988-4608-BACA-64E7D6C6B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5" y="1935921"/>
            <a:ext cx="4094087" cy="25006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BC0D63-6C15-45BD-BF03-07892E758AE0}"/>
              </a:ext>
            </a:extLst>
          </p:cNvPr>
          <p:cNvSpPr txBox="1"/>
          <p:nvPr/>
        </p:nvSpPr>
        <p:spPr>
          <a:xfrm>
            <a:off x="2370855" y="4538133"/>
            <a:ext cx="1481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b="0" i="0" dirty="0">
                <a:effectLst/>
              </a:rPr>
              <a:t>VAONIS STELLINA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2462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8AE1-57FB-47F9-BD1F-330E069B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PRIMERI PRIMENE VEŠTAČKE INTELIGENCIJE U SVEMIRU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956B6-7C4A-430A-827B-55EF1C3749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/>
              <a:t>Misija Kepler</a:t>
            </a:r>
          </a:p>
          <a:p>
            <a:r>
              <a:rPr lang="sr-Latn-RS" dirty="0"/>
              <a:t>Automatsko upravljanje satelitima za komunikaciju</a:t>
            </a:r>
          </a:p>
          <a:p>
            <a:r>
              <a:rPr lang="sr-Latn-RS" dirty="0"/>
              <a:t>Optimizacija putanja rovera na Marsu</a:t>
            </a:r>
          </a:p>
          <a:p>
            <a:r>
              <a:rPr lang="sr-Latn-RS" dirty="0"/>
              <a:t>Detekcija kvarova na letelicama</a:t>
            </a:r>
          </a:p>
          <a:p>
            <a:r>
              <a:rPr lang="sr-Latn-RS" dirty="0"/>
              <a:t>Automatsko prepoznavanje asteroida, kometa, i drugih nebeskih tela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E7E27-FCD5-4C6F-BB49-8B89EDA467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dirty="0"/>
              <a:t>Automatsko kontrolisanje atmosfere i klime na ISS</a:t>
            </a:r>
          </a:p>
          <a:p>
            <a:r>
              <a:rPr lang="sr-Latn-RS" dirty="0"/>
              <a:t>Kontrolisanje rada solarnih panela na satelitima</a:t>
            </a:r>
          </a:p>
          <a:p>
            <a:r>
              <a:rPr lang="sr-Latn-RS" dirty="0"/>
              <a:t>Automatsko planiranje ruta letelica za daljinsko istraživanje svemira</a:t>
            </a:r>
          </a:p>
          <a:p>
            <a:r>
              <a:rPr lang="sr-Latn-RS" dirty="0"/>
              <a:t>Optimizacija orbita satelita</a:t>
            </a:r>
          </a:p>
          <a:p>
            <a:r>
              <a:rPr lang="sr-Latn-RS" dirty="0"/>
              <a:t>Optimizacija rada električnih uređaja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1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5B34-DD39-4531-9AE6-6A0B46DA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PREDNOSTI I IZAZOVI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9B1DA-DCE9-49CB-9358-FFFC37147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6" y="2088320"/>
            <a:ext cx="5107208" cy="823912"/>
          </a:xfrm>
        </p:spPr>
        <p:txBody>
          <a:bodyPr anchor="t"/>
          <a:lstStyle/>
          <a:p>
            <a:pPr algn="ctr"/>
            <a:r>
              <a:rPr lang="sr-Latn-RS" dirty="0"/>
              <a:t>PREDNOSTI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9E1C1-6A04-4644-9DE0-6A8D635FBE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Automatizacija procesa</a:t>
            </a:r>
          </a:p>
          <a:p>
            <a:r>
              <a:rPr lang="sr-Latn-RS" dirty="0"/>
              <a:t>Povećana preciznost</a:t>
            </a:r>
          </a:p>
          <a:p>
            <a:r>
              <a:rPr lang="sr-Latn-RS" dirty="0"/>
              <a:t>Poboljšana efikasnost</a:t>
            </a:r>
          </a:p>
          <a:p>
            <a:r>
              <a:rPr lang="sr-Latn-RS" dirty="0"/>
              <a:t>Poboljšanje sigurnosti</a:t>
            </a:r>
          </a:p>
          <a:p>
            <a:r>
              <a:rPr lang="sr-Latn-RS" dirty="0"/>
              <a:t>Analiza velikih količina podataka </a:t>
            </a:r>
          </a:p>
          <a:p>
            <a:r>
              <a:rPr lang="sr-Latn-RS" dirty="0"/>
              <a:t>Optimizacija rada satelita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B55F7-1473-4858-8959-D366E72E9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998" y="2088320"/>
            <a:ext cx="5096559" cy="823912"/>
          </a:xfrm>
        </p:spPr>
        <p:txBody>
          <a:bodyPr anchor="t"/>
          <a:lstStyle/>
          <a:p>
            <a:pPr algn="ctr"/>
            <a:r>
              <a:rPr lang="sr-Latn-RS" dirty="0"/>
              <a:t>IZAZOVI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22C65-9E35-4781-A122-E48F2395FEE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Rad u ekstremnim uslovima</a:t>
            </a:r>
          </a:p>
          <a:p>
            <a:r>
              <a:rPr lang="sr-Latn-RS" dirty="0"/>
              <a:t>Ograničeni resursi</a:t>
            </a:r>
          </a:p>
          <a:p>
            <a:r>
              <a:rPr lang="sr-Latn-RS" dirty="0"/>
              <a:t>Kompatibilnost sa postojećom opremom</a:t>
            </a:r>
          </a:p>
          <a:p>
            <a:r>
              <a:rPr lang="sr-Latn-RS" dirty="0"/>
              <a:t>Ograničena komunikacija</a:t>
            </a:r>
          </a:p>
          <a:p>
            <a:r>
              <a:rPr lang="sr-Latn-RS" dirty="0"/>
              <a:t>Cena</a:t>
            </a:r>
          </a:p>
          <a:p>
            <a:r>
              <a:rPr lang="sr-Latn-RS" dirty="0"/>
              <a:t>Testiranje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1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9292-6B4A-4F13-96D9-25DB09C1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BUDUĆNOST PRIMENE VEŠTAČKE INTELIGENCIJE U SVEMIRU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F52B-2D17-48F9-9D4A-352A38AEEE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sr-Latn-RS" dirty="0"/>
              <a:t>Potpuna automatizacija analize podataka</a:t>
            </a:r>
          </a:p>
          <a:p>
            <a:r>
              <a:rPr lang="sr-Latn-RS" dirty="0"/>
              <a:t>Potpuna automatizacija procesa planiranja i kontrole leta</a:t>
            </a:r>
          </a:p>
          <a:p>
            <a:r>
              <a:rPr lang="sr-Latn-RS" dirty="0"/>
              <a:t>Potpuna automatizacija procesa upravljanja električnim sistemima u svemiru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22AADC-7815-4102-AB1E-19330A6E73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88" y="2406228"/>
            <a:ext cx="5094287" cy="3066306"/>
          </a:xfrm>
        </p:spPr>
      </p:pic>
    </p:spTree>
    <p:extLst>
      <p:ext uri="{BB962C8B-B14F-4D97-AF65-F5344CB8AC3E}">
        <p14:creationId xmlns:p14="http://schemas.microsoft.com/office/powerpoint/2010/main" val="471676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39</TotalTime>
  <Words>227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PRIMENA VEŠTAČKE INTELIGENCIJE U SVEMIRU</vt:lpstr>
      <vt:lpstr>VEŠTAČKA INTELIGENCIJA U NAVIGACIJI SVEMIRSKIH LETELICA</vt:lpstr>
      <vt:lpstr>VEŠTAČKA INTELIGENCIJA U KONTROLI SVEMIRSKIH LETELICA</vt:lpstr>
      <vt:lpstr>PRIMENA VEŠTAČKE INTELIGENCIJE U AVIONICI SVEMIRSKIH LETELICA</vt:lpstr>
      <vt:lpstr>VEŠTAČKA INTELIGENCIJA U ISTRAŽIVANJU SVEMIRA</vt:lpstr>
      <vt:lpstr>PRIMERI PRIMENE VEŠTAČKE INTELIGENCIJE U SVEMIRU</vt:lpstr>
      <vt:lpstr>PREDNOSTI I IZAZOVI</vt:lpstr>
      <vt:lpstr>BUDUĆNOST PRIMENE VEŠTAČKE INTELIGENCIJE U SVEMIRU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PRIMENA VEŠTAČKE INTELIGENCIJE U SVEMIRU</dc:title>
  <dc:creator>Jovan Stankovic</dc:creator>
  <cp:lastModifiedBy>Jovan Stankovic</cp:lastModifiedBy>
  <cp:revision>6</cp:revision>
  <dcterms:created xsi:type="dcterms:W3CDTF">2023-01-18T00:48:14Z</dcterms:created>
  <dcterms:modified xsi:type="dcterms:W3CDTF">2023-01-18T01:27:48Z</dcterms:modified>
</cp:coreProperties>
</file>