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F1B2D989-19E4-4BAC-8418-5FC0EA445E3F}"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C0325-938A-4D88-8209-3C7E2B3F892F}"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B2D989-19E4-4BAC-8418-5FC0EA445E3F}"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C0325-938A-4D88-8209-3C7E2B3F892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B2D989-19E4-4BAC-8418-5FC0EA445E3F}"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C0325-938A-4D88-8209-3C7E2B3F892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F1B2D989-19E4-4BAC-8418-5FC0EA445E3F}"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C0325-938A-4D88-8209-3C7E2B3F892F}"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B2D989-19E4-4BAC-8418-5FC0EA445E3F}"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C0325-938A-4D88-8209-3C7E2B3F892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F1B2D989-19E4-4BAC-8418-5FC0EA445E3F}"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C0325-938A-4D88-8209-3C7E2B3F892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1B2D989-19E4-4BAC-8418-5FC0EA445E3F}" type="datetimeFigureOut">
              <a:rPr lang="en-US" smtClean="0"/>
              <a:t>12/16/2019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8C0325-938A-4D88-8209-3C7E2B3F892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B2D989-19E4-4BAC-8418-5FC0EA445E3F}" type="datetimeFigureOut">
              <a:rPr lang="en-US" smtClean="0"/>
              <a:t>12/16/2019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8C0325-938A-4D88-8209-3C7E2B3F892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2D989-19E4-4BAC-8418-5FC0EA445E3F}" type="datetimeFigureOut">
              <a:rPr lang="en-US" smtClean="0"/>
              <a:t>12/16/2019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8C0325-938A-4D88-8209-3C7E2B3F892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B2D989-19E4-4BAC-8418-5FC0EA445E3F}"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C0325-938A-4D88-8209-3C7E2B3F892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B2D989-19E4-4BAC-8418-5FC0EA445E3F}"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C0325-938A-4D88-8209-3C7E2B3F892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F1B2D989-19E4-4BAC-8418-5FC0EA445E3F}" type="datetimeFigureOut">
              <a:rPr lang="en-US" smtClean="0"/>
              <a:t>12/16/2019</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1C8C0325-938A-4D88-8209-3C7E2B3F892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latin typeface="Arial Black" pitchFamily="34" charset="0"/>
              </a:rPr>
              <a:t>DISPLAY TECHNOLOGY</a:t>
            </a:r>
            <a:endParaRPr lang="en-US" sz="6600" dirty="0">
              <a:latin typeface="Arial Black" pitchFamily="34" charset="0"/>
            </a:endParaRPr>
          </a:p>
        </p:txBody>
      </p:sp>
    </p:spTree>
    <p:extLst>
      <p:ext uri="{BB962C8B-B14F-4D97-AF65-F5344CB8AC3E}">
        <p14:creationId xmlns:p14="http://schemas.microsoft.com/office/powerpoint/2010/main" val="2257657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9600" y="1838325"/>
            <a:ext cx="4648200" cy="3486150"/>
          </a:xfrm>
        </p:spPr>
      </p:pic>
      <p:sp>
        <p:nvSpPr>
          <p:cNvPr id="3" name="Title 2"/>
          <p:cNvSpPr>
            <a:spLocks noGrp="1"/>
          </p:cNvSpPr>
          <p:nvPr>
            <p:ph type="title"/>
          </p:nvPr>
        </p:nvSpPr>
        <p:spPr>
          <a:xfrm>
            <a:off x="5638800" y="1219200"/>
            <a:ext cx="2971800" cy="1097280"/>
          </a:xfrm>
        </p:spPr>
        <p:txBody>
          <a:bodyPr/>
          <a:lstStyle/>
          <a:p>
            <a:pPr algn="r"/>
            <a:r>
              <a:rPr lang="en-US" sz="2400" i="1" dirty="0" smtClean="0">
                <a:latin typeface="Arial Black" pitchFamily="34" charset="0"/>
              </a:rPr>
              <a:t>Light emitting diode </a:t>
            </a:r>
            <a:r>
              <a:rPr lang="en-US" sz="2400" dirty="0" smtClean="0">
                <a:latin typeface="Arial Black" pitchFamily="34" charset="0"/>
              </a:rPr>
              <a:t>(LED)</a:t>
            </a:r>
            <a:endParaRPr lang="en-US" sz="2400" dirty="0">
              <a:latin typeface="Arial Black" pitchFamily="34" charset="0"/>
            </a:endParaRPr>
          </a:p>
        </p:txBody>
      </p:sp>
      <p:sp>
        <p:nvSpPr>
          <p:cNvPr id="4" name="Text Placeholder 3"/>
          <p:cNvSpPr>
            <a:spLocks noGrp="1"/>
          </p:cNvSpPr>
          <p:nvPr>
            <p:ph type="body" sz="half" idx="2"/>
          </p:nvPr>
        </p:nvSpPr>
        <p:spPr>
          <a:xfrm>
            <a:off x="5638800" y="2514600"/>
            <a:ext cx="2971800" cy="3167109"/>
          </a:xfrm>
        </p:spPr>
        <p:txBody>
          <a:bodyPr>
            <a:normAutofit/>
          </a:bodyPr>
          <a:lstStyle/>
          <a:p>
            <a:pPr marL="285750" indent="-285750">
              <a:buFont typeface="Wingdings" pitchFamily="2" charset="2"/>
              <a:buChar char="§"/>
            </a:pPr>
            <a:r>
              <a:rPr lang="en-US" sz="2000" dirty="0" smtClean="0"/>
              <a:t>An LED screen is actually an LCD screen, but instead of having a normal backlight, it uses light emitting diode.</a:t>
            </a:r>
          </a:p>
          <a:p>
            <a:pPr marL="285750" indent="-285750">
              <a:buFont typeface="Wingdings" pitchFamily="2" charset="2"/>
              <a:buChar char="§"/>
            </a:pPr>
            <a:r>
              <a:rPr lang="en-US" sz="2000" dirty="0" smtClean="0"/>
              <a:t>Three main configurations for LED screens are: full array, edge lit and direct lit.</a:t>
            </a:r>
            <a:endParaRPr lang="en-US" sz="2000" dirty="0"/>
          </a:p>
        </p:txBody>
      </p:sp>
    </p:spTree>
    <p:extLst>
      <p:ext uri="{BB962C8B-B14F-4D97-AF65-F5344CB8AC3E}">
        <p14:creationId xmlns:p14="http://schemas.microsoft.com/office/powerpoint/2010/main" val="36720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12648" y="1295400"/>
            <a:ext cx="7921752" cy="4419600"/>
          </a:xfrm>
        </p:spPr>
        <p:txBody>
          <a:bodyPr>
            <a:normAutofit/>
          </a:bodyPr>
          <a:lstStyle/>
          <a:p>
            <a:pPr marL="285750" indent="-285750">
              <a:buFont typeface="Wingdings" pitchFamily="2" charset="2"/>
              <a:buChar char="§"/>
            </a:pPr>
            <a:r>
              <a:rPr lang="en-US" sz="2400" dirty="0" smtClean="0"/>
              <a:t>FULL ARRAY: This method is considered the best LED backlight type. The LED’s are distributed evenly behind the entire screen.</a:t>
            </a:r>
          </a:p>
          <a:p>
            <a:pPr marL="285750" indent="-285750">
              <a:buFont typeface="Wingdings" pitchFamily="2" charset="2"/>
              <a:buChar char="§"/>
            </a:pPr>
            <a:r>
              <a:rPr lang="en-US" sz="2400" dirty="0" smtClean="0"/>
              <a:t>EDGE LIT: With an edge lit screen, the LED’s are placed at the peripheral of the screen. It can be all around the screen or just on some sides. This allows the screen to be very thin.</a:t>
            </a:r>
          </a:p>
          <a:p>
            <a:pPr marL="285750" indent="-285750">
              <a:buFont typeface="Wingdings" pitchFamily="2" charset="2"/>
              <a:buChar char="§"/>
            </a:pPr>
            <a:r>
              <a:rPr lang="en-US" sz="2400" dirty="0" smtClean="0"/>
              <a:t>DIRECT LIT: The LED’s are placed directly behind the screen. Monitors with this type of technology can’t be very thin because of the space required behind the screen to add LED’s.</a:t>
            </a:r>
            <a:endParaRPr lang="en-US" sz="2400" dirty="0"/>
          </a:p>
        </p:txBody>
      </p:sp>
    </p:spTree>
    <p:extLst>
      <p:ext uri="{BB962C8B-B14F-4D97-AF65-F5344CB8AC3E}">
        <p14:creationId xmlns:p14="http://schemas.microsoft.com/office/powerpoint/2010/main" val="1420520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838200"/>
            <a:ext cx="7997952" cy="1097280"/>
          </a:xfrm>
        </p:spPr>
        <p:txBody>
          <a:bodyPr/>
          <a:lstStyle/>
          <a:p>
            <a:pPr algn="ctr"/>
            <a:r>
              <a:rPr lang="en-US" sz="4400" dirty="0" smtClean="0">
                <a:latin typeface="Arial Black" pitchFamily="34" charset="0"/>
              </a:rPr>
              <a:t>Display Attributes</a:t>
            </a:r>
            <a:endParaRPr lang="en-US" sz="4400" dirty="0">
              <a:latin typeface="Arial Black" pitchFamily="34" charset="0"/>
            </a:endParaRPr>
          </a:p>
        </p:txBody>
      </p:sp>
      <p:sp>
        <p:nvSpPr>
          <p:cNvPr id="4" name="Text Placeholder 3"/>
          <p:cNvSpPr>
            <a:spLocks noGrp="1"/>
          </p:cNvSpPr>
          <p:nvPr>
            <p:ph type="body" sz="half" idx="2"/>
          </p:nvPr>
        </p:nvSpPr>
        <p:spPr>
          <a:xfrm>
            <a:off x="612648" y="2547891"/>
            <a:ext cx="7997952" cy="3167109"/>
          </a:xfrm>
        </p:spPr>
        <p:txBody>
          <a:bodyPr>
            <a:normAutofit/>
          </a:bodyPr>
          <a:lstStyle/>
          <a:p>
            <a:pPr marL="285750" indent="-285750">
              <a:buFont typeface="Wingdings" pitchFamily="2" charset="2"/>
              <a:buChar char="§"/>
            </a:pPr>
            <a:r>
              <a:rPr lang="en-US" sz="2000" dirty="0" smtClean="0"/>
              <a:t>Resolution</a:t>
            </a:r>
          </a:p>
          <a:p>
            <a:pPr marL="285750" indent="-285750">
              <a:buFont typeface="Wingdings" pitchFamily="2" charset="2"/>
              <a:buChar char="§"/>
            </a:pPr>
            <a:r>
              <a:rPr lang="en-US" sz="2000" dirty="0" smtClean="0"/>
              <a:t>Viewable Area</a:t>
            </a:r>
          </a:p>
          <a:p>
            <a:pPr marL="285750" indent="-285750">
              <a:buFont typeface="Wingdings" pitchFamily="2" charset="2"/>
              <a:buChar char="§"/>
            </a:pPr>
            <a:r>
              <a:rPr lang="en-US" sz="2000" dirty="0" smtClean="0"/>
              <a:t>Viewing Angle</a:t>
            </a:r>
          </a:p>
          <a:p>
            <a:pPr marL="285750" indent="-285750">
              <a:buFont typeface="Wingdings" pitchFamily="2" charset="2"/>
              <a:buChar char="§"/>
            </a:pPr>
            <a:r>
              <a:rPr lang="en-US" sz="2000" dirty="0" smtClean="0"/>
              <a:t>Brightness</a:t>
            </a:r>
          </a:p>
          <a:p>
            <a:pPr marL="285750" indent="-285750">
              <a:buFont typeface="Wingdings" pitchFamily="2" charset="2"/>
              <a:buChar char="§"/>
            </a:pPr>
            <a:r>
              <a:rPr lang="en-US" sz="2000" dirty="0" smtClean="0"/>
              <a:t>Contrast Ratio</a:t>
            </a:r>
          </a:p>
          <a:p>
            <a:pPr marL="285750" indent="-285750">
              <a:buFont typeface="Wingdings" pitchFamily="2" charset="2"/>
              <a:buChar char="§"/>
            </a:pPr>
            <a:r>
              <a:rPr lang="en-US" sz="2000" dirty="0" smtClean="0"/>
              <a:t>Response Rate</a:t>
            </a:r>
          </a:p>
        </p:txBody>
      </p:sp>
    </p:spTree>
    <p:extLst>
      <p:ext uri="{BB962C8B-B14F-4D97-AF65-F5344CB8AC3E}">
        <p14:creationId xmlns:p14="http://schemas.microsoft.com/office/powerpoint/2010/main" val="253007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09600"/>
            <a:ext cx="7924800" cy="1097280"/>
          </a:xfrm>
        </p:spPr>
        <p:txBody>
          <a:bodyPr/>
          <a:lstStyle/>
          <a:p>
            <a:pPr algn="ctr"/>
            <a:r>
              <a:rPr lang="en-US" sz="4400" dirty="0" smtClean="0">
                <a:latin typeface="Arial Black" pitchFamily="34" charset="0"/>
              </a:rPr>
              <a:t>Important Dates</a:t>
            </a:r>
            <a:endParaRPr lang="en-US" sz="4400" dirty="0">
              <a:latin typeface="Arial Black" pitchFamily="34" charset="0"/>
            </a:endParaRPr>
          </a:p>
        </p:txBody>
      </p:sp>
      <p:sp>
        <p:nvSpPr>
          <p:cNvPr id="4" name="Text Placeholder 3"/>
          <p:cNvSpPr>
            <a:spLocks noGrp="1"/>
          </p:cNvSpPr>
          <p:nvPr>
            <p:ph type="body" sz="half" idx="2"/>
          </p:nvPr>
        </p:nvSpPr>
        <p:spPr>
          <a:xfrm>
            <a:off x="612648" y="2057401"/>
            <a:ext cx="7921752" cy="3657600"/>
          </a:xfrm>
        </p:spPr>
        <p:txBody>
          <a:bodyPr/>
          <a:lstStyle/>
          <a:p>
            <a:pPr marL="285750" indent="-285750">
              <a:buFont typeface="Wingdings" pitchFamily="2" charset="2"/>
              <a:buChar char="§"/>
            </a:pPr>
            <a:r>
              <a:rPr lang="en-US" dirty="0" smtClean="0"/>
              <a:t>1964 – The </a:t>
            </a:r>
            <a:r>
              <a:rPr lang="en-US" dirty="0" err="1" smtClean="0"/>
              <a:t>Uniscope</a:t>
            </a:r>
            <a:r>
              <a:rPr lang="en-US" dirty="0" smtClean="0"/>
              <a:t> 300 had a built-in CRT display.</a:t>
            </a:r>
          </a:p>
          <a:p>
            <a:pPr marL="285750" indent="-285750">
              <a:buFont typeface="Wingdings" pitchFamily="2" charset="2"/>
              <a:buChar char="§"/>
            </a:pPr>
            <a:r>
              <a:rPr lang="en-US" dirty="0" smtClean="0"/>
              <a:t>1965 – Touch screen technology was invented by E. A. Johnson.</a:t>
            </a:r>
          </a:p>
          <a:p>
            <a:pPr marL="285750" indent="-285750">
              <a:buFont typeface="Wingdings" pitchFamily="2" charset="2"/>
              <a:buChar char="§"/>
            </a:pPr>
            <a:r>
              <a:rPr lang="en-US" dirty="0" smtClean="0"/>
              <a:t>1973 – The Xerox Alto included the first computer monitor.</a:t>
            </a:r>
          </a:p>
          <a:p>
            <a:pPr marL="285750" indent="-285750">
              <a:buFont typeface="Wingdings" pitchFamily="2" charset="2"/>
              <a:buChar char="§"/>
            </a:pPr>
            <a:r>
              <a:rPr lang="en-US" dirty="0" smtClean="0"/>
              <a:t>1976 – The Apple I and Sol-20 were the first computer to have a built-in video output port.</a:t>
            </a:r>
          </a:p>
          <a:p>
            <a:pPr marL="285750" indent="-285750">
              <a:buFont typeface="Wingdings" pitchFamily="2" charset="2"/>
              <a:buChar char="§"/>
            </a:pPr>
            <a:r>
              <a:rPr lang="en-US" dirty="0" smtClean="0"/>
              <a:t>1977 – LED technology was invented by James Mitchell.</a:t>
            </a:r>
          </a:p>
          <a:p>
            <a:pPr marL="285750" indent="-285750">
              <a:buFont typeface="Wingdings" pitchFamily="2" charset="2"/>
              <a:buChar char="§"/>
            </a:pPr>
            <a:r>
              <a:rPr lang="en-US" dirty="0" smtClean="0"/>
              <a:t>1977 – The Apple II allowed for color display on a CRT monitor.</a:t>
            </a:r>
          </a:p>
          <a:p>
            <a:pPr marL="285750" indent="-285750">
              <a:buFont typeface="Wingdings" pitchFamily="2" charset="2"/>
              <a:buChar char="§"/>
            </a:pPr>
            <a:r>
              <a:rPr lang="en-US" dirty="0" smtClean="0"/>
              <a:t>1987 – The first VGA monitor was </a:t>
            </a:r>
            <a:r>
              <a:rPr lang="en-US" dirty="0" err="1" smtClean="0"/>
              <a:t>realised</a:t>
            </a:r>
            <a:r>
              <a:rPr lang="en-US" dirty="0" smtClean="0"/>
              <a:t> by IBM.</a:t>
            </a:r>
          </a:p>
          <a:p>
            <a:pPr marL="285750" indent="-285750">
              <a:buFont typeface="Wingdings" pitchFamily="2" charset="2"/>
              <a:buChar char="§"/>
            </a:pPr>
            <a:r>
              <a:rPr lang="en-US" dirty="0" smtClean="0"/>
              <a:t>1998 – The Apple Studio Display was one of the earliest color LCD monitors for desktop computers.</a:t>
            </a:r>
          </a:p>
          <a:p>
            <a:pPr marL="285750" indent="-285750">
              <a:buFont typeface="Wingdings" pitchFamily="2" charset="2"/>
              <a:buChar char="§"/>
            </a:pPr>
            <a:r>
              <a:rPr lang="en-US" dirty="0" smtClean="0"/>
              <a:t>2003 – LCD monitors outsell CRT monitors for the first time.</a:t>
            </a:r>
          </a:p>
          <a:p>
            <a:pPr marL="285750" indent="-285750">
              <a:buFont typeface="Wingdings" pitchFamily="2" charset="2"/>
              <a:buChar char="§"/>
            </a:pPr>
            <a:r>
              <a:rPr lang="en-US" dirty="0" smtClean="0"/>
              <a:t>2010 – AMD and Intel, along with many monitor manufacturers, announced they were phasing out support for VGA.</a:t>
            </a:r>
            <a:endParaRPr lang="en-US" dirty="0"/>
          </a:p>
        </p:txBody>
      </p:sp>
    </p:spTree>
    <p:extLst>
      <p:ext uri="{BB962C8B-B14F-4D97-AF65-F5344CB8AC3E}">
        <p14:creationId xmlns:p14="http://schemas.microsoft.com/office/powerpoint/2010/main" val="914953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48400" y="4800600"/>
            <a:ext cx="2190023" cy="646331"/>
          </a:xfrm>
          <a:prstGeom prst="rect">
            <a:avLst/>
          </a:prstGeom>
          <a:noFill/>
        </p:spPr>
        <p:txBody>
          <a:bodyPr wrap="none" rtlCol="0">
            <a:spAutoFit/>
          </a:bodyPr>
          <a:lstStyle/>
          <a:p>
            <a:pPr algn="r"/>
            <a:r>
              <a:rPr lang="en-US" dirty="0" smtClean="0"/>
              <a:t>J. </a:t>
            </a:r>
            <a:r>
              <a:rPr lang="en-US" dirty="0" err="1" smtClean="0"/>
              <a:t>Stankovi</a:t>
            </a:r>
            <a:r>
              <a:rPr lang="sr-Latn-RS" dirty="0" smtClean="0"/>
              <a:t>ć RI 48/2019</a:t>
            </a:r>
          </a:p>
          <a:p>
            <a:pPr algn="r"/>
            <a:r>
              <a:rPr lang="sr-Latn-RS" dirty="0" smtClean="0"/>
              <a:t>A. Imami RI 111/2019</a:t>
            </a:r>
            <a:endParaRPr lang="en-US" dirty="0"/>
          </a:p>
        </p:txBody>
      </p:sp>
    </p:spTree>
    <p:extLst>
      <p:ext uri="{BB962C8B-B14F-4D97-AF65-F5344CB8AC3E}">
        <p14:creationId xmlns:p14="http://schemas.microsoft.com/office/powerpoint/2010/main" val="380082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12648" y="990601"/>
            <a:ext cx="2971800" cy="4724400"/>
          </a:xfrm>
        </p:spPr>
        <p:txBody>
          <a:bodyPr>
            <a:normAutofit/>
          </a:bodyPr>
          <a:lstStyle/>
          <a:p>
            <a:pPr marL="285750" indent="-285750">
              <a:buFont typeface="Wingdings" pitchFamily="2" charset="2"/>
              <a:buChar char="§"/>
            </a:pPr>
            <a:r>
              <a:rPr lang="en-US" sz="2400" dirty="0" smtClean="0"/>
              <a:t>Often referred to as a monitor, the display is the most-used output device on a computer.</a:t>
            </a:r>
          </a:p>
          <a:p>
            <a:pPr marL="285750" indent="-285750">
              <a:buFont typeface="Wingdings" pitchFamily="2" charset="2"/>
              <a:buChar char="§"/>
            </a:pPr>
            <a:r>
              <a:rPr lang="en-US" sz="2400" dirty="0" smtClean="0"/>
              <a:t>Most desktop displays and portable computing devices use </a:t>
            </a:r>
            <a:r>
              <a:rPr lang="en-US" sz="2400" i="1" dirty="0" smtClean="0"/>
              <a:t>liquid crystal display</a:t>
            </a:r>
            <a:r>
              <a:rPr lang="en-US" sz="2400" dirty="0" smtClean="0"/>
              <a:t> (LCD).</a:t>
            </a:r>
            <a:endParaRPr lang="en-US" sz="2400" dirty="0"/>
          </a:p>
        </p:txBody>
      </p:sp>
      <p:pic>
        <p:nvPicPr>
          <p:cNvPr id="9" name="Content Placeholder 8"/>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4953000" y="1600200"/>
            <a:ext cx="2857500" cy="2857500"/>
          </a:xfrm>
        </p:spPr>
      </p:pic>
    </p:spTree>
    <p:extLst>
      <p:ext uri="{BB962C8B-B14F-4D97-AF65-F5344CB8AC3E}">
        <p14:creationId xmlns:p14="http://schemas.microsoft.com/office/powerpoint/2010/main" val="3312580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962400" y="2272157"/>
            <a:ext cx="4648200" cy="2618486"/>
          </a:xfrm>
        </p:spPr>
      </p:pic>
      <p:sp>
        <p:nvSpPr>
          <p:cNvPr id="3" name="Title 2"/>
          <p:cNvSpPr>
            <a:spLocks noGrp="1"/>
          </p:cNvSpPr>
          <p:nvPr>
            <p:ph type="title"/>
          </p:nvPr>
        </p:nvSpPr>
        <p:spPr>
          <a:xfrm>
            <a:off x="609600" y="914400"/>
            <a:ext cx="2971800" cy="1097280"/>
          </a:xfrm>
        </p:spPr>
        <p:txBody>
          <a:bodyPr/>
          <a:lstStyle/>
          <a:p>
            <a:r>
              <a:rPr lang="en-US" sz="2800" dirty="0" smtClean="0">
                <a:latin typeface="Arial Black" pitchFamily="34" charset="0"/>
              </a:rPr>
              <a:t>Standards and Resolution</a:t>
            </a:r>
            <a:endParaRPr lang="en-US" sz="2800" dirty="0">
              <a:latin typeface="Arial Black" pitchFamily="34" charset="0"/>
            </a:endParaRPr>
          </a:p>
        </p:txBody>
      </p:sp>
      <p:sp>
        <p:nvSpPr>
          <p:cNvPr id="4" name="Text Placeholder 3"/>
          <p:cNvSpPr>
            <a:spLocks noGrp="1"/>
          </p:cNvSpPr>
          <p:nvPr>
            <p:ph type="body" sz="half" idx="2"/>
          </p:nvPr>
        </p:nvSpPr>
        <p:spPr/>
        <p:txBody>
          <a:bodyPr>
            <a:normAutofit/>
          </a:bodyPr>
          <a:lstStyle/>
          <a:p>
            <a:pPr marL="285750" indent="-285750">
              <a:buFont typeface="Wingdings" pitchFamily="2" charset="2"/>
              <a:buChar char="§"/>
            </a:pPr>
            <a:r>
              <a:rPr lang="en-US" sz="2400" dirty="0" smtClean="0"/>
              <a:t>Resolution is number of individual dots of color, known as pixels, contained on a display.</a:t>
            </a:r>
            <a:endParaRPr lang="en-US" sz="2400" dirty="0"/>
          </a:p>
        </p:txBody>
      </p:sp>
    </p:spTree>
    <p:extLst>
      <p:ext uri="{BB962C8B-B14F-4D97-AF65-F5344CB8AC3E}">
        <p14:creationId xmlns:p14="http://schemas.microsoft.com/office/powerpoint/2010/main" val="1585244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86200" y="2438400"/>
            <a:ext cx="4805614" cy="1623229"/>
          </a:xfrm>
        </p:spPr>
      </p:pic>
      <p:sp>
        <p:nvSpPr>
          <p:cNvPr id="4" name="Text Placeholder 3"/>
          <p:cNvSpPr>
            <a:spLocks noGrp="1"/>
          </p:cNvSpPr>
          <p:nvPr>
            <p:ph type="body" sz="half" idx="2"/>
          </p:nvPr>
        </p:nvSpPr>
        <p:spPr>
          <a:xfrm>
            <a:off x="612648" y="1447801"/>
            <a:ext cx="2971800" cy="4267200"/>
          </a:xfrm>
        </p:spPr>
        <p:txBody>
          <a:bodyPr>
            <a:normAutofit/>
          </a:bodyPr>
          <a:lstStyle/>
          <a:p>
            <a:pPr marL="285750" indent="-285750">
              <a:buFont typeface="Wingdings" pitchFamily="2" charset="2"/>
              <a:buChar char="§"/>
            </a:pPr>
            <a:r>
              <a:rPr lang="en-US" sz="2400" dirty="0" smtClean="0"/>
              <a:t>Viewable area is the measurement of a display without its outside casing.</a:t>
            </a:r>
          </a:p>
          <a:p>
            <a:pPr marL="285750" indent="-285750">
              <a:buFont typeface="Wingdings" pitchFamily="2" charset="2"/>
              <a:buChar char="§"/>
            </a:pPr>
            <a:r>
              <a:rPr lang="en-US" sz="2400" dirty="0" smtClean="0"/>
              <a:t>Aspect ratio is ratio of the width of the display screen to the height (in most cases it is 16:9).</a:t>
            </a:r>
            <a:endParaRPr lang="en-US" sz="2400" dirty="0"/>
          </a:p>
        </p:txBody>
      </p:sp>
    </p:spTree>
    <p:extLst>
      <p:ext uri="{BB962C8B-B14F-4D97-AF65-F5344CB8AC3E}">
        <p14:creationId xmlns:p14="http://schemas.microsoft.com/office/powerpoint/2010/main" val="3630323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09600" y="1295400"/>
            <a:ext cx="4648200" cy="3827958"/>
          </a:xfrm>
        </p:spPr>
      </p:pic>
      <p:sp>
        <p:nvSpPr>
          <p:cNvPr id="3" name="Title 2"/>
          <p:cNvSpPr>
            <a:spLocks noGrp="1"/>
          </p:cNvSpPr>
          <p:nvPr>
            <p:ph type="title"/>
          </p:nvPr>
        </p:nvSpPr>
        <p:spPr>
          <a:xfrm>
            <a:off x="5562600" y="838200"/>
            <a:ext cx="2971800" cy="1097280"/>
          </a:xfrm>
        </p:spPr>
        <p:txBody>
          <a:bodyPr/>
          <a:lstStyle/>
          <a:p>
            <a:r>
              <a:rPr lang="en-US" sz="2800" dirty="0" smtClean="0">
                <a:latin typeface="Arial Black" pitchFamily="34" charset="0"/>
              </a:rPr>
              <a:t>Connections</a:t>
            </a:r>
            <a:endParaRPr lang="en-US" sz="2800" dirty="0">
              <a:latin typeface="Arial Black" pitchFamily="34" charset="0"/>
            </a:endParaRPr>
          </a:p>
        </p:txBody>
      </p:sp>
      <p:sp>
        <p:nvSpPr>
          <p:cNvPr id="4" name="Text Placeholder 3"/>
          <p:cNvSpPr>
            <a:spLocks noGrp="1"/>
          </p:cNvSpPr>
          <p:nvPr>
            <p:ph type="body" sz="half" idx="2"/>
          </p:nvPr>
        </p:nvSpPr>
        <p:spPr>
          <a:xfrm>
            <a:off x="5562600" y="2286000"/>
            <a:ext cx="2971800" cy="3167109"/>
          </a:xfrm>
        </p:spPr>
        <p:txBody>
          <a:bodyPr>
            <a:normAutofit/>
          </a:bodyPr>
          <a:lstStyle/>
          <a:p>
            <a:pPr marL="285750" indent="-285750">
              <a:buFont typeface="Wingdings" pitchFamily="2" charset="2"/>
              <a:buChar char="§"/>
            </a:pPr>
            <a:r>
              <a:rPr lang="en-US" sz="2400" dirty="0" smtClean="0"/>
              <a:t>The signal can be in analog or digital format.</a:t>
            </a:r>
          </a:p>
          <a:p>
            <a:pPr marL="285750" indent="-285750">
              <a:buFont typeface="Wingdings" pitchFamily="2" charset="2"/>
              <a:buChar char="§"/>
            </a:pPr>
            <a:r>
              <a:rPr lang="en-US" sz="2400" dirty="0" smtClean="0"/>
              <a:t>The </a:t>
            </a:r>
            <a:r>
              <a:rPr lang="en-US" sz="2400" dirty="0"/>
              <a:t>most popular types of connectors </a:t>
            </a:r>
            <a:r>
              <a:rPr lang="en-US" sz="2400" dirty="0" smtClean="0"/>
              <a:t>are: VGA, DVI, HDMI, </a:t>
            </a:r>
            <a:r>
              <a:rPr lang="en-US" sz="2400" dirty="0" err="1" smtClean="0"/>
              <a:t>DisplayPort</a:t>
            </a:r>
            <a:r>
              <a:rPr lang="en-US" sz="2400" dirty="0" smtClean="0"/>
              <a:t>, USB Type C, …</a:t>
            </a:r>
            <a:endParaRPr lang="en-US" sz="2400" dirty="0"/>
          </a:p>
        </p:txBody>
      </p:sp>
    </p:spTree>
    <p:extLst>
      <p:ext uri="{BB962C8B-B14F-4D97-AF65-F5344CB8AC3E}">
        <p14:creationId xmlns:p14="http://schemas.microsoft.com/office/powerpoint/2010/main" val="376975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09600"/>
            <a:ext cx="7845552" cy="1097280"/>
          </a:xfrm>
        </p:spPr>
        <p:txBody>
          <a:bodyPr/>
          <a:lstStyle/>
          <a:p>
            <a:pPr algn="ctr"/>
            <a:r>
              <a:rPr lang="en-US" sz="3600" dirty="0">
                <a:latin typeface="Arial Black" pitchFamily="34" charset="0"/>
              </a:rPr>
              <a:t>A Brief History of Displays</a:t>
            </a:r>
            <a:r>
              <a:rPr lang="en-US" dirty="0">
                <a:latin typeface="Arial Black" pitchFamily="34" charset="0"/>
              </a:rPr>
              <a:t/>
            </a:r>
            <a:br>
              <a:rPr lang="en-US" dirty="0">
                <a:latin typeface="Arial Black" pitchFamily="34" charset="0"/>
              </a:rPr>
            </a:br>
            <a:endParaRPr lang="en-US" dirty="0"/>
          </a:p>
        </p:txBody>
      </p:sp>
      <p:sp>
        <p:nvSpPr>
          <p:cNvPr id="4" name="Text Placeholder 3"/>
          <p:cNvSpPr>
            <a:spLocks noGrp="1"/>
          </p:cNvSpPr>
          <p:nvPr>
            <p:ph type="body" sz="half" idx="2"/>
          </p:nvPr>
        </p:nvSpPr>
        <p:spPr>
          <a:xfrm>
            <a:off x="612648" y="2285999"/>
            <a:ext cx="7845552" cy="3429001"/>
          </a:xfrm>
        </p:spPr>
        <p:txBody>
          <a:bodyPr>
            <a:normAutofit/>
          </a:bodyPr>
          <a:lstStyle/>
          <a:p>
            <a:pPr marL="285750" indent="-285750">
              <a:buFont typeface="Wingdings" pitchFamily="2" charset="2"/>
              <a:buChar char="§"/>
            </a:pPr>
            <a:r>
              <a:rPr lang="en-US" sz="2400" dirty="0" smtClean="0"/>
              <a:t>Panels </a:t>
            </a:r>
            <a:r>
              <a:rPr lang="en-US" sz="2400" dirty="0"/>
              <a:t>of light </a:t>
            </a:r>
            <a:r>
              <a:rPr lang="en-US" sz="2400" dirty="0" smtClean="0"/>
              <a:t>bulbs</a:t>
            </a:r>
          </a:p>
          <a:p>
            <a:pPr marL="285750" indent="-285750">
              <a:buFont typeface="Wingdings" pitchFamily="2" charset="2"/>
              <a:buChar char="§"/>
            </a:pPr>
            <a:r>
              <a:rPr lang="en-US" sz="2400" dirty="0" smtClean="0"/>
              <a:t>Line printers</a:t>
            </a:r>
          </a:p>
          <a:p>
            <a:pPr marL="285750" indent="-285750">
              <a:buFont typeface="Wingdings" pitchFamily="2" charset="2"/>
              <a:buChar char="§"/>
            </a:pPr>
            <a:r>
              <a:rPr lang="en-US" sz="2400" dirty="0"/>
              <a:t>CRT </a:t>
            </a:r>
            <a:r>
              <a:rPr lang="en-US" sz="2400" dirty="0" smtClean="0"/>
              <a:t>displays</a:t>
            </a:r>
          </a:p>
          <a:p>
            <a:pPr marL="285750" indent="-285750">
              <a:buFont typeface="Wingdings" pitchFamily="2" charset="2"/>
              <a:buChar char="§"/>
            </a:pPr>
            <a:r>
              <a:rPr lang="en-US" sz="2400" dirty="0" smtClean="0"/>
              <a:t>Modern display technologies</a:t>
            </a:r>
            <a:endParaRPr lang="en-US" sz="2400" dirty="0"/>
          </a:p>
        </p:txBody>
      </p:sp>
    </p:spTree>
    <p:extLst>
      <p:ext uri="{BB962C8B-B14F-4D97-AF65-F5344CB8AC3E}">
        <p14:creationId xmlns:p14="http://schemas.microsoft.com/office/powerpoint/2010/main" val="27866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876800" y="1447800"/>
            <a:ext cx="3289815" cy="3962400"/>
          </a:xfrm>
        </p:spPr>
      </p:pic>
      <p:sp>
        <p:nvSpPr>
          <p:cNvPr id="3" name="Title 2"/>
          <p:cNvSpPr>
            <a:spLocks noGrp="1"/>
          </p:cNvSpPr>
          <p:nvPr>
            <p:ph type="title"/>
          </p:nvPr>
        </p:nvSpPr>
        <p:spPr>
          <a:xfrm>
            <a:off x="609600" y="1143000"/>
            <a:ext cx="2971800" cy="1097280"/>
          </a:xfrm>
        </p:spPr>
        <p:txBody>
          <a:bodyPr/>
          <a:lstStyle/>
          <a:p>
            <a:r>
              <a:rPr lang="en-US" sz="3200" dirty="0" smtClean="0">
                <a:latin typeface="Arial Black" pitchFamily="34" charset="0"/>
              </a:rPr>
              <a:t>LCD Monitors</a:t>
            </a:r>
            <a:endParaRPr lang="en-US" sz="3200" dirty="0">
              <a:latin typeface="Arial Black" pitchFamily="34" charset="0"/>
            </a:endParaRPr>
          </a:p>
        </p:txBody>
      </p:sp>
      <p:sp>
        <p:nvSpPr>
          <p:cNvPr id="4" name="Text Placeholder 3"/>
          <p:cNvSpPr>
            <a:spLocks noGrp="1"/>
          </p:cNvSpPr>
          <p:nvPr>
            <p:ph type="body" sz="half" idx="2"/>
          </p:nvPr>
        </p:nvSpPr>
        <p:spPr>
          <a:xfrm>
            <a:off x="609600" y="2362200"/>
            <a:ext cx="2971800" cy="3167109"/>
          </a:xfrm>
        </p:spPr>
        <p:txBody>
          <a:bodyPr>
            <a:noAutofit/>
          </a:bodyPr>
          <a:lstStyle/>
          <a:p>
            <a:pPr marL="285750" indent="-285750">
              <a:buFont typeface="Wingdings" pitchFamily="2" charset="2"/>
              <a:buChar char="§"/>
            </a:pPr>
            <a:r>
              <a:rPr lang="en-US" sz="2000" dirty="0" smtClean="0"/>
              <a:t>LCD is made of two pieces of polarized glass that contain a liquid crystal material between them.</a:t>
            </a:r>
          </a:p>
          <a:p>
            <a:pPr marL="285750" indent="-285750">
              <a:buFont typeface="Wingdings" pitchFamily="2" charset="2"/>
              <a:buChar char="§"/>
            </a:pPr>
            <a:r>
              <a:rPr lang="en-US" sz="2000" dirty="0" smtClean="0"/>
              <a:t>LCD technology works by blocking light.</a:t>
            </a:r>
          </a:p>
          <a:p>
            <a:pPr marL="285750" indent="-285750">
              <a:buFont typeface="Wingdings" pitchFamily="2" charset="2"/>
              <a:buChar char="§"/>
            </a:pPr>
            <a:r>
              <a:rPr lang="en-US" sz="2000" dirty="0" smtClean="0"/>
              <a:t>LCD technologies are </a:t>
            </a:r>
            <a:r>
              <a:rPr lang="en-US" sz="2000" i="1" dirty="0" smtClean="0"/>
              <a:t>active matrix</a:t>
            </a:r>
            <a:r>
              <a:rPr lang="en-US" sz="2000" dirty="0" smtClean="0"/>
              <a:t> and </a:t>
            </a:r>
            <a:r>
              <a:rPr lang="en-US" sz="2000" i="1" dirty="0" smtClean="0"/>
              <a:t>passive matrix</a:t>
            </a:r>
            <a:r>
              <a:rPr lang="en-US" sz="2000" dirty="0" smtClean="0"/>
              <a:t>.</a:t>
            </a:r>
            <a:endParaRPr lang="en-US" sz="2000" dirty="0"/>
          </a:p>
        </p:txBody>
      </p:sp>
    </p:spTree>
    <p:extLst>
      <p:ext uri="{BB962C8B-B14F-4D97-AF65-F5344CB8AC3E}">
        <p14:creationId xmlns:p14="http://schemas.microsoft.com/office/powerpoint/2010/main" val="1003833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672012" y="2171700"/>
            <a:ext cx="3228975" cy="2819400"/>
          </a:xfrm>
        </p:spPr>
      </p:pic>
      <p:sp>
        <p:nvSpPr>
          <p:cNvPr id="3" name="Title 2"/>
          <p:cNvSpPr>
            <a:spLocks noGrp="1"/>
          </p:cNvSpPr>
          <p:nvPr>
            <p:ph type="title"/>
          </p:nvPr>
        </p:nvSpPr>
        <p:spPr>
          <a:xfrm>
            <a:off x="609600" y="1295400"/>
            <a:ext cx="2971800" cy="1097280"/>
          </a:xfrm>
        </p:spPr>
        <p:txBody>
          <a:bodyPr/>
          <a:lstStyle/>
          <a:p>
            <a:r>
              <a:rPr lang="en-US" sz="2800" dirty="0" smtClean="0">
                <a:latin typeface="Arial Black" pitchFamily="34" charset="0"/>
              </a:rPr>
              <a:t>Active matrix technology</a:t>
            </a:r>
            <a:endParaRPr lang="en-US" sz="2800" dirty="0">
              <a:latin typeface="Arial Black" pitchFamily="34" charset="0"/>
            </a:endParaRPr>
          </a:p>
        </p:txBody>
      </p:sp>
      <p:sp>
        <p:nvSpPr>
          <p:cNvPr id="4" name="Text Placeholder 3"/>
          <p:cNvSpPr>
            <a:spLocks noGrp="1"/>
          </p:cNvSpPr>
          <p:nvPr>
            <p:ph type="body" sz="half" idx="2"/>
          </p:nvPr>
        </p:nvSpPr>
        <p:spPr/>
        <p:txBody>
          <a:bodyPr>
            <a:normAutofit/>
          </a:bodyPr>
          <a:lstStyle/>
          <a:p>
            <a:pPr marL="285750" indent="-285750">
              <a:buFont typeface="Wingdings" pitchFamily="2" charset="2"/>
              <a:buChar char="§"/>
            </a:pPr>
            <a:r>
              <a:rPr lang="en-US" sz="2000" dirty="0" smtClean="0"/>
              <a:t>A </a:t>
            </a:r>
            <a:r>
              <a:rPr lang="en-US" sz="2000" i="1" dirty="0" smtClean="0"/>
              <a:t>thin film transistor </a:t>
            </a:r>
            <a:r>
              <a:rPr lang="en-US" sz="2000" dirty="0" smtClean="0"/>
              <a:t>(TFT) arranges tiny transistors and capacitors in a matrix on the glass of the display.</a:t>
            </a:r>
          </a:p>
          <a:p>
            <a:pPr marL="285750" indent="-285750">
              <a:buFont typeface="Wingdings" pitchFamily="2" charset="2"/>
              <a:buChar char="§"/>
            </a:pPr>
            <a:r>
              <a:rPr lang="en-US" sz="2000" dirty="0" smtClean="0"/>
              <a:t>The capacitor is able to hold the charge until the next refresh cycle.</a:t>
            </a:r>
            <a:endParaRPr lang="en-US" sz="2000" dirty="0"/>
          </a:p>
        </p:txBody>
      </p:sp>
    </p:spTree>
    <p:extLst>
      <p:ext uri="{BB962C8B-B14F-4D97-AF65-F5344CB8AC3E}">
        <p14:creationId xmlns:p14="http://schemas.microsoft.com/office/powerpoint/2010/main" val="2418860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962400" y="2189674"/>
            <a:ext cx="4648200" cy="2783451"/>
          </a:xfrm>
        </p:spPr>
      </p:pic>
      <p:sp>
        <p:nvSpPr>
          <p:cNvPr id="3" name="Title 2"/>
          <p:cNvSpPr>
            <a:spLocks noGrp="1"/>
          </p:cNvSpPr>
          <p:nvPr>
            <p:ph type="title"/>
          </p:nvPr>
        </p:nvSpPr>
        <p:spPr>
          <a:xfrm>
            <a:off x="609600" y="1371600"/>
            <a:ext cx="2971800" cy="1097280"/>
          </a:xfrm>
        </p:spPr>
        <p:txBody>
          <a:bodyPr/>
          <a:lstStyle/>
          <a:p>
            <a:r>
              <a:rPr lang="en-US" sz="3600" dirty="0" smtClean="0">
                <a:latin typeface="Arial Black" pitchFamily="34" charset="0"/>
              </a:rPr>
              <a:t>Passive matrix</a:t>
            </a:r>
            <a:endParaRPr lang="en-US" sz="3600" dirty="0">
              <a:latin typeface="Arial Black" pitchFamily="34" charset="0"/>
            </a:endParaRPr>
          </a:p>
        </p:txBody>
      </p:sp>
      <p:sp>
        <p:nvSpPr>
          <p:cNvPr id="4" name="Text Placeholder 3"/>
          <p:cNvSpPr>
            <a:spLocks noGrp="1"/>
          </p:cNvSpPr>
          <p:nvPr>
            <p:ph type="body" sz="half" idx="2"/>
          </p:nvPr>
        </p:nvSpPr>
        <p:spPr/>
        <p:txBody>
          <a:bodyPr>
            <a:normAutofit/>
          </a:bodyPr>
          <a:lstStyle/>
          <a:p>
            <a:pPr marL="285750" indent="-285750">
              <a:buFont typeface="Wingdings" pitchFamily="2" charset="2"/>
              <a:buChar char="§"/>
            </a:pPr>
            <a:r>
              <a:rPr lang="en-US" sz="2000" dirty="0" smtClean="0"/>
              <a:t>This type of LCD display uses a grid of conductive metal to charge each pixel.</a:t>
            </a:r>
          </a:p>
          <a:p>
            <a:pPr marL="285750" indent="-285750">
              <a:buFont typeface="Wingdings" pitchFamily="2" charset="2"/>
              <a:buChar char="§"/>
            </a:pPr>
            <a:r>
              <a:rPr lang="en-US" sz="2000" dirty="0" smtClean="0"/>
              <a:t>It is slow and imprecise compared to active matrix technology.</a:t>
            </a:r>
            <a:endParaRPr lang="en-US" sz="2000" dirty="0"/>
          </a:p>
        </p:txBody>
      </p:sp>
    </p:spTree>
    <p:extLst>
      <p:ext uri="{BB962C8B-B14F-4D97-AF65-F5344CB8AC3E}">
        <p14:creationId xmlns:p14="http://schemas.microsoft.com/office/powerpoint/2010/main" val="1474563804"/>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140</TotalTime>
  <Words>553</Words>
  <Application>Microsoft Office PowerPoint</Application>
  <PresentationFormat>On-screen Show (4:3)</PresentationFormat>
  <Paragraphs>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Horizon</vt:lpstr>
      <vt:lpstr>DISPLAY TECHNOLOGY</vt:lpstr>
      <vt:lpstr>PowerPoint Presentation</vt:lpstr>
      <vt:lpstr>Standards and Resolution</vt:lpstr>
      <vt:lpstr>PowerPoint Presentation</vt:lpstr>
      <vt:lpstr>Connections</vt:lpstr>
      <vt:lpstr>A Brief History of Displays </vt:lpstr>
      <vt:lpstr>LCD Monitors</vt:lpstr>
      <vt:lpstr>Active matrix technology</vt:lpstr>
      <vt:lpstr>Passive matrix</vt:lpstr>
      <vt:lpstr>Light emitting diode (LED)</vt:lpstr>
      <vt:lpstr>PowerPoint Presentation</vt:lpstr>
      <vt:lpstr>Display Attributes</vt:lpstr>
      <vt:lpstr>Important Dates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DISPLAY TECHNOLOGY</dc:title>
  <dc:creator>Windows User</dc:creator>
  <cp:lastModifiedBy>Windows User</cp:lastModifiedBy>
  <cp:revision>10</cp:revision>
  <dcterms:created xsi:type="dcterms:W3CDTF">2019-12-16T00:19:49Z</dcterms:created>
  <dcterms:modified xsi:type="dcterms:W3CDTF">2019-12-16T02:40:48Z</dcterms:modified>
</cp:coreProperties>
</file>