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0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76B-D9C9-41FB-BD71-366730A3312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CB3-8548-4FEB-95E0-ACAE9EDFDC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76B-D9C9-41FB-BD71-366730A3312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CB3-8548-4FEB-95E0-ACAE9EDFD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76B-D9C9-41FB-BD71-366730A3312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CB3-8548-4FEB-95E0-ACAE9EDFD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76B-D9C9-41FB-BD71-366730A3312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CB3-8548-4FEB-95E0-ACAE9EDFD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76B-D9C9-41FB-BD71-366730A3312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CB3-8548-4FEB-95E0-ACAE9EDFDC6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76B-D9C9-41FB-BD71-366730A3312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CB3-8548-4FEB-95E0-ACAE9EDFD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76B-D9C9-41FB-BD71-366730A3312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CB3-8548-4FEB-95E0-ACAE9EDFD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76B-D9C9-41FB-BD71-366730A3312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CB3-8548-4FEB-95E0-ACAE9EDFD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76B-D9C9-41FB-BD71-366730A3312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CB3-8548-4FEB-95E0-ACAE9EDFD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76B-D9C9-41FB-BD71-366730A3312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5CB3-8548-4FEB-95E0-ACAE9EDFD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B76B-D9C9-41FB-BD71-366730A3312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6775CB3-8548-4FEB-95E0-ACAE9EDFDC6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80B76B-D9C9-41FB-BD71-366730A3312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775CB3-8548-4FEB-95E0-ACAE9EDFDC6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 err="1" smtClean="0">
                <a:solidFill>
                  <a:schemeClr val="tx1"/>
                </a:solidFill>
              </a:rPr>
              <a:t>Kraljevo</a:t>
            </a:r>
            <a:endParaRPr lang="en-US" sz="8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590" y="3810000"/>
            <a:ext cx="146661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514600"/>
            <a:ext cx="2743200" cy="457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Kraljevo</a:t>
            </a:r>
            <a:r>
              <a:rPr lang="en-US" sz="3200" dirty="0"/>
              <a:t> has a </a:t>
            </a:r>
            <a:r>
              <a:rPr lang="en-US" sz="3200" dirty="0" smtClean="0"/>
              <a:t>lot</a:t>
            </a:r>
            <a:r>
              <a:rPr lang="sr-Latn-RS" sz="3200" dirty="0" smtClean="0"/>
              <a:t> more</a:t>
            </a:r>
            <a:r>
              <a:rPr lang="en-US" sz="3200" dirty="0" smtClean="0"/>
              <a:t> </a:t>
            </a:r>
            <a:r>
              <a:rPr lang="en-US" sz="3200" dirty="0"/>
              <a:t>to offer and it's </a:t>
            </a:r>
            <a:r>
              <a:rPr lang="en-US" sz="3200" dirty="0" smtClean="0"/>
              <a:t>worth </a:t>
            </a:r>
            <a:r>
              <a:rPr lang="en-US" sz="3200" dirty="0"/>
              <a:t>a visit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057400"/>
            <a:ext cx="4008145" cy="3272790"/>
          </a:xfrm>
        </p:spPr>
      </p:pic>
    </p:spTree>
    <p:extLst>
      <p:ext uri="{BB962C8B-B14F-4D97-AF65-F5344CB8AC3E}">
        <p14:creationId xmlns:p14="http://schemas.microsoft.com/office/powerpoint/2010/main" val="2721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562600"/>
            <a:ext cx="7854696" cy="990600"/>
          </a:xfrm>
        </p:spPr>
        <p:txBody>
          <a:bodyPr>
            <a:normAutofit/>
          </a:bodyPr>
          <a:lstStyle/>
          <a:p>
            <a:r>
              <a:rPr lang="sr-Latn-RS" sz="1600" dirty="0" smtClean="0"/>
              <a:t>Jovan Stankovic</a:t>
            </a:r>
          </a:p>
          <a:p>
            <a:r>
              <a:rPr lang="sr-Latn-RS" sz="1600" dirty="0" smtClean="0"/>
              <a:t>RI 48/19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791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3124200" cy="4572000"/>
          </a:xfrm>
        </p:spPr>
        <p:txBody>
          <a:bodyPr>
            <a:noAutofit/>
          </a:bodyPr>
          <a:lstStyle/>
          <a:p>
            <a:r>
              <a:rPr lang="en-US" sz="2400" dirty="0"/>
              <a:t>-</a:t>
            </a:r>
            <a:r>
              <a:rPr lang="en-US" sz="2400" dirty="0" err="1"/>
              <a:t>Kraljevo</a:t>
            </a:r>
            <a:r>
              <a:rPr lang="en-US" sz="2400" dirty="0"/>
              <a:t> has existed since the 14th </a:t>
            </a:r>
            <a:r>
              <a:rPr lang="en-US" sz="2400" dirty="0" smtClean="0"/>
              <a:t>century</a:t>
            </a:r>
          </a:p>
          <a:p>
            <a:r>
              <a:rPr lang="en-US" sz="2400" dirty="0"/>
              <a:t>-In </a:t>
            </a:r>
            <a:r>
              <a:rPr lang="en-US" sz="2400" dirty="0" smtClean="0"/>
              <a:t>1882. </a:t>
            </a:r>
            <a:r>
              <a:rPr lang="en-US" sz="2400" dirty="0" err="1"/>
              <a:t>Kraljevo</a:t>
            </a:r>
            <a:r>
              <a:rPr lang="en-US" sz="2400" dirty="0"/>
              <a:t> gets its present name in honor of King Milan </a:t>
            </a:r>
            <a:r>
              <a:rPr lang="en-US" sz="2400" dirty="0" err="1" smtClean="0"/>
              <a:t>Obrenovi</a:t>
            </a:r>
            <a:r>
              <a:rPr lang="sr-Latn-RS" sz="2400" dirty="0" smtClean="0"/>
              <a:t>ć</a:t>
            </a:r>
            <a:endParaRPr lang="en-US" sz="2400" dirty="0" smtClean="0"/>
          </a:p>
          <a:p>
            <a:r>
              <a:rPr lang="en-US" sz="2400" dirty="0"/>
              <a:t>-</a:t>
            </a:r>
            <a:r>
              <a:rPr lang="en-US" sz="2400" dirty="0" err="1"/>
              <a:t>Kraljevo</a:t>
            </a:r>
            <a:r>
              <a:rPr lang="en-US" sz="2400" dirty="0"/>
              <a:t> has a population of 124 </a:t>
            </a:r>
            <a:r>
              <a:rPr lang="en-US" sz="2400" dirty="0" smtClean="0"/>
              <a:t>thousand</a:t>
            </a:r>
          </a:p>
          <a:p>
            <a:r>
              <a:rPr lang="en-US" sz="2400" dirty="0"/>
              <a:t>-It has the largest territory of all </a:t>
            </a:r>
            <a:r>
              <a:rPr lang="en-US" sz="2400" dirty="0" smtClean="0"/>
              <a:t>townships in </a:t>
            </a:r>
            <a:r>
              <a:rPr lang="en-US" sz="2400" dirty="0"/>
              <a:t>Serbia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76400"/>
            <a:ext cx="3733800" cy="4572000"/>
          </a:xfrm>
        </p:spPr>
      </p:pic>
    </p:spTree>
    <p:extLst>
      <p:ext uri="{BB962C8B-B14F-4D97-AF65-F5344CB8AC3E}">
        <p14:creationId xmlns:p14="http://schemas.microsoft.com/office/powerpoint/2010/main" val="28001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-The idea for the name came about because 7 kings were crowned at the </a:t>
            </a:r>
            <a:r>
              <a:rPr lang="sr-Latn-RS" sz="2400" dirty="0" smtClean="0"/>
              <a:t>Ž</a:t>
            </a:r>
            <a:r>
              <a:rPr lang="en-US" sz="2400" dirty="0" smtClean="0"/>
              <a:t>i</a:t>
            </a:r>
            <a:r>
              <a:rPr lang="sr-Latn-RS" sz="2400" dirty="0" smtClean="0"/>
              <a:t>č</a:t>
            </a:r>
            <a:r>
              <a:rPr lang="en-US" sz="2400" dirty="0" smtClean="0"/>
              <a:t>a Monastery</a:t>
            </a:r>
          </a:p>
          <a:p>
            <a:r>
              <a:rPr lang="en-US" sz="2400" dirty="0" smtClean="0"/>
              <a:t>-</a:t>
            </a:r>
            <a:r>
              <a:rPr lang="sr-Latn-RS" sz="2400" dirty="0" smtClean="0"/>
              <a:t>Ž</a:t>
            </a:r>
            <a:r>
              <a:rPr lang="en-US" sz="2400" dirty="0" smtClean="0"/>
              <a:t>i</a:t>
            </a:r>
            <a:r>
              <a:rPr lang="sr-Latn-RS" sz="2400" dirty="0" smtClean="0"/>
              <a:t>č</a:t>
            </a:r>
            <a:r>
              <a:rPr lang="en-US" sz="2400" dirty="0" smtClean="0"/>
              <a:t>a </a:t>
            </a:r>
            <a:r>
              <a:rPr lang="en-US" sz="2400" dirty="0"/>
              <a:t>is a Serbian monastery that was built in the first half of the 13th century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57400"/>
            <a:ext cx="4495800" cy="2808335"/>
          </a:xfrm>
        </p:spPr>
      </p:pic>
    </p:spTree>
    <p:extLst>
      <p:ext uri="{BB962C8B-B14F-4D97-AF65-F5344CB8AC3E}">
        <p14:creationId xmlns:p14="http://schemas.microsoft.com/office/powerpoint/2010/main" val="23681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sr-Latn-RS" sz="2000" dirty="0" smtClean="0"/>
              <a:t>-</a:t>
            </a:r>
            <a:r>
              <a:rPr lang="en-US" sz="2000" dirty="0" err="1"/>
              <a:t>Kraljevo</a:t>
            </a:r>
            <a:r>
              <a:rPr lang="en-US" sz="2000" dirty="0"/>
              <a:t> </a:t>
            </a:r>
            <a:r>
              <a:rPr lang="sr-Latn-RS" sz="2000" dirty="0" smtClean="0"/>
              <a:t>suffered </a:t>
            </a:r>
            <a:r>
              <a:rPr lang="en-US" sz="2000" dirty="0" smtClean="0"/>
              <a:t>a </a:t>
            </a:r>
            <a:r>
              <a:rPr lang="en-US" sz="2000" dirty="0"/>
              <a:t>lot during </a:t>
            </a:r>
            <a:r>
              <a:rPr lang="en-US" sz="2000" dirty="0" smtClean="0"/>
              <a:t>WW2</a:t>
            </a:r>
            <a:endParaRPr lang="sr-Latn-RS" sz="2000" dirty="0" smtClean="0"/>
          </a:p>
          <a:p>
            <a:r>
              <a:rPr lang="sr-Latn-RS" sz="2000" dirty="0" smtClean="0"/>
              <a:t>-</a:t>
            </a:r>
            <a:r>
              <a:rPr lang="en-US" sz="2000" dirty="0"/>
              <a:t>The Germans killed between 3,000 and 6,000 civilians in </a:t>
            </a:r>
            <a:r>
              <a:rPr lang="en-US" sz="2000" dirty="0" smtClean="0"/>
              <a:t>re</a:t>
            </a:r>
            <a:r>
              <a:rPr lang="sr-Latn-RS" sz="2000" dirty="0" smtClean="0"/>
              <a:t>vange</a:t>
            </a:r>
            <a:r>
              <a:rPr lang="en-US" sz="2000" dirty="0" smtClean="0"/>
              <a:t> </a:t>
            </a:r>
            <a:r>
              <a:rPr lang="en-US" sz="2000" dirty="0"/>
              <a:t>for attacking </a:t>
            </a:r>
            <a:r>
              <a:rPr lang="en-US" sz="2000" dirty="0" smtClean="0"/>
              <a:t>their soldiers</a:t>
            </a:r>
            <a:endParaRPr lang="sr-Latn-RS" sz="2000" dirty="0" smtClean="0"/>
          </a:p>
          <a:p>
            <a:r>
              <a:rPr lang="sr-Latn-RS" sz="2000" dirty="0" smtClean="0"/>
              <a:t>-</a:t>
            </a:r>
            <a:r>
              <a:rPr lang="en-US" sz="2000" dirty="0"/>
              <a:t>Each year, October 14th, marks the day of remembrance in their honor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28800"/>
            <a:ext cx="4619933" cy="3200400"/>
          </a:xfrm>
        </p:spPr>
      </p:pic>
    </p:spTree>
    <p:extLst>
      <p:ext uri="{BB962C8B-B14F-4D97-AF65-F5344CB8AC3E}">
        <p14:creationId xmlns:p14="http://schemas.microsoft.com/office/powerpoint/2010/main" val="1200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Kraljevo</a:t>
            </a:r>
            <a:r>
              <a:rPr lang="en-US" sz="3600" dirty="0"/>
              <a:t> is located very close to 2 </a:t>
            </a:r>
            <a:r>
              <a:rPr lang="sr-Latn-RS" sz="3600" dirty="0" smtClean="0"/>
              <a:t>resorts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sr-Latn-RS" dirty="0" smtClean="0"/>
              <a:t>Vrnjačka Banja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sr-Latn-RS" dirty="0" smtClean="0"/>
              <a:t>Mataruška Banja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4600"/>
            <a:ext cx="3810000" cy="38100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514600"/>
            <a:ext cx="3581400" cy="3810000"/>
          </a:xfrm>
        </p:spPr>
      </p:pic>
    </p:spTree>
    <p:extLst>
      <p:ext uri="{BB962C8B-B14F-4D97-AF65-F5344CB8AC3E}">
        <p14:creationId xmlns:p14="http://schemas.microsoft.com/office/powerpoint/2010/main" val="16259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sr-Latn-RS" dirty="0" smtClean="0"/>
              <a:t>-</a:t>
            </a:r>
            <a:r>
              <a:rPr lang="en-US" dirty="0"/>
              <a:t>Near the town of </a:t>
            </a:r>
            <a:r>
              <a:rPr lang="en-US" dirty="0" err="1"/>
              <a:t>Kraljevo</a:t>
            </a:r>
            <a:r>
              <a:rPr lang="en-US" dirty="0"/>
              <a:t> are the ruins of the medieval castle </a:t>
            </a:r>
            <a:r>
              <a:rPr lang="en-US" dirty="0" err="1" smtClean="0"/>
              <a:t>Magli</a:t>
            </a:r>
            <a:r>
              <a:rPr lang="sr-Latn-RS" dirty="0" smtClean="0"/>
              <a:t>č</a:t>
            </a:r>
          </a:p>
          <a:p>
            <a:r>
              <a:rPr lang="sr-Latn-RS" dirty="0" smtClean="0"/>
              <a:t>-Below the Maglič is a Valley of Lilacs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752600"/>
            <a:ext cx="4114800" cy="298859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657600"/>
            <a:ext cx="3276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371600"/>
            <a:ext cx="2743200" cy="4572000"/>
          </a:xfrm>
        </p:spPr>
        <p:txBody>
          <a:bodyPr>
            <a:normAutofit/>
          </a:bodyPr>
          <a:lstStyle/>
          <a:p>
            <a:r>
              <a:rPr lang="sr-Latn-RS" sz="1800" dirty="0" smtClean="0"/>
              <a:t>-</a:t>
            </a:r>
            <a:r>
              <a:rPr lang="en-US" sz="1800" dirty="0" err="1"/>
              <a:t>Kraljevo</a:t>
            </a:r>
            <a:r>
              <a:rPr lang="en-US" sz="1800" dirty="0"/>
              <a:t> has a large number of cultural institutions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752600"/>
            <a:ext cx="3013703" cy="200638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343400"/>
            <a:ext cx="30480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40" y="2819400"/>
            <a:ext cx="326366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1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/>
              <a:t>-</a:t>
            </a:r>
            <a:r>
              <a:rPr lang="en-US" sz="2400" dirty="0" err="1"/>
              <a:t>Kraljevo</a:t>
            </a:r>
            <a:r>
              <a:rPr lang="en-US" sz="2400" dirty="0"/>
              <a:t> organizes several unique events every year. </a:t>
            </a:r>
            <a:endParaRPr lang="sr-Latn-RS" sz="2400" dirty="0"/>
          </a:p>
          <a:p>
            <a:r>
              <a:rPr lang="sr-Latn-RS" sz="2400" dirty="0" smtClean="0"/>
              <a:t>-</a:t>
            </a:r>
            <a:r>
              <a:rPr lang="en-US" sz="2400" dirty="0" smtClean="0"/>
              <a:t>The </a:t>
            </a:r>
            <a:r>
              <a:rPr lang="en-US" sz="2400" dirty="0"/>
              <a:t>most famous of these are the </a:t>
            </a:r>
            <a:r>
              <a:rPr lang="sr-Latn-RS" sz="2400" dirty="0" smtClean="0"/>
              <a:t>Veseli Spust </a:t>
            </a:r>
            <a:r>
              <a:rPr lang="en-US" sz="2400" dirty="0" smtClean="0"/>
              <a:t>and </a:t>
            </a:r>
            <a:r>
              <a:rPr lang="sr-Latn-RS" sz="2400" dirty="0" smtClean="0"/>
              <a:t>Prom Dance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52600"/>
            <a:ext cx="4028017" cy="226575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802414"/>
            <a:ext cx="3352800" cy="1712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802414"/>
            <a:ext cx="3435668" cy="171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76400"/>
            <a:ext cx="6553200" cy="1066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The </a:t>
            </a:r>
            <a:r>
              <a:rPr lang="en-US" sz="2400" dirty="0"/>
              <a:t>downtown monument is unique because it is actually a huge sundial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200400"/>
            <a:ext cx="6629400" cy="2667000"/>
          </a:xfrm>
        </p:spPr>
      </p:pic>
    </p:spTree>
    <p:extLst>
      <p:ext uri="{BB962C8B-B14F-4D97-AF65-F5344CB8AC3E}">
        <p14:creationId xmlns:p14="http://schemas.microsoft.com/office/powerpoint/2010/main" val="21514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</TotalTime>
  <Words>217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Kraljevo</vt:lpstr>
      <vt:lpstr>PowerPoint Presentation</vt:lpstr>
      <vt:lpstr>PowerPoint Presentation</vt:lpstr>
      <vt:lpstr>PowerPoint Presentation</vt:lpstr>
      <vt:lpstr>Kraljevo is located very close to 2 resorts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Kraljevo</dc:title>
  <dc:creator>Windows User</dc:creator>
  <cp:lastModifiedBy>Windows User</cp:lastModifiedBy>
  <cp:revision>10</cp:revision>
  <dcterms:created xsi:type="dcterms:W3CDTF">2019-10-15T10:04:23Z</dcterms:created>
  <dcterms:modified xsi:type="dcterms:W3CDTF">2019-10-15T11:40:49Z</dcterms:modified>
</cp:coreProperties>
</file>