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0" r:id="rId10"/>
    <p:sldId id="263" r:id="rId11"/>
    <p:sldId id="264" r:id="rId12"/>
    <p:sldId id="269" r:id="rId13"/>
    <p:sldId id="265" r:id="rId14"/>
    <p:sldId id="266" r:id="rId15"/>
    <p:sldId id="268" r:id="rId16"/>
    <p:sldId id="275" r:id="rId17"/>
    <p:sldId id="271" r:id="rId18"/>
    <p:sldId id="276" r:id="rId19"/>
    <p:sldId id="272" r:id="rId20"/>
    <p:sldId id="281" r:id="rId21"/>
    <p:sldId id="279" r:id="rId22"/>
    <p:sldId id="262" r:id="rId23"/>
    <p:sldId id="282" r:id="rId24"/>
    <p:sldId id="284" r:id="rId25"/>
    <p:sldId id="285" r:id="rId26"/>
    <p:sldId id="287" r:id="rId27"/>
    <p:sldId id="286" r:id="rId28"/>
    <p:sldId id="299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7B5F4-90AA-4B34-81F8-6A515A4CBC3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3AEAB86-5055-465D-9C88-D81BF5FF28AB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100" dirty="0"/>
            <a:t>尝试以节点坐标和拓扑结构为决策变量建立单目标优化模型</a:t>
          </a:r>
        </a:p>
      </dgm:t>
    </dgm:pt>
    <dgm:pt modelId="{53897BC1-33C1-4BEF-A130-BF1565CF4F01}" cxnId="{EEC2A6E9-CFA4-4E6D-82A0-006C2E2279A7}" type="parTrans">
      <dgm:prSet/>
      <dgm:spPr/>
      <dgm:t>
        <a:bodyPr/>
        <a:lstStyle/>
        <a:p>
          <a:endParaRPr lang="zh-CN" altLang="en-US"/>
        </a:p>
      </dgm:t>
    </dgm:pt>
    <dgm:pt modelId="{BE63DE91-EBF2-4550-A8EE-3141EC40B5FB}" cxnId="{EEC2A6E9-CFA4-4E6D-82A0-006C2E2279A7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78165793-2859-48BF-9ACC-060514BDE8B0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40970" tIns="140970" rIns="140970" bIns="140970" numCol="1" spcCol="1270" anchor="ctr" anchorCtr="0"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两个决策变量较难归一化描述，模型求解困难，容易陷入局部最优</a:t>
          </a:r>
        </a:p>
      </dgm:t>
    </dgm:pt>
    <dgm:pt modelId="{D40AB47C-63E5-49A5-8E76-8E0BDDB6ACE7}" cxnId="{A9BF8608-F874-47E1-AB2C-B66114B2A57C}" type="parTrans">
      <dgm:prSet/>
      <dgm:spPr/>
      <dgm:t>
        <a:bodyPr/>
        <a:lstStyle/>
        <a:p>
          <a:endParaRPr lang="zh-CN" altLang="en-US"/>
        </a:p>
      </dgm:t>
    </dgm:pt>
    <dgm:pt modelId="{689F4597-652A-4259-A1E7-B7B9D800C217}" cxnId="{A9BF8608-F874-47E1-AB2C-B66114B2A57C}" type="sibTrans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0" tIns="0" rIns="0" bIns="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834CDFB4-77CC-4DAB-A756-4ADC13D3FA76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40970" tIns="140970" rIns="140970" bIns="140970" numCol="1" spcCol="1270" anchor="ctr" anchorCtr="0"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发现最小生成树具有较优的拓扑结构</a:t>
          </a:r>
        </a:p>
      </dgm:t>
    </dgm:pt>
    <dgm:pt modelId="{A51FF305-76B6-4CB1-BC3B-68852B8E10AD}" cxnId="{7690B22C-3E54-454F-B1A3-02DE8C00A9EC}" type="parTrans">
      <dgm:prSet/>
      <dgm:spPr/>
      <dgm:t>
        <a:bodyPr/>
        <a:lstStyle/>
        <a:p>
          <a:endParaRPr lang="zh-CN" altLang="en-US"/>
        </a:p>
      </dgm:t>
    </dgm:pt>
    <dgm:pt modelId="{EA71B3B8-6E80-4907-B461-C65D57B26A61}" cxnId="{7690B22C-3E54-454F-B1A3-02DE8C00A9EC}" type="sibTrans">
      <dgm:prSet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0" tIns="0" rIns="0" bIns="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D228ABC2-8C77-4546-92E6-AEFBDFB1A6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40970" tIns="140970" rIns="140970" bIns="140970" numCol="1" spcCol="1270" anchor="ctr" anchorCtr="0"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通过最小生成树算法确定网络拓扑结构，在此基础上以分叉点坐标为决策变量建立单目标优化模型</a:t>
          </a:r>
        </a:p>
      </dgm:t>
    </dgm:pt>
    <dgm:pt modelId="{C31B5E87-5066-4814-A679-A3D9FBDE291D}" cxnId="{1D7FDBBE-C1BE-47BD-A7C9-152AAB64F2DB}" type="parTrans">
      <dgm:prSet/>
      <dgm:spPr/>
      <dgm:t>
        <a:bodyPr/>
        <a:lstStyle/>
        <a:p>
          <a:endParaRPr lang="zh-CN" altLang="en-US"/>
        </a:p>
      </dgm:t>
    </dgm:pt>
    <dgm:pt modelId="{8EDBB6B0-36FA-4A94-BA44-F21815E3C161}" cxnId="{1D7FDBBE-C1BE-47BD-A7C9-152AAB64F2DB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0" tIns="0" rIns="0" bIns="0" numCol="1" spcCol="1270" anchor="ctr" anchorCtr="0"/>
        <a:lstStyle/>
        <a:p>
          <a:pPr>
            <a:buNone/>
          </a:pPr>
          <a:endParaRPr lang="zh-CN" altLang="en-US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1BB354B5-C248-487E-8F78-E8FC0C0FFF2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40970" tIns="140970" rIns="140970" bIns="140970" numCol="1" spcCol="1270" anchor="ctr" anchorCtr="0"/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利用 </a:t>
          </a:r>
          <a:r>
            <a:rPr lang="en-US" altLang="zh-CN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MATLAB </a:t>
          </a: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求解器进行模型求解</a:t>
          </a:r>
        </a:p>
      </dgm:t>
    </dgm:pt>
    <dgm:pt modelId="{4C661198-4F88-4923-8B1E-069E09844B65}" cxnId="{ADFFE96A-29F0-4C87-9CCC-2EB4091E8763}" type="parTrans">
      <dgm:prSet/>
      <dgm:spPr/>
      <dgm:t>
        <a:bodyPr/>
        <a:lstStyle/>
        <a:p>
          <a:endParaRPr lang="zh-CN" altLang="en-US"/>
        </a:p>
      </dgm:t>
    </dgm:pt>
    <dgm:pt modelId="{9C26AC8E-8D85-49FD-B78C-DBC1F28E4D85}" cxnId="{ADFFE96A-29F0-4C87-9CCC-2EB4091E8763}" type="sibTrans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prstGeom prst="rightArrow">
          <a:avLst>
            <a:gd name="adj1" fmla="val 60000"/>
            <a:gd name="adj2" fmla="val 50000"/>
          </a:avLst>
        </a:prstGeom>
      </dgm:spPr>
      <dgm:t>
        <a:bodyPr spcFirstLastPara="0" vert="horz" wrap="square" lIns="0" tIns="0" rIns="0" bIns="0" numCol="1" spcCol="1270" anchor="ctr" anchorCtr="0"/>
        <a:lstStyle/>
        <a:p>
          <a:pPr>
            <a:buNone/>
          </a:pPr>
          <a:endParaRPr lang="zh-CN" altLang="en-US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gm:t>
    </dgm:pt>
    <dgm:pt modelId="{756552A5-174C-43A4-BC8C-E53E2BB19F9C}" type="pres">
      <dgm:prSet presAssocID="{5B37B5F4-90AA-4B34-81F8-6A515A4CBC38}" presName="Name0" presStyleCnt="0">
        <dgm:presLayoutVars>
          <dgm:dir/>
          <dgm:resizeHandles val="exact"/>
        </dgm:presLayoutVars>
      </dgm:prSet>
      <dgm:spPr/>
    </dgm:pt>
    <dgm:pt modelId="{F9AFD519-F833-427D-AB92-08AC04DA8547}" type="pres">
      <dgm:prSet presAssocID="{F3AEAB86-5055-465D-9C88-D81BF5FF28AB}" presName="node" presStyleLbl="node1" presStyleIdx="0" presStyleCnt="5">
        <dgm:presLayoutVars>
          <dgm:bulletEnabled val="1"/>
        </dgm:presLayoutVars>
      </dgm:prSet>
      <dgm:spPr/>
    </dgm:pt>
    <dgm:pt modelId="{3982685C-F7C2-4A9A-AB0B-58435B4F804D}" type="pres">
      <dgm:prSet presAssocID="{BE63DE91-EBF2-4550-A8EE-3141EC40B5FB}" presName="sibTrans" presStyleLbl="sibTrans2D1" presStyleIdx="0" presStyleCnt="4"/>
      <dgm:spPr/>
    </dgm:pt>
    <dgm:pt modelId="{21793DD2-F670-42B2-83CC-00E56E41A80B}" type="pres">
      <dgm:prSet presAssocID="{BE63DE91-EBF2-4550-A8EE-3141EC40B5FB}" presName="connectorText" presStyleLbl="sibTrans2D1" presStyleIdx="0" presStyleCnt="4"/>
      <dgm:spPr/>
    </dgm:pt>
    <dgm:pt modelId="{497E5A62-C5E4-4F08-9E25-3BA7D45481C0}" type="pres">
      <dgm:prSet presAssocID="{78165793-2859-48BF-9ACC-060514BDE8B0}" presName="node" presStyleLbl="node1" presStyleIdx="1" presStyleCnt="5">
        <dgm:presLayoutVars>
          <dgm:bulletEnabled val="1"/>
        </dgm:presLayoutVars>
      </dgm:prSet>
      <dgm:spPr>
        <a:xfrm>
          <a:off x="2173485" y="2244697"/>
          <a:ext cx="1548788" cy="929272"/>
        </a:xfrm>
        <a:prstGeom prst="roundRect">
          <a:avLst>
            <a:gd name="adj" fmla="val 10000"/>
          </a:avLst>
        </a:prstGeom>
      </dgm:spPr>
    </dgm:pt>
    <dgm:pt modelId="{CC6116D5-0179-44C0-91B5-FC724A75297B}" type="pres">
      <dgm:prSet presAssocID="{689F4597-652A-4259-A1E7-B7B9D800C217}" presName="sibTrans" presStyleLbl="sibTrans2D1" presStyleIdx="1" presStyleCnt="4"/>
      <dgm:spPr>
        <a:xfrm>
          <a:off x="3877152" y="2517283"/>
          <a:ext cx="328343" cy="384099"/>
        </a:xfrm>
        <a:prstGeom prst="rightArrow">
          <a:avLst>
            <a:gd name="adj1" fmla="val 60000"/>
            <a:gd name="adj2" fmla="val 50000"/>
          </a:avLst>
        </a:prstGeom>
      </dgm:spPr>
    </dgm:pt>
    <dgm:pt modelId="{E5D6ACE2-F7C2-44E5-8AD4-EB2B3605B732}" type="pres">
      <dgm:prSet presAssocID="{689F4597-652A-4259-A1E7-B7B9D800C217}" presName="connectorText" presStyleLbl="sibTrans2D1" presStyleIdx="1" presStyleCnt="4"/>
      <dgm:spPr/>
    </dgm:pt>
    <dgm:pt modelId="{81113D6B-D46E-4463-AB77-DA4EB69B0EB3}" type="pres">
      <dgm:prSet presAssocID="{834CDFB4-77CC-4DAB-A756-4ADC13D3FA76}" presName="node" presStyleLbl="node1" presStyleIdx="2" presStyleCnt="5">
        <dgm:presLayoutVars>
          <dgm:bulletEnabled val="1"/>
        </dgm:presLayoutVars>
      </dgm:prSet>
      <dgm:spPr>
        <a:xfrm>
          <a:off x="4341788" y="2244697"/>
          <a:ext cx="1548788" cy="929272"/>
        </a:xfrm>
        <a:prstGeom prst="roundRect">
          <a:avLst>
            <a:gd name="adj" fmla="val 10000"/>
          </a:avLst>
        </a:prstGeom>
      </dgm:spPr>
    </dgm:pt>
    <dgm:pt modelId="{223F5E9C-79D9-4EE5-9BE8-1872A173481C}" type="pres">
      <dgm:prSet presAssocID="{EA71B3B8-6E80-4907-B461-C65D57B26A61}" presName="sibTrans" presStyleLbl="sibTrans2D1" presStyleIdx="2" presStyleCnt="4"/>
      <dgm:spPr>
        <a:xfrm>
          <a:off x="4999170" y="2550516"/>
          <a:ext cx="271525" cy="317633"/>
        </a:xfrm>
        <a:prstGeom prst="rightArrow">
          <a:avLst>
            <a:gd name="adj1" fmla="val 60000"/>
            <a:gd name="adj2" fmla="val 50000"/>
          </a:avLst>
        </a:prstGeom>
      </dgm:spPr>
    </dgm:pt>
    <dgm:pt modelId="{25CC061F-F49C-4B0B-B0F2-BA4DA2BA0A0E}" type="pres">
      <dgm:prSet presAssocID="{EA71B3B8-6E80-4907-B461-C65D57B26A61}" presName="connectorText" presStyleLbl="sibTrans2D1" presStyleIdx="2" presStyleCnt="4"/>
      <dgm:spPr/>
    </dgm:pt>
    <dgm:pt modelId="{7AB2630C-7C87-4427-98D2-2E735326B7C1}" type="pres">
      <dgm:prSet presAssocID="{D228ABC2-8C77-4546-92E6-AEFBDFB1A642}" presName="node" presStyleLbl="node1" presStyleIdx="3" presStyleCnt="5">
        <dgm:presLayoutVars>
          <dgm:bulletEnabled val="1"/>
        </dgm:presLayoutVars>
      </dgm:prSet>
      <dgm:spPr>
        <a:xfrm>
          <a:off x="5383404" y="2103339"/>
          <a:ext cx="1280779" cy="1211987"/>
        </a:xfrm>
        <a:prstGeom prst="roundRect">
          <a:avLst>
            <a:gd name="adj" fmla="val 10000"/>
          </a:avLst>
        </a:prstGeom>
      </dgm:spPr>
    </dgm:pt>
    <dgm:pt modelId="{B5CFEFB7-D032-4D8A-A634-D226A23B6CEA}" type="pres">
      <dgm:prSet presAssocID="{8EDBB6B0-36FA-4A94-BA44-F21815E3C161}" presName="sibTrans" presStyleLbl="sibTrans2D1" presStyleIdx="3" presStyleCnt="4"/>
      <dgm:spPr>
        <a:prstGeom prst="rightArrow">
          <a:avLst>
            <a:gd name="adj1" fmla="val 60000"/>
            <a:gd name="adj2" fmla="val 50000"/>
          </a:avLst>
        </a:prstGeom>
      </dgm:spPr>
    </dgm:pt>
    <dgm:pt modelId="{6C1A0C73-98AA-4149-9477-26B376C69671}" type="pres">
      <dgm:prSet presAssocID="{8EDBB6B0-36FA-4A94-BA44-F21815E3C161}" presName="connectorText" presStyleLbl="sibTrans2D1" presStyleIdx="3" presStyleCnt="4"/>
      <dgm:spPr/>
    </dgm:pt>
    <dgm:pt modelId="{2DAEE03F-0240-4EFF-8DFD-E057C657F5FD}" type="pres">
      <dgm:prSet presAssocID="{1BB354B5-C248-487E-8F78-E8FC0C0FFF20}" presName="node" presStyleLbl="node1" presStyleIdx="4" presStyleCnt="5">
        <dgm:presLayoutVars>
          <dgm:bulletEnabled val="1"/>
        </dgm:presLayoutVars>
      </dgm:prSet>
      <dgm:spPr>
        <a:xfrm>
          <a:off x="7176495" y="2103339"/>
          <a:ext cx="1280779" cy="1211987"/>
        </a:xfrm>
        <a:prstGeom prst="roundRect">
          <a:avLst>
            <a:gd name="adj" fmla="val 10000"/>
          </a:avLst>
        </a:prstGeom>
      </dgm:spPr>
    </dgm:pt>
  </dgm:ptLst>
  <dgm:cxnLst>
    <dgm:cxn modelId="{A9BF8608-F874-47E1-AB2C-B66114B2A57C}" srcId="{5B37B5F4-90AA-4B34-81F8-6A515A4CBC38}" destId="{78165793-2859-48BF-9ACC-060514BDE8B0}" srcOrd="1" destOrd="0" parTransId="{D40AB47C-63E5-49A5-8E76-8E0BDDB6ACE7}" sibTransId="{689F4597-652A-4259-A1E7-B7B9D800C217}"/>
    <dgm:cxn modelId="{99502813-1BAE-418E-84DE-ACC684AA1B0B}" type="presOf" srcId="{834CDFB4-77CC-4DAB-A756-4ADC13D3FA76}" destId="{81113D6B-D46E-4463-AB77-DA4EB69B0EB3}" srcOrd="0" destOrd="0" presId="urn:microsoft.com/office/officeart/2005/8/layout/process1"/>
    <dgm:cxn modelId="{7E1B2727-E2AB-4EB1-87D2-BB8065815C81}" type="presOf" srcId="{5B37B5F4-90AA-4B34-81F8-6A515A4CBC38}" destId="{756552A5-174C-43A4-BC8C-E53E2BB19F9C}" srcOrd="0" destOrd="0" presId="urn:microsoft.com/office/officeart/2005/8/layout/process1"/>
    <dgm:cxn modelId="{7690B22C-3E54-454F-B1A3-02DE8C00A9EC}" srcId="{5B37B5F4-90AA-4B34-81F8-6A515A4CBC38}" destId="{834CDFB4-77CC-4DAB-A756-4ADC13D3FA76}" srcOrd="2" destOrd="0" parTransId="{A51FF305-76B6-4CB1-BC3B-68852B8E10AD}" sibTransId="{EA71B3B8-6E80-4907-B461-C65D57B26A61}"/>
    <dgm:cxn modelId="{4AA2215F-DBCE-4C13-B08E-2C9A270499F5}" type="presOf" srcId="{1BB354B5-C248-487E-8F78-E8FC0C0FFF20}" destId="{2DAEE03F-0240-4EFF-8DFD-E057C657F5FD}" srcOrd="0" destOrd="0" presId="urn:microsoft.com/office/officeart/2005/8/layout/process1"/>
    <dgm:cxn modelId="{DC8D0762-ECBF-46A2-AFD0-639654762000}" type="presOf" srcId="{EA71B3B8-6E80-4907-B461-C65D57B26A61}" destId="{25CC061F-F49C-4B0B-B0F2-BA4DA2BA0A0E}" srcOrd="1" destOrd="0" presId="urn:microsoft.com/office/officeart/2005/8/layout/process1"/>
    <dgm:cxn modelId="{B5D41D49-630B-4E79-AD97-DD4AC5F1B2B2}" type="presOf" srcId="{78165793-2859-48BF-9ACC-060514BDE8B0}" destId="{497E5A62-C5E4-4F08-9E25-3BA7D45481C0}" srcOrd="0" destOrd="0" presId="urn:microsoft.com/office/officeart/2005/8/layout/process1"/>
    <dgm:cxn modelId="{7FDD5C4A-8DAB-41DB-9BA3-E7BC751BF87E}" type="presOf" srcId="{F3AEAB86-5055-465D-9C88-D81BF5FF28AB}" destId="{F9AFD519-F833-427D-AB92-08AC04DA8547}" srcOrd="0" destOrd="0" presId="urn:microsoft.com/office/officeart/2005/8/layout/process1"/>
    <dgm:cxn modelId="{ADFFE96A-29F0-4C87-9CCC-2EB4091E8763}" srcId="{5B37B5F4-90AA-4B34-81F8-6A515A4CBC38}" destId="{1BB354B5-C248-487E-8F78-E8FC0C0FFF20}" srcOrd="4" destOrd="0" parTransId="{4C661198-4F88-4923-8B1E-069E09844B65}" sibTransId="{9C26AC8E-8D85-49FD-B78C-DBC1F28E4D85}"/>
    <dgm:cxn modelId="{73639452-3C88-4F2B-9E44-2FADD40214A6}" type="presOf" srcId="{689F4597-652A-4259-A1E7-B7B9D800C217}" destId="{E5D6ACE2-F7C2-44E5-8AD4-EB2B3605B732}" srcOrd="1" destOrd="0" presId="urn:microsoft.com/office/officeart/2005/8/layout/process1"/>
    <dgm:cxn modelId="{A8F35758-2100-4EA6-932B-E164D27D9137}" type="presOf" srcId="{BE63DE91-EBF2-4550-A8EE-3141EC40B5FB}" destId="{21793DD2-F670-42B2-83CC-00E56E41A80B}" srcOrd="1" destOrd="0" presId="urn:microsoft.com/office/officeart/2005/8/layout/process1"/>
    <dgm:cxn modelId="{C1C6A685-5384-482C-93C9-674C3E39DE16}" type="presOf" srcId="{8EDBB6B0-36FA-4A94-BA44-F21815E3C161}" destId="{6C1A0C73-98AA-4149-9477-26B376C69671}" srcOrd="1" destOrd="0" presId="urn:microsoft.com/office/officeart/2005/8/layout/process1"/>
    <dgm:cxn modelId="{F3B27289-00E5-40E8-BFA5-120D98D69AD7}" type="presOf" srcId="{D228ABC2-8C77-4546-92E6-AEFBDFB1A642}" destId="{7AB2630C-7C87-4427-98D2-2E735326B7C1}" srcOrd="0" destOrd="0" presId="urn:microsoft.com/office/officeart/2005/8/layout/process1"/>
    <dgm:cxn modelId="{A249F89F-AAC1-4D6A-B9D6-02E3B3688394}" type="presOf" srcId="{8EDBB6B0-36FA-4A94-BA44-F21815E3C161}" destId="{B5CFEFB7-D032-4D8A-A634-D226A23B6CEA}" srcOrd="0" destOrd="0" presId="urn:microsoft.com/office/officeart/2005/8/layout/process1"/>
    <dgm:cxn modelId="{4B8EEBBC-0297-4F23-9F86-C04DC24BA0E1}" type="presOf" srcId="{BE63DE91-EBF2-4550-A8EE-3141EC40B5FB}" destId="{3982685C-F7C2-4A9A-AB0B-58435B4F804D}" srcOrd="0" destOrd="0" presId="urn:microsoft.com/office/officeart/2005/8/layout/process1"/>
    <dgm:cxn modelId="{1D7FDBBE-C1BE-47BD-A7C9-152AAB64F2DB}" srcId="{5B37B5F4-90AA-4B34-81F8-6A515A4CBC38}" destId="{D228ABC2-8C77-4546-92E6-AEFBDFB1A642}" srcOrd="3" destOrd="0" parTransId="{C31B5E87-5066-4814-A679-A3D9FBDE291D}" sibTransId="{8EDBB6B0-36FA-4A94-BA44-F21815E3C161}"/>
    <dgm:cxn modelId="{29B9AEC7-3A99-4F43-B3AA-D38E6FD50AC7}" type="presOf" srcId="{689F4597-652A-4259-A1E7-B7B9D800C217}" destId="{CC6116D5-0179-44C0-91B5-FC724A75297B}" srcOrd="0" destOrd="0" presId="urn:microsoft.com/office/officeart/2005/8/layout/process1"/>
    <dgm:cxn modelId="{FCAD37DE-2352-4D38-ACCE-EE3140CEC164}" type="presOf" srcId="{EA71B3B8-6E80-4907-B461-C65D57B26A61}" destId="{223F5E9C-79D9-4EE5-9BE8-1872A173481C}" srcOrd="0" destOrd="0" presId="urn:microsoft.com/office/officeart/2005/8/layout/process1"/>
    <dgm:cxn modelId="{EEC2A6E9-CFA4-4E6D-82A0-006C2E2279A7}" srcId="{5B37B5F4-90AA-4B34-81F8-6A515A4CBC38}" destId="{F3AEAB86-5055-465D-9C88-D81BF5FF28AB}" srcOrd="0" destOrd="0" parTransId="{53897BC1-33C1-4BEF-A130-BF1565CF4F01}" sibTransId="{BE63DE91-EBF2-4550-A8EE-3141EC40B5FB}"/>
    <dgm:cxn modelId="{5CC4835E-CEA7-4720-B3BE-F21F73A5388C}" type="presParOf" srcId="{756552A5-174C-43A4-BC8C-E53E2BB19F9C}" destId="{F9AFD519-F833-427D-AB92-08AC04DA8547}" srcOrd="0" destOrd="0" presId="urn:microsoft.com/office/officeart/2005/8/layout/process1"/>
    <dgm:cxn modelId="{44082593-7E02-4EBA-8811-589773E33887}" type="presParOf" srcId="{756552A5-174C-43A4-BC8C-E53E2BB19F9C}" destId="{3982685C-F7C2-4A9A-AB0B-58435B4F804D}" srcOrd="1" destOrd="0" presId="urn:microsoft.com/office/officeart/2005/8/layout/process1"/>
    <dgm:cxn modelId="{701FDDCC-6B6D-410D-ACC9-2BB26971DDE4}" type="presParOf" srcId="{3982685C-F7C2-4A9A-AB0B-58435B4F804D}" destId="{21793DD2-F670-42B2-83CC-00E56E41A80B}" srcOrd="0" destOrd="0" presId="urn:microsoft.com/office/officeart/2005/8/layout/process1"/>
    <dgm:cxn modelId="{EF9A16CE-FFCD-42E8-8D69-1ADD133A2900}" type="presParOf" srcId="{756552A5-174C-43A4-BC8C-E53E2BB19F9C}" destId="{497E5A62-C5E4-4F08-9E25-3BA7D45481C0}" srcOrd="2" destOrd="0" presId="urn:microsoft.com/office/officeart/2005/8/layout/process1"/>
    <dgm:cxn modelId="{D226D043-ABA0-4035-89EC-AFB9FF88A495}" type="presParOf" srcId="{756552A5-174C-43A4-BC8C-E53E2BB19F9C}" destId="{CC6116D5-0179-44C0-91B5-FC724A75297B}" srcOrd="3" destOrd="0" presId="urn:microsoft.com/office/officeart/2005/8/layout/process1"/>
    <dgm:cxn modelId="{5C1A3108-78E9-4D67-868D-4D7407080C10}" type="presParOf" srcId="{CC6116D5-0179-44C0-91B5-FC724A75297B}" destId="{E5D6ACE2-F7C2-44E5-8AD4-EB2B3605B732}" srcOrd="0" destOrd="0" presId="urn:microsoft.com/office/officeart/2005/8/layout/process1"/>
    <dgm:cxn modelId="{9B0A3B90-9375-4183-9597-4F929068DA40}" type="presParOf" srcId="{756552A5-174C-43A4-BC8C-E53E2BB19F9C}" destId="{81113D6B-D46E-4463-AB77-DA4EB69B0EB3}" srcOrd="4" destOrd="0" presId="urn:microsoft.com/office/officeart/2005/8/layout/process1"/>
    <dgm:cxn modelId="{415B3092-ADCC-425A-8054-B1E0CB4A6B16}" type="presParOf" srcId="{756552A5-174C-43A4-BC8C-E53E2BB19F9C}" destId="{223F5E9C-79D9-4EE5-9BE8-1872A173481C}" srcOrd="5" destOrd="0" presId="urn:microsoft.com/office/officeart/2005/8/layout/process1"/>
    <dgm:cxn modelId="{9962ACDD-E9E6-4439-B337-24A1EE6EF769}" type="presParOf" srcId="{223F5E9C-79D9-4EE5-9BE8-1872A173481C}" destId="{25CC061F-F49C-4B0B-B0F2-BA4DA2BA0A0E}" srcOrd="0" destOrd="0" presId="urn:microsoft.com/office/officeart/2005/8/layout/process1"/>
    <dgm:cxn modelId="{9C34CC20-B533-4E08-9BC8-0B38E9CA5080}" type="presParOf" srcId="{756552A5-174C-43A4-BC8C-E53E2BB19F9C}" destId="{7AB2630C-7C87-4427-98D2-2E735326B7C1}" srcOrd="6" destOrd="0" presId="urn:microsoft.com/office/officeart/2005/8/layout/process1"/>
    <dgm:cxn modelId="{B8E7629F-5EC1-467E-95E3-75D9674BE3B3}" type="presParOf" srcId="{756552A5-174C-43A4-BC8C-E53E2BB19F9C}" destId="{B5CFEFB7-D032-4D8A-A634-D226A23B6CEA}" srcOrd="7" destOrd="0" presId="urn:microsoft.com/office/officeart/2005/8/layout/process1"/>
    <dgm:cxn modelId="{3D3580CB-8A91-4E72-B4AD-80FEC8FFF05F}" type="presParOf" srcId="{B5CFEFB7-D032-4D8A-A634-D226A23B6CEA}" destId="{6C1A0C73-98AA-4149-9477-26B376C69671}" srcOrd="0" destOrd="0" presId="urn:microsoft.com/office/officeart/2005/8/layout/process1"/>
    <dgm:cxn modelId="{7BE422A9-DEDC-4EC9-BF1D-92949121AF4E}" type="presParOf" srcId="{756552A5-174C-43A4-BC8C-E53E2BB19F9C}" destId="{2DAEE03F-0240-4EFF-8DFD-E057C657F5F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61406" cy="5418667"/>
        <a:chOff x="0" y="0"/>
        <a:chExt cx="8461406" cy="5418667"/>
      </a:xfrm>
    </dsp:grpSpPr>
    <dsp:sp modelId="{F9AFD519-F833-427D-AB92-08AC04DA8547}">
      <dsp:nvSpPr>
        <dsp:cNvPr id="3" name="圆角矩形 2"/>
        <dsp:cNvSpPr/>
      </dsp:nvSpPr>
      <dsp:spPr bwMode="white">
        <a:xfrm>
          <a:off x="0" y="2324724"/>
          <a:ext cx="1282031" cy="769219"/>
        </a:xfrm>
        <a:prstGeom prst="roundRect">
          <a:avLst>
            <a:gd name="adj" fmla="val 10000"/>
          </a:avLst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lIns="41910" tIns="41910" rIns="41910" bIns="4191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dirty="0"/>
            <a:t>尝试以节点坐标和拓扑结构为决策变量建立单目标优化模型</a:t>
          </a:r>
        </a:p>
      </dsp:txBody>
      <dsp:txXfrm>
        <a:off x="0" y="2324724"/>
        <a:ext cx="1282031" cy="769219"/>
      </dsp:txXfrm>
    </dsp:sp>
    <dsp:sp modelId="{3982685C-F7C2-4A9A-AB0B-58435B4F804D}">
      <dsp:nvSpPr>
        <dsp:cNvPr id="4" name="右箭头 3"/>
        <dsp:cNvSpPr/>
      </dsp:nvSpPr>
      <dsp:spPr bwMode="white">
        <a:xfrm>
          <a:off x="1402542" y="2550362"/>
          <a:ext cx="271791" cy="3179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402542" y="2550362"/>
        <a:ext cx="271791" cy="317944"/>
      </dsp:txXfrm>
    </dsp:sp>
    <dsp:sp modelId="{497E5A62-C5E4-4F08-9E25-3BA7D45481C0}">
      <dsp:nvSpPr>
        <dsp:cNvPr id="5" name="圆角矩形 4"/>
        <dsp:cNvSpPr/>
      </dsp:nvSpPr>
      <dsp:spPr bwMode="white">
        <a:xfrm>
          <a:off x="1794844" y="2324724"/>
          <a:ext cx="1282031" cy="769219"/>
        </a:xfrm>
        <a:prstGeom prst="roundRect">
          <a:avLst>
            <a:gd name="adj" fmla="val 10000"/>
          </a:avLst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vert="horz" wrap="square" lIns="140970" tIns="140970" rIns="140970" bIns="140970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两个决策变量较难归一化描述，模型求解困难，容易陷入局部最优</a:t>
          </a:r>
        </a:p>
      </dsp:txBody>
      <dsp:txXfrm>
        <a:off x="1794844" y="2324724"/>
        <a:ext cx="1282031" cy="769219"/>
      </dsp:txXfrm>
    </dsp:sp>
    <dsp:sp modelId="{CC6116D5-0179-44C0-91B5-FC724A75297B}">
      <dsp:nvSpPr>
        <dsp:cNvPr id="6" name="右箭头 5"/>
        <dsp:cNvSpPr/>
      </dsp:nvSpPr>
      <dsp:spPr bwMode="white">
        <a:xfrm>
          <a:off x="3197386" y="2550362"/>
          <a:ext cx="271791" cy="3179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vert="horz" wrap="square" lIns="0" tIns="0" rIns="0" bIns="0" numCol="1" spcCol="1270" anchor="ctr" anchorCtr="0" forceAA="0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sp:txBody>
      <dsp:txXfrm>
        <a:off x="3197386" y="2550362"/>
        <a:ext cx="271791" cy="317944"/>
      </dsp:txXfrm>
    </dsp:sp>
    <dsp:sp modelId="{81113D6B-D46E-4463-AB77-DA4EB69B0EB3}">
      <dsp:nvSpPr>
        <dsp:cNvPr id="7" name="圆角矩形 6"/>
        <dsp:cNvSpPr/>
      </dsp:nvSpPr>
      <dsp:spPr bwMode="white">
        <a:xfrm>
          <a:off x="3589687" y="2324724"/>
          <a:ext cx="1282031" cy="769219"/>
        </a:xfrm>
        <a:prstGeom prst="roundRect">
          <a:avLst>
            <a:gd name="adj" fmla="val 10000"/>
          </a:avLst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vert="horz" wrap="square" lIns="140970" tIns="140970" rIns="140970" bIns="140970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发现最小生成树具有较优的拓扑结构</a:t>
          </a:r>
        </a:p>
      </dsp:txBody>
      <dsp:txXfrm>
        <a:off x="3589687" y="2324724"/>
        <a:ext cx="1282031" cy="769219"/>
      </dsp:txXfrm>
    </dsp:sp>
    <dsp:sp modelId="{223F5E9C-79D9-4EE5-9BE8-1872A173481C}">
      <dsp:nvSpPr>
        <dsp:cNvPr id="8" name="右箭头 7"/>
        <dsp:cNvSpPr/>
      </dsp:nvSpPr>
      <dsp:spPr bwMode="white">
        <a:xfrm>
          <a:off x="4992230" y="2550362"/>
          <a:ext cx="271791" cy="3179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vert="horz" wrap="square" lIns="0" tIns="0" rIns="0" bIns="0" numCol="1" spcCol="1270" anchor="ctr" anchorCtr="0" forceAA="0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sp:txBody>
      <dsp:txXfrm>
        <a:off x="4992230" y="2550362"/>
        <a:ext cx="271791" cy="317944"/>
      </dsp:txXfrm>
    </dsp:sp>
    <dsp:sp modelId="{7AB2630C-7C87-4427-98D2-2E735326B7C1}">
      <dsp:nvSpPr>
        <dsp:cNvPr id="9" name="圆角矩形 8"/>
        <dsp:cNvSpPr/>
      </dsp:nvSpPr>
      <dsp:spPr bwMode="white">
        <a:xfrm>
          <a:off x="5384531" y="2324724"/>
          <a:ext cx="1282031" cy="769219"/>
        </a:xfrm>
        <a:prstGeom prst="roundRect">
          <a:avLst>
            <a:gd name="adj" fmla="val 10000"/>
          </a:avLst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vert="horz" wrap="square" lIns="140970" tIns="140970" rIns="140970" bIns="140970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通过最小生成树算法确定网络拓扑结构，在此基础上以分叉点坐标为决策变量建立单目标优化模型</a:t>
          </a:r>
        </a:p>
      </dsp:txBody>
      <dsp:txXfrm>
        <a:off x="5384531" y="2324724"/>
        <a:ext cx="1282031" cy="769219"/>
      </dsp:txXfrm>
    </dsp:sp>
    <dsp:sp modelId="{B5CFEFB7-D032-4D8A-A634-D226A23B6CEA}">
      <dsp:nvSpPr>
        <dsp:cNvPr id="10" name="右箭头 9"/>
        <dsp:cNvSpPr/>
      </dsp:nvSpPr>
      <dsp:spPr bwMode="white">
        <a:xfrm>
          <a:off x="6787073" y="2550362"/>
          <a:ext cx="271791" cy="31794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vert="horz" wrap="square" lIns="0" tIns="0" rIns="0" bIns="0" numCol="1" spcCol="1270" anchor="ctr" anchorCtr="0" forceAA="0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>
            <a:solidFill>
              <a:prstClr val="white"/>
            </a:solidFill>
            <a:latin typeface="等线" panose="02010600030101010101" charset="-122"/>
            <a:ea typeface="等线" panose="02010600030101010101" charset="-122"/>
            <a:cs typeface="+mn-cs"/>
          </a:endParaRPr>
        </a:p>
      </dsp:txBody>
      <dsp:txXfrm>
        <a:off x="6787073" y="2550362"/>
        <a:ext cx="271791" cy="317944"/>
      </dsp:txXfrm>
    </dsp:sp>
    <dsp:sp modelId="{2DAEE03F-0240-4EFF-8DFD-E057C657F5FD}">
      <dsp:nvSpPr>
        <dsp:cNvPr id="11" name="圆角矩形 10"/>
        <dsp:cNvSpPr/>
      </dsp:nvSpPr>
      <dsp:spPr bwMode="white">
        <a:xfrm>
          <a:off x="7179375" y="2324724"/>
          <a:ext cx="1282031" cy="769219"/>
        </a:xfrm>
        <a:prstGeom prst="roundRect">
          <a:avLst>
            <a:gd name="adj" fmla="val 10000"/>
          </a:avLst>
        </a:prstGeom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vert="horz" wrap="square" lIns="140970" tIns="140970" rIns="140970" bIns="140970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利用 </a:t>
          </a:r>
          <a:r>
            <a:rPr lang="en-US" altLang="zh-CN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MATLAB </a:t>
          </a:r>
          <a:r>
            <a:rPr lang="zh-CN" altLang="en-US" sz="1100" kern="12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cs"/>
            </a:rPr>
            <a:t>求解器进行模型求解</a:t>
          </a:r>
        </a:p>
      </dsp:txBody>
      <dsp:txXfrm>
        <a:off x="7179375" y="2324724"/>
        <a:ext cx="1282031" cy="769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DC6-9122-48FF-8287-15E57DD37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2B4C-455B-4E5A-B774-A59FFB4253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2.png"/><Relationship Id="rId7" Type="http://schemas.openxmlformats.org/officeDocument/2006/relationships/image" Target="../media/image63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719666"/>
          <a:ext cx="84614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𝑐?????????</a:t>
            </a: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5"/>
            <a:endCxn id="54" idx="0"/>
          </p:cNvCxnSpPr>
          <p:nvPr/>
        </p:nvCxnSpPr>
        <p:spPr>
          <a:xfrm>
            <a:off x="4348480" y="2409190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1" idx="5"/>
            <a:endCxn id="57" idx="0"/>
          </p:cNvCxnSpPr>
          <p:nvPr/>
        </p:nvCxnSpPr>
        <p:spPr>
          <a:xfrm>
            <a:off x="5120005" y="2409190"/>
            <a:ext cx="737235" cy="9709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30" idx="5"/>
            <a:endCxn id="56" idx="1"/>
          </p:cNvCxnSpPr>
          <p:nvPr/>
        </p:nvCxnSpPr>
        <p:spPr>
          <a:xfrm>
            <a:off x="3576955" y="2409190"/>
            <a:ext cx="702310" cy="9848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32" idx="3"/>
            <a:endCxn id="53" idx="0"/>
          </p:cNvCxnSpPr>
          <p:nvPr/>
        </p:nvCxnSpPr>
        <p:spPr>
          <a:xfrm flipH="1">
            <a:off x="3542665" y="2409190"/>
            <a:ext cx="73660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1" idx="4"/>
            <a:endCxn id="56" idx="0"/>
          </p:cNvCxnSpPr>
          <p:nvPr/>
        </p:nvCxnSpPr>
        <p:spPr>
          <a:xfrm flipH="1">
            <a:off x="4314190" y="2423160"/>
            <a:ext cx="771525" cy="9563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4" idx="4"/>
            <a:endCxn id="54" idx="7"/>
          </p:cNvCxnSpPr>
          <p:nvPr/>
        </p:nvCxnSpPr>
        <p:spPr>
          <a:xfrm flipH="1">
            <a:off x="5120005" y="2423795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0" idx="4"/>
            <a:endCxn id="53" idx="0"/>
          </p:cNvCxnSpPr>
          <p:nvPr/>
        </p:nvCxnSpPr>
        <p:spPr>
          <a:xfrm>
            <a:off x="3542665" y="2423160"/>
            <a:ext cx="0" cy="9563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0" idx="6"/>
            <a:endCxn id="54" idx="1"/>
          </p:cNvCxnSpPr>
          <p:nvPr/>
        </p:nvCxnSpPr>
        <p:spPr>
          <a:xfrm>
            <a:off x="3591560" y="2374265"/>
            <a:ext cx="1459230" cy="10198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0" idx="5"/>
            <a:endCxn id="57" idx="1"/>
          </p:cNvCxnSpPr>
          <p:nvPr/>
        </p:nvCxnSpPr>
        <p:spPr>
          <a:xfrm>
            <a:off x="3576955" y="2409190"/>
            <a:ext cx="2245360" cy="9855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2" idx="4"/>
            <a:endCxn id="56" idx="0"/>
          </p:cNvCxnSpPr>
          <p:nvPr/>
        </p:nvCxnSpPr>
        <p:spPr>
          <a:xfrm>
            <a:off x="4314190" y="2423160"/>
            <a:ext cx="0" cy="9563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2" idx="5"/>
            <a:endCxn id="57" idx="1"/>
          </p:cNvCxnSpPr>
          <p:nvPr/>
        </p:nvCxnSpPr>
        <p:spPr>
          <a:xfrm>
            <a:off x="4348480" y="2409190"/>
            <a:ext cx="1473835" cy="9855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1" idx="4"/>
            <a:endCxn id="53" idx="7"/>
          </p:cNvCxnSpPr>
          <p:nvPr/>
        </p:nvCxnSpPr>
        <p:spPr>
          <a:xfrm flipH="1">
            <a:off x="3576955" y="2423160"/>
            <a:ext cx="1508760" cy="9709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1" idx="4"/>
            <a:endCxn id="54" idx="4"/>
          </p:cNvCxnSpPr>
          <p:nvPr/>
        </p:nvCxnSpPr>
        <p:spPr>
          <a:xfrm>
            <a:off x="5085715" y="2423160"/>
            <a:ext cx="0" cy="105410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4" idx="4"/>
            <a:endCxn id="57" idx="0"/>
          </p:cNvCxnSpPr>
          <p:nvPr/>
        </p:nvCxnSpPr>
        <p:spPr>
          <a:xfrm>
            <a:off x="5857240" y="2423795"/>
            <a:ext cx="0" cy="9563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4" idx="3"/>
            <a:endCxn id="56" idx="7"/>
          </p:cNvCxnSpPr>
          <p:nvPr/>
        </p:nvCxnSpPr>
        <p:spPr>
          <a:xfrm flipH="1">
            <a:off x="4348480" y="2409825"/>
            <a:ext cx="1473835" cy="98425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3" idx="6"/>
          </p:cNvCxnSpPr>
          <p:nvPr/>
        </p:nvCxnSpPr>
        <p:spPr>
          <a:xfrm flipH="1">
            <a:off x="3591560" y="2406015"/>
            <a:ext cx="2241550" cy="102235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579701" y="23261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906135" y="23729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79701" y="33802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906135" y="34270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5"/>
            <a:endCxn id="54" idx="0"/>
          </p:cNvCxnSpPr>
          <p:nvPr/>
        </p:nvCxnSpPr>
        <p:spPr>
          <a:xfrm>
            <a:off x="4348480" y="2409190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1" idx="5"/>
            <a:endCxn id="57" idx="0"/>
          </p:cNvCxnSpPr>
          <p:nvPr/>
        </p:nvCxnSpPr>
        <p:spPr>
          <a:xfrm>
            <a:off x="5120005" y="2409190"/>
            <a:ext cx="737235" cy="9709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左大括号 82"/>
          <p:cNvSpPr/>
          <p:nvPr/>
        </p:nvSpPr>
        <p:spPr>
          <a:xfrm rot="5400000">
            <a:off x="3362325" y="1360805"/>
            <a:ext cx="139065" cy="16675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99460" y="175704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a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5640" y="189547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b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 rot="3420000">
            <a:off x="4744720" y="266255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c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 rot="3180000">
            <a:off x="5525770" y="266255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d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0935" y="362521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e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3740150" y="2382520"/>
            <a:ext cx="153670" cy="2438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6215" y="3445510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f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7270" y="3427095"/>
            <a:ext cx="29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g</a:t>
            </a:r>
            <a:endParaRPr lang="en-US" altLang="zh-CN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678295" y="3317875"/>
                <a:ext cx="292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95" y="3317875"/>
                <a:ext cx="2921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>
            <a:off x="2647950" y="1333500"/>
            <a:ext cx="2150075" cy="20491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386" h="3227">
                <a:moveTo>
                  <a:pt x="1020" y="0"/>
                </a:moveTo>
                <a:cubicBezTo>
                  <a:pt x="1276" y="0"/>
                  <a:pt x="1509" y="94"/>
                  <a:pt x="1688" y="249"/>
                </a:cubicBezTo>
                <a:lnTo>
                  <a:pt x="1693" y="253"/>
                </a:lnTo>
                <a:lnTo>
                  <a:pt x="1679" y="265"/>
                </a:lnTo>
                <a:cubicBezTo>
                  <a:pt x="1474" y="452"/>
                  <a:pt x="1345" y="721"/>
                  <a:pt x="1345" y="1020"/>
                </a:cubicBezTo>
                <a:cubicBezTo>
                  <a:pt x="1345" y="1095"/>
                  <a:pt x="1353" y="1168"/>
                  <a:pt x="1368" y="1239"/>
                </a:cubicBezTo>
                <a:lnTo>
                  <a:pt x="1369" y="1241"/>
                </a:lnTo>
                <a:lnTo>
                  <a:pt x="1350" y="1248"/>
                </a:lnTo>
                <a:cubicBezTo>
                  <a:pt x="1029" y="1365"/>
                  <a:pt x="784" y="1639"/>
                  <a:pt x="706" y="1976"/>
                </a:cubicBezTo>
                <a:lnTo>
                  <a:pt x="703" y="1991"/>
                </a:lnTo>
                <a:lnTo>
                  <a:pt x="693" y="1987"/>
                </a:lnTo>
                <a:cubicBezTo>
                  <a:pt x="290" y="1851"/>
                  <a:pt x="0" y="1470"/>
                  <a:pt x="0" y="1020"/>
                </a:cubicBezTo>
                <a:cubicBezTo>
                  <a:pt x="0" y="457"/>
                  <a:pt x="457" y="0"/>
                  <a:pt x="1020" y="0"/>
                </a:cubicBezTo>
                <a:close/>
                <a:moveTo>
                  <a:pt x="1700" y="1186"/>
                </a:moveTo>
                <a:cubicBezTo>
                  <a:pt x="1806" y="1186"/>
                  <a:pt x="1908" y="1202"/>
                  <a:pt x="2004" y="1232"/>
                </a:cubicBezTo>
                <a:lnTo>
                  <a:pt x="2018" y="1236"/>
                </a:lnTo>
                <a:lnTo>
                  <a:pt x="2018" y="1239"/>
                </a:lnTo>
                <a:cubicBezTo>
                  <a:pt x="1972" y="1449"/>
                  <a:pt x="1861" y="1636"/>
                  <a:pt x="1707" y="1776"/>
                </a:cubicBezTo>
                <a:lnTo>
                  <a:pt x="1693" y="1788"/>
                </a:lnTo>
                <a:lnTo>
                  <a:pt x="1679" y="1776"/>
                </a:lnTo>
                <a:cubicBezTo>
                  <a:pt x="1532" y="1642"/>
                  <a:pt x="1424" y="1465"/>
                  <a:pt x="1374" y="1265"/>
                </a:cubicBezTo>
                <a:lnTo>
                  <a:pt x="1369" y="1241"/>
                </a:lnTo>
                <a:lnTo>
                  <a:pt x="1373" y="1240"/>
                </a:lnTo>
                <a:cubicBezTo>
                  <a:pt x="1476" y="1205"/>
                  <a:pt x="1586" y="1186"/>
                  <a:pt x="1700" y="1186"/>
                </a:cubicBezTo>
                <a:close/>
                <a:moveTo>
                  <a:pt x="2365" y="0"/>
                </a:moveTo>
                <a:cubicBezTo>
                  <a:pt x="2929" y="0"/>
                  <a:pt x="3386" y="457"/>
                  <a:pt x="3386" y="1020"/>
                </a:cubicBezTo>
                <a:cubicBezTo>
                  <a:pt x="3386" y="1461"/>
                  <a:pt x="3107" y="1836"/>
                  <a:pt x="2716" y="1979"/>
                </a:cubicBezTo>
                <a:lnTo>
                  <a:pt x="2697" y="1986"/>
                </a:lnTo>
                <a:lnTo>
                  <a:pt x="2695" y="1976"/>
                </a:lnTo>
                <a:cubicBezTo>
                  <a:pt x="2615" y="1630"/>
                  <a:pt x="2360" y="1352"/>
                  <a:pt x="2028" y="1240"/>
                </a:cubicBezTo>
                <a:lnTo>
                  <a:pt x="2018" y="1236"/>
                </a:lnTo>
                <a:lnTo>
                  <a:pt x="2023" y="1212"/>
                </a:lnTo>
                <a:cubicBezTo>
                  <a:pt x="2035" y="1150"/>
                  <a:pt x="2041" y="1086"/>
                  <a:pt x="2041" y="1020"/>
                </a:cubicBezTo>
                <a:cubicBezTo>
                  <a:pt x="2041" y="721"/>
                  <a:pt x="1912" y="452"/>
                  <a:pt x="1707" y="265"/>
                </a:cubicBezTo>
                <a:lnTo>
                  <a:pt x="1693" y="253"/>
                </a:lnTo>
                <a:lnTo>
                  <a:pt x="1698" y="249"/>
                </a:lnTo>
                <a:cubicBezTo>
                  <a:pt x="1877" y="94"/>
                  <a:pt x="2110" y="0"/>
                  <a:pt x="2365" y="0"/>
                </a:cubicBezTo>
                <a:close/>
                <a:moveTo>
                  <a:pt x="1693" y="1788"/>
                </a:moveTo>
                <a:lnTo>
                  <a:pt x="1698" y="1792"/>
                </a:lnTo>
                <a:cubicBezTo>
                  <a:pt x="1877" y="1947"/>
                  <a:pt x="2110" y="2041"/>
                  <a:pt x="2365" y="2041"/>
                </a:cubicBezTo>
                <a:cubicBezTo>
                  <a:pt x="2480" y="2041"/>
                  <a:pt x="2590" y="2022"/>
                  <a:pt x="2693" y="1987"/>
                </a:cubicBezTo>
                <a:lnTo>
                  <a:pt x="2697" y="1986"/>
                </a:lnTo>
                <a:lnTo>
                  <a:pt x="2700" y="2001"/>
                </a:lnTo>
                <a:cubicBezTo>
                  <a:pt x="2714" y="2067"/>
                  <a:pt x="2721" y="2136"/>
                  <a:pt x="2721" y="2206"/>
                </a:cubicBezTo>
                <a:cubicBezTo>
                  <a:pt x="2721" y="2770"/>
                  <a:pt x="2264" y="3227"/>
                  <a:pt x="1700" y="3227"/>
                </a:cubicBezTo>
                <a:cubicBezTo>
                  <a:pt x="1137" y="3227"/>
                  <a:pt x="680" y="2770"/>
                  <a:pt x="680" y="2206"/>
                </a:cubicBezTo>
                <a:cubicBezTo>
                  <a:pt x="680" y="2136"/>
                  <a:pt x="687" y="2067"/>
                  <a:pt x="701" y="2001"/>
                </a:cubicBezTo>
                <a:lnTo>
                  <a:pt x="703" y="1991"/>
                </a:lnTo>
                <a:lnTo>
                  <a:pt x="717" y="1995"/>
                </a:lnTo>
                <a:cubicBezTo>
                  <a:pt x="813" y="2025"/>
                  <a:pt x="915" y="2041"/>
                  <a:pt x="1020" y="2041"/>
                </a:cubicBezTo>
                <a:cubicBezTo>
                  <a:pt x="1276" y="2041"/>
                  <a:pt x="1509" y="1947"/>
                  <a:pt x="1688" y="1792"/>
                </a:cubicBezTo>
                <a:lnTo>
                  <a:pt x="1693" y="1788"/>
                </a:lnTo>
                <a:close/>
              </a:path>
            </a:pathLst>
          </a:custGeom>
          <a:noFill/>
          <a:ln>
            <a:solidFill>
              <a:schemeClr val="accent6">
                <a:alpha val="88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65780" y="1797685"/>
                <a:ext cx="436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780" y="1797685"/>
                <a:ext cx="436245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003040" y="1797050"/>
                <a:ext cx="436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40" y="1797050"/>
                <a:ext cx="43624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566795" y="2572385"/>
                <a:ext cx="436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795" y="2572385"/>
                <a:ext cx="43624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/>
          <p:cNvSpPr/>
          <p:nvPr/>
        </p:nvSpPr>
        <p:spPr>
          <a:xfrm rot="5400000">
            <a:off x="3641725" y="2592070"/>
            <a:ext cx="172085" cy="191198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509645" y="3634105"/>
                <a:ext cx="4362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45" y="3634105"/>
                <a:ext cx="436245" cy="368300"/>
              </a:xfrm>
              <a:prstGeom prst="rect">
                <a:avLst/>
              </a:prstGeom>
              <a:blipFill rotWithShape="1">
                <a:blip r:embed="rId4"/>
                <a:stretch>
                  <a:fillRect r="-13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任意多边形 40"/>
          <p:cNvSpPr/>
          <p:nvPr/>
        </p:nvSpPr>
        <p:spPr>
          <a:xfrm>
            <a:off x="3498215" y="1498600"/>
            <a:ext cx="451485" cy="967105"/>
          </a:xfrm>
          <a:custGeom>
            <a:avLst/>
            <a:gdLst>
              <a:gd name="connisteX0" fmla="*/ 222660 w 451376"/>
              <a:gd name="connsiteY0" fmla="*/ 17 h 967228"/>
              <a:gd name="connisteX1" fmla="*/ 356010 w 451376"/>
              <a:gd name="connsiteY1" fmla="*/ 152417 h 967228"/>
              <a:gd name="connisteX2" fmla="*/ 451260 w 451376"/>
              <a:gd name="connsiteY2" fmla="*/ 431817 h 967228"/>
              <a:gd name="connisteX3" fmla="*/ 368710 w 451376"/>
              <a:gd name="connsiteY3" fmla="*/ 812817 h 967228"/>
              <a:gd name="connisteX4" fmla="*/ 222660 w 451376"/>
              <a:gd name="connsiteY4" fmla="*/ 965217 h 967228"/>
              <a:gd name="connisteX5" fmla="*/ 63910 w 451376"/>
              <a:gd name="connsiteY5" fmla="*/ 742967 h 967228"/>
              <a:gd name="connisteX6" fmla="*/ 410 w 451376"/>
              <a:gd name="connsiteY6" fmla="*/ 457217 h 967228"/>
              <a:gd name="connisteX7" fmla="*/ 82960 w 451376"/>
              <a:gd name="connsiteY7" fmla="*/ 158767 h 967228"/>
              <a:gd name="connisteX8" fmla="*/ 222660 w 451376"/>
              <a:gd name="connsiteY8" fmla="*/ 17 h 9672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451377" h="967228">
                <a:moveTo>
                  <a:pt x="222660" y="18"/>
                </a:moveTo>
                <a:cubicBezTo>
                  <a:pt x="277270" y="-1252"/>
                  <a:pt x="310290" y="66058"/>
                  <a:pt x="356010" y="152418"/>
                </a:cubicBezTo>
                <a:cubicBezTo>
                  <a:pt x="401730" y="238778"/>
                  <a:pt x="448720" y="299738"/>
                  <a:pt x="451260" y="431818"/>
                </a:cubicBezTo>
                <a:cubicBezTo>
                  <a:pt x="453800" y="563898"/>
                  <a:pt x="414430" y="706138"/>
                  <a:pt x="368710" y="812818"/>
                </a:cubicBezTo>
                <a:cubicBezTo>
                  <a:pt x="322990" y="919498"/>
                  <a:pt x="283620" y="979188"/>
                  <a:pt x="222660" y="965218"/>
                </a:cubicBezTo>
                <a:cubicBezTo>
                  <a:pt x="161700" y="951248"/>
                  <a:pt x="108360" y="844568"/>
                  <a:pt x="63910" y="742968"/>
                </a:cubicBezTo>
                <a:cubicBezTo>
                  <a:pt x="19460" y="641368"/>
                  <a:pt x="-3400" y="574058"/>
                  <a:pt x="410" y="457218"/>
                </a:cubicBezTo>
                <a:cubicBezTo>
                  <a:pt x="4220" y="340378"/>
                  <a:pt x="38510" y="250208"/>
                  <a:pt x="82960" y="158768"/>
                </a:cubicBezTo>
                <a:cubicBezTo>
                  <a:pt x="127410" y="67328"/>
                  <a:pt x="168050" y="1288"/>
                  <a:pt x="222660" y="18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331845" y="836930"/>
                <a:ext cx="1351915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00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845" y="836930"/>
                <a:ext cx="1351915" cy="245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>
            <a:endCxn id="44" idx="2"/>
          </p:cNvCxnSpPr>
          <p:nvPr/>
        </p:nvCxnSpPr>
        <p:spPr>
          <a:xfrm flipV="1">
            <a:off x="3702050" y="1082040"/>
            <a:ext cx="306070" cy="574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25679" y="1741090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87456" y="251415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130506" y="251415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358981" y="251415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30506" y="328504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209371" y="32850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4"/>
            <a:endCxn id="30" idx="0"/>
          </p:cNvCxnSpPr>
          <p:nvPr/>
        </p:nvCxnSpPr>
        <p:spPr>
          <a:xfrm>
            <a:off x="2636520" y="1963420"/>
            <a:ext cx="0" cy="550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0" idx="6"/>
            <a:endCxn id="32" idx="2"/>
          </p:cNvCxnSpPr>
          <p:nvPr/>
        </p:nvCxnSpPr>
        <p:spPr>
          <a:xfrm>
            <a:off x="2685415" y="256286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6"/>
            <a:endCxn id="31" idx="2"/>
          </p:cNvCxnSpPr>
          <p:nvPr/>
        </p:nvCxnSpPr>
        <p:spPr>
          <a:xfrm>
            <a:off x="3456940" y="256286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4"/>
            <a:endCxn id="34" idx="0"/>
          </p:cNvCxnSpPr>
          <p:nvPr/>
        </p:nvCxnSpPr>
        <p:spPr>
          <a:xfrm>
            <a:off x="4179570" y="2611755"/>
            <a:ext cx="0" cy="673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4" idx="6"/>
            <a:endCxn id="35" idx="2"/>
          </p:cNvCxnSpPr>
          <p:nvPr/>
        </p:nvCxnSpPr>
        <p:spPr>
          <a:xfrm>
            <a:off x="4228465" y="3333750"/>
            <a:ext cx="9810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353594" y="354258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89791" y="360508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61696" y="486048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522176" y="486048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810591" y="388067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435431" y="388067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>
            <a:off x="2575560" y="3653790"/>
            <a:ext cx="914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3" idx="4"/>
            <a:endCxn id="56" idx="1"/>
          </p:cNvCxnSpPr>
          <p:nvPr/>
        </p:nvCxnSpPr>
        <p:spPr>
          <a:xfrm flipH="1">
            <a:off x="3536950" y="3702685"/>
            <a:ext cx="1905" cy="1172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6"/>
            <a:endCxn id="54" idx="2"/>
          </p:cNvCxnSpPr>
          <p:nvPr/>
        </p:nvCxnSpPr>
        <p:spPr>
          <a:xfrm>
            <a:off x="3620135" y="4909185"/>
            <a:ext cx="1141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4" idx="6"/>
            <a:endCxn id="57" idx="4"/>
          </p:cNvCxnSpPr>
          <p:nvPr/>
        </p:nvCxnSpPr>
        <p:spPr>
          <a:xfrm flipV="1">
            <a:off x="4859655" y="3978275"/>
            <a:ext cx="0" cy="9309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6"/>
            <a:endCxn id="58" idx="2"/>
          </p:cNvCxnSpPr>
          <p:nvPr/>
        </p:nvCxnSpPr>
        <p:spPr>
          <a:xfrm>
            <a:off x="4908550" y="3929380"/>
            <a:ext cx="5270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4"/>
            <a:endCxn id="53" idx="0"/>
          </p:cNvCxnSpPr>
          <p:nvPr/>
        </p:nvCxnSpPr>
        <p:spPr>
          <a:xfrm>
            <a:off x="3408045" y="2611755"/>
            <a:ext cx="130810" cy="99314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4" idx="4"/>
            <a:endCxn id="54" idx="1"/>
          </p:cNvCxnSpPr>
          <p:nvPr/>
        </p:nvCxnSpPr>
        <p:spPr>
          <a:xfrm>
            <a:off x="4179570" y="3382645"/>
            <a:ext cx="596265" cy="149225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019935" y="142811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35" y="142811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1784985" y="370268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85" y="370268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179570" y="2986405"/>
                <a:ext cx="727710" cy="294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70" y="2986405"/>
                <a:ext cx="727710" cy="294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67050" y="225615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0" y="2256155"/>
                <a:ext cx="727710" cy="306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07890" y="486029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860290"/>
                <a:ext cx="727710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949575" y="373570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75" y="3735705"/>
                <a:ext cx="727710" cy="3067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 flipV="1">
            <a:off x="2141855" y="2719070"/>
            <a:ext cx="3290570" cy="16383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358981" y="251415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30506" y="328504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32" idx="6"/>
            <a:endCxn id="34" idx="1"/>
          </p:cNvCxnSpPr>
          <p:nvPr/>
        </p:nvCxnSpPr>
        <p:spPr>
          <a:xfrm>
            <a:off x="3456940" y="2562860"/>
            <a:ext cx="687705" cy="736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3489791" y="360508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61696" y="486048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522176" y="486048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3" idx="4"/>
            <a:endCxn id="56" idx="0"/>
          </p:cNvCxnSpPr>
          <p:nvPr/>
        </p:nvCxnSpPr>
        <p:spPr>
          <a:xfrm>
            <a:off x="3538855" y="3702685"/>
            <a:ext cx="32385" cy="1157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6"/>
            <a:endCxn id="54" idx="2"/>
          </p:cNvCxnSpPr>
          <p:nvPr/>
        </p:nvCxnSpPr>
        <p:spPr>
          <a:xfrm>
            <a:off x="3620135" y="4909185"/>
            <a:ext cx="11417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4"/>
            <a:endCxn id="53" idx="0"/>
          </p:cNvCxnSpPr>
          <p:nvPr/>
        </p:nvCxnSpPr>
        <p:spPr>
          <a:xfrm>
            <a:off x="3408045" y="2611755"/>
            <a:ext cx="130810" cy="99314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4" idx="4"/>
            <a:endCxn id="54" idx="1"/>
          </p:cNvCxnSpPr>
          <p:nvPr/>
        </p:nvCxnSpPr>
        <p:spPr>
          <a:xfrm>
            <a:off x="4179570" y="3382645"/>
            <a:ext cx="596265" cy="149225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179570" y="3310255"/>
                <a:ext cx="727710" cy="294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70" y="3310255"/>
                <a:ext cx="727710" cy="29464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67050" y="225615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0" y="2256155"/>
                <a:ext cx="727710" cy="3067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07890" y="4860290"/>
                <a:ext cx="727710" cy="294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860290"/>
                <a:ext cx="727710" cy="2946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949575" y="392620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75" y="3926205"/>
                <a:ext cx="727710" cy="306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76140" y="251396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140" y="2513965"/>
                <a:ext cx="727710" cy="306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79701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906135" y="23729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79701" y="33802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906135" y="34270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5"/>
            <a:endCxn id="53" idx="0"/>
          </p:cNvCxnSpPr>
          <p:nvPr/>
        </p:nvCxnSpPr>
        <p:spPr>
          <a:xfrm flipH="1">
            <a:off x="3542665" y="2409190"/>
            <a:ext cx="80581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  <a:endCxn id="57" idx="0"/>
          </p:cNvCxnSpPr>
          <p:nvPr/>
        </p:nvCxnSpPr>
        <p:spPr>
          <a:xfrm flipH="1">
            <a:off x="5857240" y="2409825"/>
            <a:ext cx="73660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H="1">
            <a:off x="307276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79920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57898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2447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144895" y="23177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14489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32447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578985" y="334391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799205" y="3343275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7276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208395" y="277812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290570" y="258318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70" y="2583180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4578985" y="260858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85" y="2608580"/>
                <a:ext cx="7277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/>
          <p:cNvCxnSpPr/>
          <p:nvPr/>
        </p:nvCxnSpPr>
        <p:spPr>
          <a:xfrm flipH="1" flipV="1">
            <a:off x="6176645" y="281114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3937000" y="277812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905250" y="281114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4"/>
            <a:endCxn id="56" idx="7"/>
          </p:cNvCxnSpPr>
          <p:nvPr/>
        </p:nvCxnSpPr>
        <p:spPr>
          <a:xfrm flipH="1">
            <a:off x="4348480" y="2423795"/>
            <a:ext cx="150876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134610" y="277114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79695" y="276352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082030" y="277114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30" y="2771140"/>
                <a:ext cx="72771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/>
          <p:cNvCxnSpPr/>
          <p:nvPr/>
        </p:nvCxnSpPr>
        <p:spPr>
          <a:xfrm>
            <a:off x="2650490" y="3362960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639060" y="3368675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3997960" y="3362960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986530" y="3368675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2766060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60" y="3394075"/>
                <a:ext cx="727710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537585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85" y="3394075"/>
                <a:ext cx="72771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240530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0" y="3394075"/>
                <a:ext cx="727710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4968240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40" y="3394075"/>
                <a:ext cx="72771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/>
              <p:cNvSpPr txBox="1"/>
              <p:nvPr/>
            </p:nvSpPr>
            <p:spPr>
              <a:xfrm>
                <a:off x="5852160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0" y="3394075"/>
                <a:ext cx="727710" cy="3683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3041650" y="308737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50" y="3087370"/>
                <a:ext cx="727710" cy="3067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769360" y="307276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60" y="3072765"/>
                <a:ext cx="727710" cy="3067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4497070" y="307340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70" y="3073400"/>
                <a:ext cx="727710" cy="30670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5306695" y="308737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95" y="3087370"/>
                <a:ext cx="727710" cy="30670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082030" y="305625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30" y="3056255"/>
                <a:ext cx="727710" cy="3067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椭圆 53"/>
          <p:cNvSpPr/>
          <p:nvPr/>
        </p:nvSpPr>
        <p:spPr>
          <a:xfrm>
            <a:off x="6447621" y="1468947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676096" y="146894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002530" y="151828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774055" y="151892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989955" y="1433195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10175" y="143256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899785" y="78930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85" y="789305"/>
                <a:ext cx="727710" cy="2755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>
            <a:endCxn id="56" idx="7"/>
          </p:cNvCxnSpPr>
          <p:nvPr/>
        </p:nvCxnSpPr>
        <p:spPr>
          <a:xfrm flipH="1">
            <a:off x="5759450" y="895350"/>
            <a:ext cx="927100" cy="5880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285865" y="102108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330950" y="101346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5408930" y="1452245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5397500" y="1457960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809490" y="151955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90" y="1519555"/>
                <a:ext cx="727710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5354955" y="117665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55" y="1176655"/>
                <a:ext cx="727710" cy="2755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17870" y="1510030"/>
                <a:ext cx="727710" cy="2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70" y="1510030"/>
                <a:ext cx="727710" cy="2851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34735" y="1182370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35" y="1182370"/>
                <a:ext cx="727710" cy="275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56" idx="4"/>
            <a:endCxn id="17" idx="0"/>
          </p:cNvCxnSpPr>
          <p:nvPr/>
        </p:nvCxnSpPr>
        <p:spPr>
          <a:xfrm flipH="1">
            <a:off x="5627370" y="1566545"/>
            <a:ext cx="9779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578306" y="187661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10971" y="23382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59281" y="224047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35811" y="248177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9411" y="26494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7" idx="3"/>
            <a:endCxn id="18" idx="7"/>
          </p:cNvCxnSpPr>
          <p:nvPr/>
        </p:nvCxnSpPr>
        <p:spPr>
          <a:xfrm flipH="1">
            <a:off x="5394325" y="1960245"/>
            <a:ext cx="198120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5"/>
            <a:endCxn id="20" idx="1"/>
          </p:cNvCxnSpPr>
          <p:nvPr/>
        </p:nvCxnSpPr>
        <p:spPr>
          <a:xfrm>
            <a:off x="5661660" y="1960245"/>
            <a:ext cx="11176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781506" y="253574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82701" y="261004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817701" y="274847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0" idx="5"/>
            <a:endCxn id="21" idx="1"/>
          </p:cNvCxnSpPr>
          <p:nvPr/>
        </p:nvCxnSpPr>
        <p:spPr>
          <a:xfrm>
            <a:off x="5842635" y="2324100"/>
            <a:ext cx="100965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4"/>
            <a:endCxn id="27" idx="0"/>
          </p:cNvCxnSpPr>
          <p:nvPr/>
        </p:nvCxnSpPr>
        <p:spPr>
          <a:xfrm>
            <a:off x="5808345" y="2338070"/>
            <a:ext cx="635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" idx="3"/>
            <a:endCxn id="28" idx="0"/>
          </p:cNvCxnSpPr>
          <p:nvPr/>
        </p:nvCxnSpPr>
        <p:spPr>
          <a:xfrm flipH="1">
            <a:off x="5210175" y="2421255"/>
            <a:ext cx="115570" cy="18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466546" y="289579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20" idx="6"/>
            <a:endCxn id="64" idx="1"/>
          </p:cNvCxnSpPr>
          <p:nvPr/>
        </p:nvCxnSpPr>
        <p:spPr>
          <a:xfrm>
            <a:off x="5857240" y="2289175"/>
            <a:ext cx="233045" cy="14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082496" y="242208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24" idx="3"/>
            <a:endCxn id="44" idx="0"/>
          </p:cNvCxnSpPr>
          <p:nvPr/>
        </p:nvCxnSpPr>
        <p:spPr>
          <a:xfrm flipH="1">
            <a:off x="5493385" y="2733040"/>
            <a:ext cx="50165" cy="16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8" idx="5"/>
            <a:endCxn id="24" idx="1"/>
          </p:cNvCxnSpPr>
          <p:nvPr/>
        </p:nvCxnSpPr>
        <p:spPr>
          <a:xfrm>
            <a:off x="5394325" y="2421890"/>
            <a:ext cx="14922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4" idx="6"/>
            <a:endCxn id="29" idx="2"/>
          </p:cNvCxnSpPr>
          <p:nvPr/>
        </p:nvCxnSpPr>
        <p:spPr>
          <a:xfrm>
            <a:off x="5627370" y="2698115"/>
            <a:ext cx="190500" cy="7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2680166" y="340252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2658576" y="368255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879292" y="3560364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2575560" y="4607560"/>
            <a:ext cx="2762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2973642" y="4434773"/>
            <a:ext cx="56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主线</a:t>
            </a:r>
            <a:endParaRPr lang="zh-CN" altLang="en-US" sz="1400" dirty="0"/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2491105" y="4853940"/>
            <a:ext cx="422910" cy="762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973705" y="4696460"/>
            <a:ext cx="72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联络线</a:t>
            </a:r>
            <a:endParaRPr lang="zh-CN" altLang="en-US" sz="1400" dirty="0"/>
          </a:p>
        </p:txBody>
      </p:sp>
      <p:sp>
        <p:nvSpPr>
          <p:cNvPr id="93" name="椭圆 92"/>
          <p:cNvSpPr/>
          <p:nvPr/>
        </p:nvSpPr>
        <p:spPr>
          <a:xfrm>
            <a:off x="2664926" y="399053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2885642" y="3868339"/>
            <a:ext cx="7280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联络点</a:t>
            </a:r>
            <a:endParaRPr lang="zh-CN" altLang="en-US" sz="14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967557" y="3275884"/>
            <a:ext cx="7280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97" name="文本框 96"/>
          <p:cNvSpPr txBox="1"/>
          <p:nvPr/>
        </p:nvSpPr>
        <p:spPr>
          <a:xfrm>
            <a:off x="2973642" y="4149023"/>
            <a:ext cx="56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支线</a:t>
            </a:r>
            <a:endParaRPr lang="zh-CN" altLang="en-US" sz="1400" dirty="0"/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2580640" y="4300220"/>
            <a:ext cx="26733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845" y="1290320"/>
            <a:ext cx="824230" cy="1062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007610" y="2591435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10" y="2591435"/>
                <a:ext cx="229235" cy="2139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5300345" y="2895600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345" y="2895600"/>
                <a:ext cx="229235" cy="2139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5774055" y="2748280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55" y="2748280"/>
                <a:ext cx="229235" cy="2139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任意多边形 103"/>
          <p:cNvSpPr/>
          <p:nvPr/>
        </p:nvSpPr>
        <p:spPr>
          <a:xfrm>
            <a:off x="5006975" y="1966595"/>
            <a:ext cx="976630" cy="1094740"/>
          </a:xfrm>
          <a:custGeom>
            <a:avLst/>
            <a:gdLst>
              <a:gd name="connisteX0" fmla="*/ 578025 w 976805"/>
              <a:gd name="connsiteY0" fmla="*/ 662 h 1094825"/>
              <a:gd name="connisteX1" fmla="*/ 190675 w 976805"/>
              <a:gd name="connsiteY1" fmla="*/ 340387 h 1094825"/>
              <a:gd name="connisteX2" fmla="*/ 38275 w 976805"/>
              <a:gd name="connsiteY2" fmla="*/ 988087 h 1094825"/>
              <a:gd name="connisteX3" fmla="*/ 746300 w 976805"/>
              <a:gd name="connsiteY3" fmla="*/ 1064287 h 1094825"/>
              <a:gd name="connisteX4" fmla="*/ 974900 w 976805"/>
              <a:gd name="connsiteY4" fmla="*/ 810287 h 1094825"/>
              <a:gd name="connisteX5" fmla="*/ 679625 w 976805"/>
              <a:gd name="connsiteY5" fmla="*/ 600737 h 1094825"/>
              <a:gd name="connisteX6" fmla="*/ 495475 w 976805"/>
              <a:gd name="connsiteY6" fmla="*/ 400712 h 1094825"/>
              <a:gd name="connisteX7" fmla="*/ 578025 w 976805"/>
              <a:gd name="connsiteY7" fmla="*/ 662 h 10948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976806" h="1094825">
                <a:moveTo>
                  <a:pt x="578025" y="662"/>
                </a:moveTo>
                <a:cubicBezTo>
                  <a:pt x="517065" y="-11403"/>
                  <a:pt x="298625" y="142902"/>
                  <a:pt x="190675" y="340387"/>
                </a:cubicBezTo>
                <a:cubicBezTo>
                  <a:pt x="82725" y="537872"/>
                  <a:pt x="-72850" y="843307"/>
                  <a:pt x="38275" y="988087"/>
                </a:cubicBezTo>
                <a:cubicBezTo>
                  <a:pt x="149400" y="1132867"/>
                  <a:pt x="558975" y="1099847"/>
                  <a:pt x="746300" y="1064287"/>
                </a:cubicBezTo>
                <a:cubicBezTo>
                  <a:pt x="933625" y="1028727"/>
                  <a:pt x="988235" y="902997"/>
                  <a:pt x="974900" y="810287"/>
                </a:cubicBezTo>
                <a:cubicBezTo>
                  <a:pt x="961565" y="717577"/>
                  <a:pt x="775510" y="682652"/>
                  <a:pt x="679625" y="600737"/>
                </a:cubicBezTo>
                <a:cubicBezTo>
                  <a:pt x="583740" y="518822"/>
                  <a:pt x="515795" y="520727"/>
                  <a:pt x="495475" y="400712"/>
                </a:cubicBezTo>
                <a:cubicBezTo>
                  <a:pt x="475155" y="280697"/>
                  <a:pt x="638985" y="12727"/>
                  <a:pt x="578025" y="662"/>
                </a:cubicBez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579701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906135" y="23729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79701" y="33802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906135" y="34270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5"/>
            <a:endCxn id="53" idx="0"/>
          </p:cNvCxnSpPr>
          <p:nvPr/>
        </p:nvCxnSpPr>
        <p:spPr>
          <a:xfrm flipH="1">
            <a:off x="3542665" y="2409190"/>
            <a:ext cx="80581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5" idx="3"/>
            <a:endCxn id="57" idx="0"/>
          </p:cNvCxnSpPr>
          <p:nvPr/>
        </p:nvCxnSpPr>
        <p:spPr>
          <a:xfrm flipH="1">
            <a:off x="5857240" y="2409825"/>
            <a:ext cx="73660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H="1">
            <a:off x="307276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79920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57898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2447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144895" y="23177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14489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32447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578985" y="334391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799205" y="3343275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7276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208395" y="277812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4578985" y="260858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85" y="2608580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/>
          <p:cNvCxnSpPr/>
          <p:nvPr/>
        </p:nvCxnSpPr>
        <p:spPr>
          <a:xfrm flipH="1" flipV="1">
            <a:off x="6176645" y="281114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3937000" y="277812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905250" y="2811145"/>
            <a:ext cx="81280" cy="1657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4"/>
            <a:endCxn id="56" idx="7"/>
          </p:cNvCxnSpPr>
          <p:nvPr/>
        </p:nvCxnSpPr>
        <p:spPr>
          <a:xfrm flipH="1">
            <a:off x="4348480" y="2423795"/>
            <a:ext cx="150876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134610" y="277114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179695" y="276352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6082030" y="277114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30" y="2771140"/>
                <a:ext cx="7277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>
            <a:off x="3997960" y="3362960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3986530" y="3368675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3537585" y="3394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585" y="3394075"/>
                <a:ext cx="72771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4497070" y="307340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70" y="3073400"/>
                <a:ext cx="727710" cy="3067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5306695" y="3087370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95" y="3087370"/>
                <a:ext cx="727710" cy="3067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082030" y="3056255"/>
                <a:ext cx="727710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n-US" altLang="zh-CN" sz="1400"/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030" y="3056255"/>
                <a:ext cx="727710" cy="3067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0510" y="2278380"/>
            <a:ext cx="1674495" cy="1397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2838450" y="2181225"/>
            <a:ext cx="12700" cy="14400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838450" y="3606800"/>
            <a:ext cx="1800000" cy="3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3176905" y="3609975"/>
                <a:ext cx="2320925" cy="2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latin typeface="Cambria Math" panose="02040503050406030204" charset="0"/>
                    <a:cs typeface="Cambria Math" panose="02040503050406030204" charset="0"/>
                  </a:rPr>
                  <a:t>主线上分叉点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数|</m:t>
                    </m:r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 sz="80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05" y="3609975"/>
                <a:ext cx="2320925" cy="224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 rot="16200000">
                <a:off x="2298065" y="2794000"/>
                <a:ext cx="86677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sz="800">
                    <a:latin typeface="Cambria Math" panose="02040503050406030204" charset="0"/>
                    <a:cs typeface="Cambria Math" panose="02040503050406030204" charset="0"/>
                  </a:rPr>
                  <a:t>解空间大小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 sz="8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98065" y="2794000"/>
                <a:ext cx="866775" cy="213995"/>
              </a:xfrm>
              <a:prstGeom prst="rect">
                <a:avLst/>
              </a:prstGeom>
              <a:blipFill rotWithShape="1">
                <a:blip r:embed="rId3"/>
                <a:stretch>
                  <a:fillRect l="37656" t="-152522" r="37656" b="-152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624455" y="3558540"/>
                <a:ext cx="269875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𝑂</m:t>
                      </m:r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55" y="3558540"/>
                <a:ext cx="269875" cy="2755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椭圆 53"/>
          <p:cNvSpPr/>
          <p:nvPr/>
        </p:nvSpPr>
        <p:spPr>
          <a:xfrm>
            <a:off x="6447621" y="1468947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676096" y="146894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5002530" y="151828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774055" y="151892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5989955" y="1433195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210175" y="143256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899785" y="78930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85" y="789305"/>
                <a:ext cx="727710" cy="2755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/>
          <p:cNvCxnSpPr>
            <a:endCxn id="56" idx="7"/>
          </p:cNvCxnSpPr>
          <p:nvPr/>
        </p:nvCxnSpPr>
        <p:spPr>
          <a:xfrm flipH="1">
            <a:off x="5759450" y="895350"/>
            <a:ext cx="927100" cy="5880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285865" y="102108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330950" y="1013460"/>
            <a:ext cx="45085" cy="1803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809490" y="151955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90" y="1519555"/>
                <a:ext cx="727710" cy="275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5354955" y="1176655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955" y="1176655"/>
                <a:ext cx="727710" cy="2755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17870" y="1510030"/>
                <a:ext cx="727710" cy="28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70" y="1510030"/>
                <a:ext cx="727710" cy="2851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34735" y="1182370"/>
                <a:ext cx="727710" cy="275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735" y="1182370"/>
                <a:ext cx="727710" cy="2755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stCxn id="56" idx="4"/>
            <a:endCxn id="17" idx="0"/>
          </p:cNvCxnSpPr>
          <p:nvPr/>
        </p:nvCxnSpPr>
        <p:spPr>
          <a:xfrm flipH="1">
            <a:off x="5627370" y="1566545"/>
            <a:ext cx="9779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578306" y="187661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10971" y="23382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59281" y="224047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935811" y="248177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29411" y="26494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7" idx="3"/>
            <a:endCxn id="18" idx="7"/>
          </p:cNvCxnSpPr>
          <p:nvPr/>
        </p:nvCxnSpPr>
        <p:spPr>
          <a:xfrm flipH="1">
            <a:off x="5394325" y="1960245"/>
            <a:ext cx="198120" cy="3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5"/>
            <a:endCxn id="20" idx="1"/>
          </p:cNvCxnSpPr>
          <p:nvPr/>
        </p:nvCxnSpPr>
        <p:spPr>
          <a:xfrm>
            <a:off x="5661660" y="1960245"/>
            <a:ext cx="11176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5781506" y="2535747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182701" y="261004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817701" y="274847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0" idx="5"/>
            <a:endCxn id="21" idx="1"/>
          </p:cNvCxnSpPr>
          <p:nvPr/>
        </p:nvCxnSpPr>
        <p:spPr>
          <a:xfrm>
            <a:off x="5842635" y="2324100"/>
            <a:ext cx="100965" cy="16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4"/>
            <a:endCxn id="27" idx="0"/>
          </p:cNvCxnSpPr>
          <p:nvPr/>
        </p:nvCxnSpPr>
        <p:spPr>
          <a:xfrm>
            <a:off x="5808345" y="2338070"/>
            <a:ext cx="635" cy="19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8" idx="3"/>
            <a:endCxn id="28" idx="0"/>
          </p:cNvCxnSpPr>
          <p:nvPr/>
        </p:nvCxnSpPr>
        <p:spPr>
          <a:xfrm flipH="1">
            <a:off x="5210175" y="2421255"/>
            <a:ext cx="115570" cy="18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466546" y="289579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20" idx="6"/>
            <a:endCxn id="64" idx="1"/>
          </p:cNvCxnSpPr>
          <p:nvPr/>
        </p:nvCxnSpPr>
        <p:spPr>
          <a:xfrm>
            <a:off x="5857240" y="2289175"/>
            <a:ext cx="233045" cy="140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082496" y="2422082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24" idx="3"/>
            <a:endCxn id="44" idx="0"/>
          </p:cNvCxnSpPr>
          <p:nvPr/>
        </p:nvCxnSpPr>
        <p:spPr>
          <a:xfrm flipH="1">
            <a:off x="5493385" y="2733040"/>
            <a:ext cx="50165" cy="16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8" idx="5"/>
            <a:endCxn id="24" idx="1"/>
          </p:cNvCxnSpPr>
          <p:nvPr/>
        </p:nvCxnSpPr>
        <p:spPr>
          <a:xfrm>
            <a:off x="5394325" y="2421890"/>
            <a:ext cx="149225" cy="241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4" idx="6"/>
            <a:endCxn id="29" idx="2"/>
          </p:cNvCxnSpPr>
          <p:nvPr/>
        </p:nvCxnSpPr>
        <p:spPr>
          <a:xfrm>
            <a:off x="5627370" y="2698115"/>
            <a:ext cx="190500" cy="7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5007610" y="2591435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10" y="2591435"/>
                <a:ext cx="229235" cy="213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325745" y="2915920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45" y="2915920"/>
                <a:ext cx="229235" cy="2139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59450" y="2750820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0" y="2750820"/>
                <a:ext cx="229235" cy="2139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730240" y="2522855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2522855"/>
                <a:ext cx="229235" cy="2139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71845" y="2475865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45" y="2475865"/>
                <a:ext cx="229235" cy="21399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24880" y="2408555"/>
                <a:ext cx="22923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408555"/>
                <a:ext cx="229235" cy="2139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多边形 11"/>
          <p:cNvSpPr/>
          <p:nvPr/>
        </p:nvSpPr>
        <p:spPr>
          <a:xfrm>
            <a:off x="5066665" y="1561465"/>
            <a:ext cx="1210310" cy="1571625"/>
          </a:xfrm>
          <a:custGeom>
            <a:avLst/>
            <a:gdLst>
              <a:gd name="connisteX0" fmla="*/ 651655 w 1210526"/>
              <a:gd name="connsiteY0" fmla="*/ 13975 h 1571356"/>
              <a:gd name="connisteX1" fmla="*/ 378605 w 1210526"/>
              <a:gd name="connsiteY1" fmla="*/ 363225 h 1571356"/>
              <a:gd name="connisteX2" fmla="*/ 64280 w 1210526"/>
              <a:gd name="connsiteY2" fmla="*/ 896625 h 1571356"/>
              <a:gd name="connisteX3" fmla="*/ 23005 w 1210526"/>
              <a:gd name="connsiteY3" fmla="*/ 1255400 h 1571356"/>
              <a:gd name="connisteX4" fmla="*/ 261130 w 1210526"/>
              <a:gd name="connsiteY4" fmla="*/ 1090300 h 1571356"/>
              <a:gd name="connisteX5" fmla="*/ 343680 w 1210526"/>
              <a:gd name="connsiteY5" fmla="*/ 1141100 h 1571356"/>
              <a:gd name="connisteX6" fmla="*/ 327805 w 1210526"/>
              <a:gd name="connsiteY6" fmla="*/ 1407800 h 1571356"/>
              <a:gd name="connisteX7" fmla="*/ 359555 w 1210526"/>
              <a:gd name="connsiteY7" fmla="*/ 1563375 h 1571356"/>
              <a:gd name="connisteX8" fmla="*/ 572280 w 1210526"/>
              <a:gd name="connsiteY8" fmla="*/ 1506225 h 1571356"/>
              <a:gd name="connisteX9" fmla="*/ 569105 w 1210526"/>
              <a:gd name="connsiteY9" fmla="*/ 1258575 h 1571356"/>
              <a:gd name="connisteX10" fmla="*/ 746905 w 1210526"/>
              <a:gd name="connsiteY10" fmla="*/ 1382400 h 1571356"/>
              <a:gd name="connisteX11" fmla="*/ 915180 w 1210526"/>
              <a:gd name="connsiteY11" fmla="*/ 1401450 h 1571356"/>
              <a:gd name="connisteX12" fmla="*/ 918355 w 1210526"/>
              <a:gd name="connsiteY12" fmla="*/ 1160150 h 1571356"/>
              <a:gd name="connisteX13" fmla="*/ 1089805 w 1210526"/>
              <a:gd name="connsiteY13" fmla="*/ 1052200 h 1571356"/>
              <a:gd name="connisteX14" fmla="*/ 1210455 w 1210526"/>
              <a:gd name="connsiteY14" fmla="*/ 991875 h 1571356"/>
              <a:gd name="connisteX15" fmla="*/ 1099330 w 1210526"/>
              <a:gd name="connsiteY15" fmla="*/ 782325 h 1571356"/>
              <a:gd name="connisteX16" fmla="*/ 826280 w 1210526"/>
              <a:gd name="connsiteY16" fmla="*/ 655325 h 1571356"/>
              <a:gd name="connisteX17" fmla="*/ 721505 w 1210526"/>
              <a:gd name="connsiteY17" fmla="*/ 509275 h 1571356"/>
              <a:gd name="connisteX18" fmla="*/ 658005 w 1210526"/>
              <a:gd name="connsiteY18" fmla="*/ 331475 h 1571356"/>
              <a:gd name="connisteX19" fmla="*/ 683405 w 1210526"/>
              <a:gd name="connsiteY19" fmla="*/ 118750 h 1571356"/>
              <a:gd name="connisteX20" fmla="*/ 651655 w 1210526"/>
              <a:gd name="connsiteY20" fmla="*/ 13975 h 157135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</a:cxnLst>
            <a:rect l="l" t="t" r="r" b="b"/>
            <a:pathLst>
              <a:path w="1210527" h="1571356">
                <a:moveTo>
                  <a:pt x="651656" y="13975"/>
                </a:moveTo>
                <a:cubicBezTo>
                  <a:pt x="590696" y="62870"/>
                  <a:pt x="496081" y="186695"/>
                  <a:pt x="378606" y="363225"/>
                </a:cubicBezTo>
                <a:cubicBezTo>
                  <a:pt x="261131" y="539755"/>
                  <a:pt x="135401" y="718190"/>
                  <a:pt x="64281" y="896625"/>
                </a:cubicBezTo>
                <a:cubicBezTo>
                  <a:pt x="-6839" y="1075060"/>
                  <a:pt x="-16364" y="1216665"/>
                  <a:pt x="23006" y="1255400"/>
                </a:cubicBezTo>
                <a:cubicBezTo>
                  <a:pt x="62376" y="1294135"/>
                  <a:pt x="196996" y="1113160"/>
                  <a:pt x="261131" y="1090300"/>
                </a:cubicBezTo>
                <a:cubicBezTo>
                  <a:pt x="325266" y="1067440"/>
                  <a:pt x="330346" y="1077600"/>
                  <a:pt x="343681" y="1141100"/>
                </a:cubicBezTo>
                <a:cubicBezTo>
                  <a:pt x="357016" y="1204600"/>
                  <a:pt x="324631" y="1323345"/>
                  <a:pt x="327806" y="1407800"/>
                </a:cubicBezTo>
                <a:cubicBezTo>
                  <a:pt x="330981" y="1492255"/>
                  <a:pt x="310661" y="1543690"/>
                  <a:pt x="359556" y="1563375"/>
                </a:cubicBezTo>
                <a:cubicBezTo>
                  <a:pt x="408451" y="1583060"/>
                  <a:pt x="530371" y="1567185"/>
                  <a:pt x="572281" y="1506225"/>
                </a:cubicBezTo>
                <a:cubicBezTo>
                  <a:pt x="614191" y="1445265"/>
                  <a:pt x="534181" y="1283340"/>
                  <a:pt x="569106" y="1258575"/>
                </a:cubicBezTo>
                <a:cubicBezTo>
                  <a:pt x="604031" y="1233810"/>
                  <a:pt x="677691" y="1353825"/>
                  <a:pt x="746906" y="1382400"/>
                </a:cubicBezTo>
                <a:cubicBezTo>
                  <a:pt x="816121" y="1410975"/>
                  <a:pt x="880891" y="1445900"/>
                  <a:pt x="915181" y="1401450"/>
                </a:cubicBezTo>
                <a:cubicBezTo>
                  <a:pt x="949471" y="1357000"/>
                  <a:pt x="883431" y="1230000"/>
                  <a:pt x="918356" y="1160150"/>
                </a:cubicBezTo>
                <a:cubicBezTo>
                  <a:pt x="953281" y="1090300"/>
                  <a:pt x="1031386" y="1085855"/>
                  <a:pt x="1089806" y="1052200"/>
                </a:cubicBezTo>
                <a:cubicBezTo>
                  <a:pt x="1148226" y="1018545"/>
                  <a:pt x="1208551" y="1045850"/>
                  <a:pt x="1210456" y="991875"/>
                </a:cubicBezTo>
                <a:cubicBezTo>
                  <a:pt x="1212361" y="937900"/>
                  <a:pt x="1176166" y="849635"/>
                  <a:pt x="1099331" y="782325"/>
                </a:cubicBezTo>
                <a:cubicBezTo>
                  <a:pt x="1022496" y="715015"/>
                  <a:pt x="901846" y="709935"/>
                  <a:pt x="826281" y="655325"/>
                </a:cubicBezTo>
                <a:cubicBezTo>
                  <a:pt x="750716" y="600715"/>
                  <a:pt x="755161" y="574045"/>
                  <a:pt x="721506" y="509275"/>
                </a:cubicBezTo>
                <a:cubicBezTo>
                  <a:pt x="687851" y="444505"/>
                  <a:pt x="665626" y="409580"/>
                  <a:pt x="658006" y="331475"/>
                </a:cubicBezTo>
                <a:cubicBezTo>
                  <a:pt x="650386" y="253370"/>
                  <a:pt x="684676" y="182250"/>
                  <a:pt x="683406" y="118750"/>
                </a:cubicBezTo>
                <a:cubicBezTo>
                  <a:pt x="682136" y="55250"/>
                  <a:pt x="712616" y="-34920"/>
                  <a:pt x="651656" y="13975"/>
                </a:cubicBezTo>
                <a:close/>
              </a:path>
            </a:pathLst>
          </a:custGeom>
          <a:noFill/>
          <a:ln w="12700" cmpd="sng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12" idx="0"/>
            <a:endCxn id="6" idx="0"/>
          </p:cNvCxnSpPr>
          <p:nvPr/>
        </p:nvCxnSpPr>
        <p:spPr>
          <a:xfrm>
            <a:off x="5718175" y="1575435"/>
            <a:ext cx="421640" cy="833120"/>
          </a:xfrm>
          <a:prstGeom prst="curvedConnector2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842635" y="1838325"/>
                <a:ext cx="697865" cy="22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zh-CN" sz="80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35" y="1838325"/>
                <a:ext cx="697865" cy="2241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178205" y="1387136"/>
            <a:ext cx="1047566" cy="90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959441" y="2290439"/>
            <a:ext cx="266330" cy="113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225771" y="1838787"/>
            <a:ext cx="1321292" cy="45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29378" y="133830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77810" y="135789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415666" y="1635320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27281" y="341535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020757" y="2516136"/>
            <a:ext cx="1321292" cy="45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225771" y="2290439"/>
            <a:ext cx="1243652" cy="67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469423" y="2967789"/>
            <a:ext cx="1522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69423" y="2967789"/>
            <a:ext cx="882316" cy="102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991942" y="2967789"/>
            <a:ext cx="1084166" cy="49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910614" y="341535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302912" y="3944801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322037" y="246730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91942" y="291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455912" y="294337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498236" y="178995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139214" y="2188130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684291" y="1252833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684291" y="1579836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4817394" y="31018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712926" y="31637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55976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84451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027501" y="31643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799026" y="31643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5039360" y="32124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810885" y="32131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582410" y="3213735"/>
            <a:ext cx="673735" cy="635"/>
          </a:xfrm>
          <a:prstGeom prst="straightConnector1">
            <a:avLst/>
          </a:prstGeom>
          <a:ln>
            <a:prstDash val="lgDashDot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7353935" y="32118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8125460" y="32111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6484904" y="40670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6826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69876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8351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41401" y="41295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12926" y="41295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箭头连接符 14"/>
          <p:cNvCxnSpPr>
            <a:stCxn id="2" idx="2"/>
            <a:endCxn id="7" idx="6"/>
          </p:cNvCxnSpPr>
          <p:nvPr/>
        </p:nvCxnSpPr>
        <p:spPr>
          <a:xfrm flipH="1">
            <a:off x="5810885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6" idx="6"/>
          </p:cNvCxnSpPr>
          <p:nvPr/>
        </p:nvCxnSpPr>
        <p:spPr>
          <a:xfrm flipH="1">
            <a:off x="5039360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4" idx="6"/>
          </p:cNvCxnSpPr>
          <p:nvPr/>
        </p:nvCxnSpPr>
        <p:spPr>
          <a:xfrm flipH="1" flipV="1">
            <a:off x="4267835" y="4177665"/>
            <a:ext cx="673735" cy="635"/>
          </a:xfrm>
          <a:prstGeom prst="straightConnector1">
            <a:avLst/>
          </a:prstGeom>
          <a:ln>
            <a:prstDash val="lgDashDotDot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5" idx="6"/>
          </p:cNvCxnSpPr>
          <p:nvPr/>
        </p:nvCxnSpPr>
        <p:spPr>
          <a:xfrm flipH="1">
            <a:off x="3496310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3" idx="6"/>
          </p:cNvCxnSpPr>
          <p:nvPr/>
        </p:nvCxnSpPr>
        <p:spPr>
          <a:xfrm flipH="1">
            <a:off x="2724785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>
            <a:stCxn id="30" idx="4"/>
            <a:endCxn id="7" idx="0"/>
          </p:cNvCxnSpPr>
          <p:nvPr/>
        </p:nvCxnSpPr>
        <p:spPr>
          <a:xfrm>
            <a:off x="5761990" y="3261360"/>
            <a:ext cx="0" cy="86804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1" idx="4"/>
            <a:endCxn id="5" idx="0"/>
          </p:cNvCxnSpPr>
          <p:nvPr/>
        </p:nvCxnSpPr>
        <p:spPr>
          <a:xfrm flipH="1">
            <a:off x="3447415" y="3261360"/>
            <a:ext cx="3857625" cy="8674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dash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5447030" y="27959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30" y="2795905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5447030" y="422656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30" y="4226560"/>
                <a:ext cx="7277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7059930" y="27952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930" y="2795270"/>
                <a:ext cx="72771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083560" y="4264660"/>
                <a:ext cx="727710" cy="352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560" y="4264660"/>
                <a:ext cx="727710" cy="3524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2308225" y="3629025"/>
            <a:ext cx="3229610" cy="12192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052820" y="2604770"/>
            <a:ext cx="3220085" cy="12192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8027670" y="2373630"/>
                <a:ext cx="72771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70" y="2373630"/>
                <a:ext cx="727710" cy="5835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626995" y="3483610"/>
                <a:ext cx="72771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95" y="3483610"/>
                <a:ext cx="727710" cy="5835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4817394" y="31018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712926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55976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84451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027501" y="31643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799026" y="3164397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5039360" y="32124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810885" y="32131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7353935" y="32118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8125460" y="32111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6484904" y="40670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682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69876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8351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41401" y="41295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12926" y="41295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箭头连接符 14"/>
          <p:cNvCxnSpPr>
            <a:stCxn id="2" idx="2"/>
            <a:endCxn id="7" idx="6"/>
          </p:cNvCxnSpPr>
          <p:nvPr/>
        </p:nvCxnSpPr>
        <p:spPr>
          <a:xfrm flipH="1">
            <a:off x="5810885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6" idx="6"/>
          </p:cNvCxnSpPr>
          <p:nvPr/>
        </p:nvCxnSpPr>
        <p:spPr>
          <a:xfrm flipH="1">
            <a:off x="5039360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5" idx="6"/>
          </p:cNvCxnSpPr>
          <p:nvPr/>
        </p:nvCxnSpPr>
        <p:spPr>
          <a:xfrm flipH="1">
            <a:off x="3496310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3" idx="6"/>
          </p:cNvCxnSpPr>
          <p:nvPr/>
        </p:nvCxnSpPr>
        <p:spPr>
          <a:xfrm flipH="1">
            <a:off x="2724785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32" idx="6"/>
            <a:endCxn id="31" idx="2"/>
          </p:cNvCxnSpPr>
          <p:nvPr/>
        </p:nvCxnSpPr>
        <p:spPr>
          <a:xfrm>
            <a:off x="6582410" y="32124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4" idx="6"/>
          </p:cNvCxnSpPr>
          <p:nvPr/>
        </p:nvCxnSpPr>
        <p:spPr>
          <a:xfrm flipH="1" flipV="1">
            <a:off x="4267835" y="41776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817110" y="390652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45485" y="390652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11730" y="3906520"/>
            <a:ext cx="528320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07990" y="294259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54215" y="294005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83930" y="2942590"/>
            <a:ext cx="528320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5783580" y="284416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80" y="2844165"/>
                <a:ext cx="727710" cy="369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7377430" y="284416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30" y="2844165"/>
                <a:ext cx="727710" cy="369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8526145" y="284162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45" y="2841625"/>
                <a:ext cx="727710" cy="3695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088890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90" y="4178300"/>
                <a:ext cx="727710" cy="3695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540125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5" y="4178300"/>
                <a:ext cx="727710" cy="3695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333625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4178300"/>
                <a:ext cx="727710" cy="3695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/>
          <p:cNvSpPr/>
          <p:nvPr/>
        </p:nvSpPr>
        <p:spPr>
          <a:xfrm>
            <a:off x="6049476" y="316249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642056" y="316249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83332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37637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4817394" y="31018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799026" y="3164397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6484904" y="40670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682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/>
          <p:cNvSpPr/>
          <p:nvPr/>
        </p:nvSpPr>
        <p:spPr>
          <a:xfrm>
            <a:off x="6049476" y="316249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642056" y="316249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83332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376376" y="4128962"/>
            <a:ext cx="97654" cy="9765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1" name="直接箭头连接符 20"/>
          <p:cNvCxnSpPr>
            <a:stCxn id="22" idx="6"/>
            <a:endCxn id="54" idx="2"/>
          </p:cNvCxnSpPr>
          <p:nvPr/>
        </p:nvCxnSpPr>
        <p:spPr>
          <a:xfrm flipV="1">
            <a:off x="5039360" y="3211195"/>
            <a:ext cx="1010285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4" idx="6"/>
            <a:endCxn id="55" idx="2"/>
          </p:cNvCxnSpPr>
          <p:nvPr/>
        </p:nvCxnSpPr>
        <p:spPr>
          <a:xfrm>
            <a:off x="6147435" y="3211195"/>
            <a:ext cx="14947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5" idx="6"/>
            <a:endCxn id="35" idx="2"/>
          </p:cNvCxnSpPr>
          <p:nvPr/>
        </p:nvCxnSpPr>
        <p:spPr>
          <a:xfrm>
            <a:off x="7740015" y="3211195"/>
            <a:ext cx="105918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57" idx="6"/>
          </p:cNvCxnSpPr>
          <p:nvPr/>
        </p:nvCxnSpPr>
        <p:spPr>
          <a:xfrm flipH="1">
            <a:off x="5474335" y="4168140"/>
            <a:ext cx="10179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7" idx="2"/>
            <a:endCxn id="56" idx="6"/>
          </p:cNvCxnSpPr>
          <p:nvPr/>
        </p:nvCxnSpPr>
        <p:spPr>
          <a:xfrm flipH="1">
            <a:off x="3931285" y="4177665"/>
            <a:ext cx="14452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3" idx="6"/>
          </p:cNvCxnSpPr>
          <p:nvPr/>
        </p:nvCxnSpPr>
        <p:spPr>
          <a:xfrm flipH="1">
            <a:off x="2724785" y="4177665"/>
            <a:ext cx="11087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5" idx="3"/>
            <a:endCxn id="57" idx="7"/>
          </p:cNvCxnSpPr>
          <p:nvPr/>
        </p:nvCxnSpPr>
        <p:spPr>
          <a:xfrm flipH="1">
            <a:off x="5459730" y="3248025"/>
            <a:ext cx="3353435" cy="89535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5" idx="4"/>
            <a:endCxn id="56" idx="0"/>
          </p:cNvCxnSpPr>
          <p:nvPr/>
        </p:nvCxnSpPr>
        <p:spPr>
          <a:xfrm flipH="1">
            <a:off x="3882390" y="3260090"/>
            <a:ext cx="3808730" cy="8686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4" idx="4"/>
            <a:endCxn id="3" idx="7"/>
          </p:cNvCxnSpPr>
          <p:nvPr/>
        </p:nvCxnSpPr>
        <p:spPr>
          <a:xfrm flipH="1">
            <a:off x="2710180" y="3260090"/>
            <a:ext cx="3388360" cy="8832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7212330" y="3775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𝑐𝑜𝑛𝑡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30" y="3775075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 r="-16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783580" y="284416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80" y="2844165"/>
                <a:ext cx="727710" cy="369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7377430" y="284416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30" y="2844165"/>
                <a:ext cx="727710" cy="3695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8526145" y="2841625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45" y="2841625"/>
                <a:ext cx="727710" cy="3695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333625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25" y="4178300"/>
                <a:ext cx="727710" cy="3695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540125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25" y="4178300"/>
                <a:ext cx="727710" cy="36957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5088890" y="4178300"/>
                <a:ext cx="727710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90" y="4178300"/>
                <a:ext cx="727710" cy="3695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4817394" y="31018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712926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55976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84451" y="31637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027501" y="31643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799026" y="31643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5039360" y="32124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810885" y="32131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7353935" y="32118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8125460" y="32111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10" y="2795270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/>
          <p:cNvSpPr/>
          <p:nvPr/>
        </p:nvSpPr>
        <p:spPr>
          <a:xfrm>
            <a:off x="6484904" y="40670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26826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69876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98351" y="412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41401" y="41295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12926" y="41295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箭头连接符 14"/>
          <p:cNvCxnSpPr>
            <a:stCxn id="2" idx="2"/>
            <a:endCxn id="7" idx="6"/>
          </p:cNvCxnSpPr>
          <p:nvPr/>
        </p:nvCxnSpPr>
        <p:spPr>
          <a:xfrm flipH="1">
            <a:off x="5810885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6" idx="6"/>
          </p:cNvCxnSpPr>
          <p:nvPr/>
        </p:nvCxnSpPr>
        <p:spPr>
          <a:xfrm flipH="1">
            <a:off x="5039360" y="4178300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2"/>
            <a:endCxn id="5" idx="6"/>
          </p:cNvCxnSpPr>
          <p:nvPr/>
        </p:nvCxnSpPr>
        <p:spPr>
          <a:xfrm flipH="1">
            <a:off x="3496310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3" idx="6"/>
          </p:cNvCxnSpPr>
          <p:nvPr/>
        </p:nvCxnSpPr>
        <p:spPr>
          <a:xfrm flipH="1">
            <a:off x="2724785" y="41776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20" y="4128770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32" idx="6"/>
            <a:endCxn id="31" idx="2"/>
          </p:cNvCxnSpPr>
          <p:nvPr/>
        </p:nvCxnSpPr>
        <p:spPr>
          <a:xfrm>
            <a:off x="6582410" y="3212465"/>
            <a:ext cx="673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4" idx="6"/>
          </p:cNvCxnSpPr>
          <p:nvPr/>
        </p:nvCxnSpPr>
        <p:spPr>
          <a:xfrm flipH="1" flipV="1">
            <a:off x="4267835" y="41776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817110" y="390652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45485" y="390652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11730" y="3906520"/>
            <a:ext cx="528320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507990" y="294259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54215" y="2940050"/>
            <a:ext cx="1175385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583930" y="2942590"/>
            <a:ext cx="528320" cy="54229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0" idx="3"/>
          </p:cNvCxnSpPr>
          <p:nvPr/>
        </p:nvCxnSpPr>
        <p:spPr>
          <a:xfrm flipH="1">
            <a:off x="2722880" y="3247390"/>
            <a:ext cx="3004185" cy="9055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1" idx="3"/>
            <a:endCxn id="4" idx="7"/>
          </p:cNvCxnSpPr>
          <p:nvPr/>
        </p:nvCxnSpPr>
        <p:spPr>
          <a:xfrm flipH="1">
            <a:off x="4253230" y="3247390"/>
            <a:ext cx="3016885" cy="8959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5" idx="3"/>
            <a:endCxn id="7" idx="7"/>
          </p:cNvCxnSpPr>
          <p:nvPr/>
        </p:nvCxnSpPr>
        <p:spPr>
          <a:xfrm flipH="1">
            <a:off x="5796280" y="3248025"/>
            <a:ext cx="3016885" cy="8959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7212330" y="37750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𝑐𝑜𝑛𝑡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30" y="3775075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 r="-4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" name="组合 42"/>
          <p:cNvGrpSpPr/>
          <p:nvPr/>
        </p:nvGrpSpPr>
        <p:grpSpPr>
          <a:xfrm>
            <a:off x="4935855" y="4352925"/>
            <a:ext cx="643890" cy="729615"/>
            <a:chOff x="7455" y="7005"/>
            <a:chExt cx="1501" cy="1689"/>
          </a:xfrm>
        </p:grpSpPr>
        <p:sp>
          <p:nvSpPr>
            <p:cNvPr id="17" name="椭圆 16"/>
            <p:cNvSpPr/>
            <p:nvPr/>
          </p:nvSpPr>
          <p:spPr>
            <a:xfrm>
              <a:off x="8078" y="7005"/>
              <a:ext cx="154" cy="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657" y="7732"/>
              <a:ext cx="154" cy="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63" y="7578"/>
              <a:ext cx="154" cy="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641" y="7958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001" y="8222"/>
              <a:ext cx="154" cy="1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>
              <a:stCxn id="17" idx="3"/>
              <a:endCxn id="18" idx="7"/>
            </p:cNvCxnSpPr>
            <p:nvPr/>
          </p:nvCxnSpPr>
          <p:spPr>
            <a:xfrm flipH="1">
              <a:off x="7788" y="7137"/>
              <a:ext cx="312" cy="6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5"/>
              <a:endCxn id="20" idx="1"/>
            </p:cNvCxnSpPr>
            <p:nvPr/>
          </p:nvCxnSpPr>
          <p:spPr>
            <a:xfrm>
              <a:off x="8209" y="7137"/>
              <a:ext cx="176" cy="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8398" y="8043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455" y="8160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455" y="8378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>
              <a:stCxn id="20" idx="5"/>
              <a:endCxn id="21" idx="1"/>
            </p:cNvCxnSpPr>
            <p:nvPr/>
          </p:nvCxnSpPr>
          <p:spPr>
            <a:xfrm>
              <a:off x="8494" y="7710"/>
              <a:ext cx="159" cy="2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0" idx="4"/>
              <a:endCxn id="27" idx="0"/>
            </p:cNvCxnSpPr>
            <p:nvPr/>
          </p:nvCxnSpPr>
          <p:spPr>
            <a:xfrm>
              <a:off x="8440" y="7732"/>
              <a:ext cx="1" cy="3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8" idx="3"/>
              <a:endCxn id="28" idx="0"/>
            </p:cNvCxnSpPr>
            <p:nvPr/>
          </p:nvCxnSpPr>
          <p:spPr>
            <a:xfrm flipH="1">
              <a:off x="7498" y="7863"/>
              <a:ext cx="182" cy="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7902" y="8610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>
              <a:stCxn id="20" idx="6"/>
              <a:endCxn id="64" idx="1"/>
            </p:cNvCxnSpPr>
            <p:nvPr/>
          </p:nvCxnSpPr>
          <p:spPr>
            <a:xfrm>
              <a:off x="8517" y="7655"/>
              <a:ext cx="367" cy="2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/>
            <p:cNvSpPr/>
            <p:nvPr/>
          </p:nvSpPr>
          <p:spPr>
            <a:xfrm>
              <a:off x="8872" y="7864"/>
              <a:ext cx="85" cy="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5" name="直接箭头连接符 64"/>
            <p:cNvCxnSpPr>
              <a:stCxn id="24" idx="3"/>
              <a:endCxn id="44" idx="0"/>
            </p:cNvCxnSpPr>
            <p:nvPr/>
          </p:nvCxnSpPr>
          <p:spPr>
            <a:xfrm flipH="1">
              <a:off x="7944" y="8354"/>
              <a:ext cx="79" cy="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8" idx="5"/>
              <a:endCxn id="24" idx="1"/>
            </p:cNvCxnSpPr>
            <p:nvPr/>
          </p:nvCxnSpPr>
          <p:spPr>
            <a:xfrm>
              <a:off x="7788" y="7864"/>
              <a:ext cx="235" cy="3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24" idx="6"/>
              <a:endCxn id="29" idx="2"/>
            </p:cNvCxnSpPr>
            <p:nvPr/>
          </p:nvCxnSpPr>
          <p:spPr>
            <a:xfrm>
              <a:off x="8155" y="8299"/>
              <a:ext cx="300" cy="1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/>
        </p:nvSpPr>
        <p:spPr>
          <a:xfrm>
            <a:off x="2788569" y="299394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684101" y="30558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227151" y="30558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55626" y="30558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98676" y="3056447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3010535" y="310451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82060" y="310515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553585" y="310578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325110" y="310388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788569" y="404804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84101" y="41099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5227151" y="41099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55626" y="410991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998676" y="41105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3010535" y="415861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782060" y="415925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553585" y="415988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325110" y="415798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535555" y="254825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555" y="254825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411095" y="367982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95" y="367982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>
            <a:stCxn id="2" idx="4"/>
            <a:endCxn id="17" idx="0"/>
          </p:cNvCxnSpPr>
          <p:nvPr/>
        </p:nvCxnSpPr>
        <p:spPr>
          <a:xfrm flipH="1">
            <a:off x="5236210" y="4207510"/>
            <a:ext cx="40005" cy="14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>
            <a:off x="4620260" y="3871595"/>
            <a:ext cx="1231900" cy="1276350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4362450" y="39985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3590290" y="39985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3590290" y="29444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4362450" y="29444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5133340" y="29444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>
            <a:off x="5904865" y="29444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5904865" y="3998595"/>
            <a:ext cx="285115" cy="271145"/>
          </a:xfrm>
          <a:prstGeom prst="triangle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>
            <a:off x="8074660" y="3215640"/>
            <a:ext cx="743585" cy="699135"/>
          </a:xfrm>
          <a:prstGeom prst="triangl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6272530" y="3335020"/>
            <a:ext cx="1664335" cy="536575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/>
              <p:cNvSpPr txBox="1"/>
              <p:nvPr/>
            </p:nvSpPr>
            <p:spPr>
              <a:xfrm>
                <a:off x="6272530" y="3419475"/>
                <a:ext cx="14382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ℎ𝑒𝑎𝑝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𝑡𝑜𝑝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530" y="3419475"/>
                <a:ext cx="1438275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4516755" y="5147945"/>
                <a:ext cx="143827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ℎ𝑒𝑎𝑝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755" y="5147945"/>
                <a:ext cx="143827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/>
              <p:cNvSpPr txBox="1"/>
              <p:nvPr/>
            </p:nvSpPr>
            <p:spPr>
              <a:xfrm>
                <a:off x="7870190" y="3908425"/>
                <a:ext cx="1438275" cy="361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ℎ𝑒𝑎𝑝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𝑔𝑙𝑜𝑏𝑎𝑙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10" name="文本框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90" y="3908425"/>
                <a:ext cx="1438275" cy="3613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87320" y="1024255"/>
            <a:ext cx="5562600" cy="4297045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4197350" y="3313430"/>
            <a:ext cx="1725295" cy="19177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3555365" y="3725545"/>
            <a:ext cx="2865755" cy="11493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3094990" y="3840480"/>
            <a:ext cx="3661410" cy="4121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760" y="1529080"/>
            <a:ext cx="4991100" cy="400050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>
            <a:off x="5006975" y="3565525"/>
            <a:ext cx="1090930" cy="12382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4581525" y="3857625"/>
            <a:ext cx="1847850" cy="7112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286250" y="3933825"/>
            <a:ext cx="2357120" cy="29972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867150" y="2009775"/>
            <a:ext cx="1137920" cy="680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971290" y="2298700"/>
            <a:ext cx="420370" cy="14097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3971290" y="2559685"/>
            <a:ext cx="415290" cy="635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74210" y="2262505"/>
            <a:ext cx="626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主线</a:t>
            </a:r>
            <a:endParaRPr lang="zh-CN" altLang="en-US" sz="800"/>
          </a:p>
        </p:txBody>
      </p:sp>
      <p:sp>
        <p:nvSpPr>
          <p:cNvPr id="11" name="文本框 10"/>
          <p:cNvSpPr txBox="1"/>
          <p:nvPr/>
        </p:nvSpPr>
        <p:spPr>
          <a:xfrm>
            <a:off x="4431030" y="2450465"/>
            <a:ext cx="626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联络线</a:t>
            </a:r>
            <a:endParaRPr lang="zh-CN" altLang="en-US" sz="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65" y="2133600"/>
            <a:ext cx="78105" cy="831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74210" y="2068195"/>
            <a:ext cx="626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节点</a:t>
            </a:r>
            <a:endParaRPr lang="zh-CN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178205" y="1387136"/>
            <a:ext cx="1047566" cy="90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959441" y="2290439"/>
            <a:ext cx="266330" cy="113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225771" y="1838787"/>
            <a:ext cx="1321292" cy="451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29378" y="133830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381706" y="99079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19562" y="1541952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27281" y="341535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020757" y="2516136"/>
            <a:ext cx="1321292" cy="451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225771" y="2290439"/>
            <a:ext cx="1243652" cy="6773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69423" y="2967789"/>
            <a:ext cx="152251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69423" y="2967789"/>
            <a:ext cx="882316" cy="102583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991942" y="2967789"/>
            <a:ext cx="1084166" cy="4963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910614" y="341535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02912" y="3944801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322037" y="246730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91942" y="29189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55912" y="294337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98236" y="1789959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39214" y="2188130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588187" y="885730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588187" y="148646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25" name="椭圆 24"/>
          <p:cNvSpPr/>
          <p:nvPr/>
        </p:nvSpPr>
        <p:spPr>
          <a:xfrm>
            <a:off x="7389837" y="1312319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01152" y="1186099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322942" y="3317702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连接符 28"/>
          <p:cNvCxnSpPr>
            <a:stCxn id="27" idx="1"/>
            <a:endCxn id="22" idx="5"/>
          </p:cNvCxnSpPr>
          <p:nvPr/>
        </p:nvCxnSpPr>
        <p:spPr>
          <a:xfrm flipH="1" flipV="1">
            <a:off x="4328653" y="2377570"/>
            <a:ext cx="1008590" cy="95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0"/>
            <a:endCxn id="20" idx="3"/>
          </p:cNvCxnSpPr>
          <p:nvPr/>
        </p:nvCxnSpPr>
        <p:spPr>
          <a:xfrm flipV="1">
            <a:off x="5371769" y="3026729"/>
            <a:ext cx="98444" cy="290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7" idx="5"/>
            <a:endCxn id="17" idx="2"/>
          </p:cNvCxnSpPr>
          <p:nvPr/>
        </p:nvCxnSpPr>
        <p:spPr>
          <a:xfrm>
            <a:off x="5406295" y="3401055"/>
            <a:ext cx="896617" cy="59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811614" y="3220048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3" name="直接连接符 42"/>
          <p:cNvCxnSpPr>
            <a:stCxn id="27" idx="6"/>
            <a:endCxn id="41" idx="2"/>
          </p:cNvCxnSpPr>
          <p:nvPr/>
        </p:nvCxnSpPr>
        <p:spPr>
          <a:xfrm flipV="1">
            <a:off x="5420596" y="3268875"/>
            <a:ext cx="1391018" cy="97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10" idx="2"/>
          </p:cNvCxnSpPr>
          <p:nvPr/>
        </p:nvCxnSpPr>
        <p:spPr>
          <a:xfrm>
            <a:off x="6909268" y="3268875"/>
            <a:ext cx="1118013" cy="19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9" idx="3"/>
            <a:endCxn id="41" idx="0"/>
          </p:cNvCxnSpPr>
          <p:nvPr/>
        </p:nvCxnSpPr>
        <p:spPr>
          <a:xfrm flipH="1">
            <a:off x="6860441" y="3002315"/>
            <a:ext cx="145802" cy="21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7"/>
            <a:endCxn id="18" idx="2"/>
          </p:cNvCxnSpPr>
          <p:nvPr/>
        </p:nvCxnSpPr>
        <p:spPr>
          <a:xfrm flipV="1">
            <a:off x="6894967" y="2516135"/>
            <a:ext cx="1427070" cy="718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319562" y="1947008"/>
            <a:ext cx="2610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601152" y="1786295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删除连线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86375" y="105242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24231" y="1329852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92856" y="947365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992856" y="127436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2448610" y="217787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66248" y="3858420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791510" y="288640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011894" y="2298133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59437" y="211678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50978" y="278416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63067" y="4088463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727657" y="335703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32515" y="1479074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51730" y="3903104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30154" y="176626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39410" y="284068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136690" y="2535888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18530" y="3331346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650568" y="1381420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70787" y="4390655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332369" y="3634592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026093" y="2004761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2038881" y="942517"/>
            <a:ext cx="3882" cy="39854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575667" y="964164"/>
            <a:ext cx="6414" cy="39183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2038881" y="4931291"/>
            <a:ext cx="4513348" cy="72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2062319" y="930874"/>
            <a:ext cx="4513348" cy="72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79083" y="1576728"/>
            <a:ext cx="4216917" cy="34442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762201" y="871106"/>
            <a:ext cx="4024174" cy="3217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4" idx="7"/>
            <a:endCxn id="25" idx="3"/>
          </p:cNvCxnSpPr>
          <p:nvPr/>
        </p:nvCxnSpPr>
        <p:spPr>
          <a:xfrm flipV="1">
            <a:off x="3521808" y="2194201"/>
            <a:ext cx="1536788" cy="14728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790410" y="1733992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996890" y="1628930"/>
            <a:ext cx="114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几何辅助点</a:t>
            </a:r>
            <a:endParaRPr lang="zh-CN" altLang="en-US" sz="1400" dirty="0"/>
          </a:p>
        </p:txBody>
      </p:sp>
      <p:sp>
        <p:nvSpPr>
          <p:cNvPr id="47" name="椭圆 46"/>
          <p:cNvSpPr/>
          <p:nvPr/>
        </p:nvSpPr>
        <p:spPr>
          <a:xfrm>
            <a:off x="4301153" y="2832994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716184" y="1181229"/>
            <a:ext cx="4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P1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2312335" y="4303643"/>
            <a:ext cx="4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P2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5628142" y="3938953"/>
            <a:ext cx="4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P3</a:t>
            </a:r>
            <a:endParaRPr lang="zh-CN" altLang="en-US" b="1" dirty="0"/>
          </a:p>
        </p:txBody>
      </p:sp>
      <p:sp>
        <p:nvSpPr>
          <p:cNvPr id="52" name="椭圆 51"/>
          <p:cNvSpPr/>
          <p:nvPr/>
        </p:nvSpPr>
        <p:spPr>
          <a:xfrm>
            <a:off x="4727657" y="2438234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896527" y="3222303"/>
            <a:ext cx="97654" cy="9765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标注: 线形(无边框) 53"/>
          <p:cNvSpPr/>
          <p:nvPr/>
        </p:nvSpPr>
        <p:spPr>
          <a:xfrm>
            <a:off x="3572880" y="1177103"/>
            <a:ext cx="481428" cy="97654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L1</a:t>
            </a:r>
            <a:endParaRPr lang="zh-CN" altLang="en-US" b="1" dirty="0"/>
          </a:p>
        </p:txBody>
      </p:sp>
      <p:sp>
        <p:nvSpPr>
          <p:cNvPr id="55" name="标注: 线形(无边框) 54"/>
          <p:cNvSpPr/>
          <p:nvPr/>
        </p:nvSpPr>
        <p:spPr>
          <a:xfrm>
            <a:off x="2521487" y="1807872"/>
            <a:ext cx="481428" cy="97654"/>
          </a:xfrm>
          <a:prstGeom prst="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L2</a:t>
            </a:r>
            <a:endParaRPr lang="zh-CN" altLang="en-US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4886341" y="2340462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T1</a:t>
            </a:r>
            <a:endParaRPr lang="zh-CN" altLang="en-US" sz="14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3805008" y="3406352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T2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4368209" y="2893697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</a:t>
            </a:r>
            <a:endParaRPr lang="zh-CN" altLang="en-US" sz="1400" b="1" dirty="0"/>
          </a:p>
        </p:txBody>
      </p:sp>
      <p:sp>
        <p:nvSpPr>
          <p:cNvPr id="62" name="左大括号 61"/>
          <p:cNvSpPr/>
          <p:nvPr/>
        </p:nvSpPr>
        <p:spPr>
          <a:xfrm rot="2578559">
            <a:off x="4403867" y="2356227"/>
            <a:ext cx="84569" cy="49350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169644" y="2309303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</a:t>
            </a:r>
            <a:endParaRPr lang="zh-CN" altLang="en-US" sz="1400" b="1" dirty="0"/>
          </a:p>
        </p:txBody>
      </p:sp>
      <p:cxnSp>
        <p:nvCxnSpPr>
          <p:cNvPr id="70" name="直接连接符 69"/>
          <p:cNvCxnSpPr/>
          <p:nvPr/>
        </p:nvCxnSpPr>
        <p:spPr>
          <a:xfrm flipH="1">
            <a:off x="6696769" y="2048579"/>
            <a:ext cx="33443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6696769" y="2293380"/>
            <a:ext cx="33443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31205" y="2061377"/>
            <a:ext cx="0" cy="2340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696769" y="2061377"/>
            <a:ext cx="0" cy="2340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027089" y="2001526"/>
            <a:ext cx="126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100</a:t>
            </a:r>
            <a:r>
              <a:rPr lang="zh-CN" altLang="en-US" sz="1400" dirty="0"/>
              <a:t>*</a:t>
            </a:r>
            <a:r>
              <a:rPr lang="en-US" altLang="zh-CN" sz="1400" dirty="0"/>
              <a:t>100 </a:t>
            </a:r>
            <a:r>
              <a:rPr lang="zh-CN" altLang="en-US" sz="1400" dirty="0"/>
              <a:t>区域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83" y="588366"/>
            <a:ext cx="10789328" cy="5681267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10492147" y="841656"/>
            <a:ext cx="85600" cy="7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469696" y="1406655"/>
            <a:ext cx="130501" cy="13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69331" y="717054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669331" y="1317792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10492147" y="1134002"/>
            <a:ext cx="85600" cy="7811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82296" y="1017423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700551" y="1625569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支线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709428" y="1933346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支线 </a:t>
            </a:r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0418961" y="239442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9"/>
          <p:cNvSpPr txBox="1"/>
          <p:nvPr/>
        </p:nvSpPr>
        <p:spPr>
          <a:xfrm>
            <a:off x="10700551" y="2233715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主线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0417331" y="241347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417331" y="243252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17331" y="2068197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417331" y="2087234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406678" y="1780729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81605" y="353154"/>
            <a:ext cx="12192000" cy="615169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492147" y="841656"/>
            <a:ext cx="85600" cy="78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69696" y="1406655"/>
            <a:ext cx="130501" cy="13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669331" y="717054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负荷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669331" y="1317792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9" name="椭圆 8"/>
          <p:cNvSpPr/>
          <p:nvPr/>
        </p:nvSpPr>
        <p:spPr>
          <a:xfrm>
            <a:off x="10492147" y="1134002"/>
            <a:ext cx="85600" cy="7811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82296" y="1017423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00551" y="1625569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支线 </a:t>
            </a:r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709428" y="1933346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支线 </a:t>
            </a:r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0418961" y="239442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9"/>
          <p:cNvSpPr txBox="1"/>
          <p:nvPr/>
        </p:nvSpPr>
        <p:spPr>
          <a:xfrm>
            <a:off x="10700551" y="2233715"/>
            <a:ext cx="104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主线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0417331" y="241347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417331" y="2432528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417331" y="2068197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417331" y="2087234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0406678" y="1780729"/>
            <a:ext cx="25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7381071" y="12911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19562" y="1865802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83437" y="181793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601787" y="1168954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579701" y="23261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906135" y="23729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84484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90671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36651" y="390671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65126" y="390671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808176" y="39073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79701" y="39073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95541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95605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95668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95478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906135" y="395414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7299960" y="2338705"/>
            <a:ext cx="2762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690422" y="2184968"/>
            <a:ext cx="56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主线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32" idx="5"/>
            <a:endCxn id="54" idx="0"/>
          </p:cNvCxnSpPr>
          <p:nvPr/>
        </p:nvCxnSpPr>
        <p:spPr>
          <a:xfrm>
            <a:off x="4348480" y="2408555"/>
            <a:ext cx="737235" cy="149796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4" idx="3"/>
            <a:endCxn id="56" idx="0"/>
          </p:cNvCxnSpPr>
          <p:nvPr/>
        </p:nvCxnSpPr>
        <p:spPr>
          <a:xfrm flipH="1">
            <a:off x="4314190" y="2409190"/>
            <a:ext cx="1508760" cy="149733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7215505" y="2676525"/>
            <a:ext cx="398780" cy="825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614285" y="2550795"/>
            <a:ext cx="72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联络线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029460" y="400494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460" y="400494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/>
          <p:cNvSpPr/>
          <p:nvPr/>
        </p:nvSpPr>
        <p:spPr>
          <a:xfrm>
            <a:off x="7387421" y="159912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608137" y="1476929"/>
            <a:ext cx="7280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联络点</a:t>
            </a:r>
            <a:endParaRPr lang="zh-CN" altLang="en-US" sz="1400" dirty="0"/>
          </a:p>
        </p:txBody>
      </p:sp>
      <p:cxnSp>
        <p:nvCxnSpPr>
          <p:cNvPr id="76" name="直接连接符 75"/>
          <p:cNvCxnSpPr/>
          <p:nvPr/>
        </p:nvCxnSpPr>
        <p:spPr>
          <a:xfrm>
            <a:off x="2435860" y="2485390"/>
            <a:ext cx="456247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435860" y="3844925"/>
            <a:ext cx="4562475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6487795" y="2973070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 Math" panose="02040503050406030204" charset="0"/>
                <a:cs typeface="Cambria Math" panose="02040503050406030204" charset="0"/>
              </a:rPr>
              <a:t>d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V="1">
            <a:off x="6660515" y="2485390"/>
            <a:ext cx="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6659245" y="3294380"/>
            <a:ext cx="1270" cy="550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左大括号 82"/>
          <p:cNvSpPr/>
          <p:nvPr/>
        </p:nvSpPr>
        <p:spPr>
          <a:xfrm rot="5400000">
            <a:off x="6141085" y="1925320"/>
            <a:ext cx="160020" cy="630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6077585" y="1719580"/>
            <a:ext cx="287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Cambria Math" panose="02040503050406030204" charset="0"/>
                <a:cs typeface="Cambria Math" panose="02040503050406030204" charset="0"/>
              </a:rPr>
              <a:t>l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7381071" y="129114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19562" y="1865802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83437" y="1817938"/>
            <a:ext cx="56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电源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7601787" y="1168954"/>
            <a:ext cx="72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分叉点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6579701" y="23261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906135" y="23729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79701" y="3380297"/>
            <a:ext cx="97654" cy="976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906135" y="342709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7299960" y="2338705"/>
            <a:ext cx="2762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690422" y="2184968"/>
            <a:ext cx="563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主线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32" idx="5"/>
            <a:endCxn id="54" idx="0"/>
          </p:cNvCxnSpPr>
          <p:nvPr/>
        </p:nvCxnSpPr>
        <p:spPr>
          <a:xfrm>
            <a:off x="4348480" y="2409190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1" idx="5"/>
            <a:endCxn id="57" idx="0"/>
          </p:cNvCxnSpPr>
          <p:nvPr/>
        </p:nvCxnSpPr>
        <p:spPr>
          <a:xfrm>
            <a:off x="5120005" y="2409190"/>
            <a:ext cx="737235" cy="9709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7215505" y="2676525"/>
            <a:ext cx="398780" cy="825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7614285" y="2550795"/>
            <a:ext cx="72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联络线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55" y="1818005"/>
                <a:ext cx="7277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95" y="2949575"/>
                <a:ext cx="72771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/>
          <p:cNvSpPr/>
          <p:nvPr/>
        </p:nvSpPr>
        <p:spPr>
          <a:xfrm>
            <a:off x="7387421" y="159912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608137" y="1476929"/>
            <a:ext cx="7280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联络点</a:t>
            </a:r>
            <a:endParaRPr lang="zh-CN" altLang="en-US" sz="14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07276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79920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57898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324475" y="22923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144895" y="23177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14489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532447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578985" y="334391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799205" y="3343275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72765" y="33464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599940" y="2853055"/>
            <a:ext cx="244475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648200" y="2949575"/>
            <a:ext cx="244475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5371465" y="2865120"/>
            <a:ext cx="244475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5419725" y="2961640"/>
            <a:ext cx="244475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334250" y="2241550"/>
            <a:ext cx="14478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313295" y="2581275"/>
            <a:ext cx="108585" cy="19875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383780" y="2581275"/>
            <a:ext cx="108585" cy="19875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64405" y="3366770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752975" y="3372485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79970" y="2943860"/>
            <a:ext cx="129540" cy="121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368540" y="2949575"/>
            <a:ext cx="139700" cy="1162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14285" y="2877185"/>
            <a:ext cx="721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/>
              <a:t>故障点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116705" y="2803525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05" y="2803525"/>
                <a:ext cx="72771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502910" y="271018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10" y="2710180"/>
                <a:ext cx="72771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287520" y="3488690"/>
                <a:ext cx="72771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0" y="3488690"/>
                <a:ext cx="72771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2598069" y="22636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360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36651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265126" y="23255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𝑐?????????</a:t>
            </a:r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808176" y="23261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45" name="直接箭头连接符 44"/>
          <p:cNvCxnSpPr>
            <a:stCxn id="22" idx="6"/>
            <a:endCxn id="30" idx="2"/>
          </p:cNvCxnSpPr>
          <p:nvPr/>
        </p:nvCxnSpPr>
        <p:spPr>
          <a:xfrm flipV="1">
            <a:off x="2820035" y="23742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591560" y="23749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363085" y="23755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5134610" y="23736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2598069" y="3317795"/>
            <a:ext cx="221942" cy="221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493601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036651" y="3379662"/>
            <a:ext cx="97654" cy="9765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65126" y="3379662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808176" y="3380297"/>
            <a:ext cx="97654" cy="97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59" name="直接箭头连接符 58"/>
          <p:cNvCxnSpPr>
            <a:stCxn id="52" idx="6"/>
            <a:endCxn id="53" idx="2"/>
          </p:cNvCxnSpPr>
          <p:nvPr/>
        </p:nvCxnSpPr>
        <p:spPr>
          <a:xfrm flipV="1">
            <a:off x="2820035" y="342836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3591560" y="342900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363085" y="3429635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5134610" y="3427730"/>
            <a:ext cx="6737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2" idx="5"/>
            <a:endCxn id="54" idx="0"/>
          </p:cNvCxnSpPr>
          <p:nvPr/>
        </p:nvCxnSpPr>
        <p:spPr>
          <a:xfrm>
            <a:off x="4348480" y="2409190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1" idx="5"/>
            <a:endCxn id="57" idx="0"/>
          </p:cNvCxnSpPr>
          <p:nvPr/>
        </p:nvCxnSpPr>
        <p:spPr>
          <a:xfrm>
            <a:off x="5120005" y="2409190"/>
            <a:ext cx="737235" cy="97091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30" idx="5"/>
            <a:endCxn id="56" idx="1"/>
          </p:cNvCxnSpPr>
          <p:nvPr/>
        </p:nvCxnSpPr>
        <p:spPr>
          <a:xfrm>
            <a:off x="3576955" y="2409190"/>
            <a:ext cx="702310" cy="98488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32" idx="3"/>
            <a:endCxn id="53" idx="0"/>
          </p:cNvCxnSpPr>
          <p:nvPr/>
        </p:nvCxnSpPr>
        <p:spPr>
          <a:xfrm flipH="1">
            <a:off x="3542665" y="2409190"/>
            <a:ext cx="736600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31" idx="4"/>
            <a:endCxn id="56" idx="0"/>
          </p:cNvCxnSpPr>
          <p:nvPr/>
        </p:nvCxnSpPr>
        <p:spPr>
          <a:xfrm flipH="1">
            <a:off x="4314190" y="2423160"/>
            <a:ext cx="771525" cy="95631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4" idx="4"/>
            <a:endCxn id="54" idx="7"/>
          </p:cNvCxnSpPr>
          <p:nvPr/>
        </p:nvCxnSpPr>
        <p:spPr>
          <a:xfrm flipH="1">
            <a:off x="5120005" y="2423795"/>
            <a:ext cx="737235" cy="97028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890,&quot;width&quot;:6330}"/>
</p:tagLst>
</file>

<file path=ppt/tags/tag2.xml><?xml version="1.0" encoding="utf-8"?>
<p:tagLst xmlns:p="http://schemas.openxmlformats.org/presentationml/2006/main">
  <p:tag name="KSO_WPP_MARK_KEY" val="18fe848e-c583-414b-835f-0ec9e14c2bfa"/>
  <p:tag name="COMMONDATA" val="eyJoZGlkIjoiZTJlYTQ4NDIyY2RmNWIyZGE3NzBlYTRmZmM4YmU0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演示</Application>
  <PresentationFormat>宽屏</PresentationFormat>
  <Paragraphs>334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等线</vt:lpstr>
      <vt:lpstr>Cambria Math</vt:lpstr>
      <vt:lpstr>微软雅黑</vt:lpstr>
      <vt:lpstr>Arial Unicode MS</vt:lpstr>
      <vt:lpstr>等线 Light</vt:lpstr>
      <vt:lpstr>Calibri</vt:lpstr>
      <vt:lpstr>BatangChe</vt:lpstr>
      <vt:lpstr>Segoe Print</vt:lpstr>
      <vt:lpstr>汉仪中简黑简</vt:lpstr>
      <vt:lpstr>黑体</vt:lpstr>
      <vt:lpstr>汉仪雅酷黑 85W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小鬼u</cp:lastModifiedBy>
  <cp:revision>101</cp:revision>
  <dcterms:created xsi:type="dcterms:W3CDTF">2022-09-03T10:22:00Z</dcterms:created>
  <dcterms:modified xsi:type="dcterms:W3CDTF">2022-11-24T18:52:25Z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6E8304BEB2BC43AAADAA86ABFD87B9E9</vt:lpwstr>
  </property>
  <property fmtid="{D5CDD505-2E9C-101B-9397-08002B2CF9AE}" pid="3" name="KSOProductBuildVer">
    <vt:lpwstr>2052-11.1.0.12763</vt:lpwstr>
  </property>
</Properties>
</file>