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7DEA-0CEB-4CE4-8EE4-1CF1F25A87C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A7E8-13ED-48CD-AC7E-A2E0DA38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28D1-BF41-4BE0-93D2-6B6C3EB0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A86DC-2BE2-4E97-8FA3-D4992FEDC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28B6-BFCB-41BD-BA1E-283A8E2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304F-4A9E-43FA-AE6C-24507F1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FB71-B221-4A0D-B657-FA404624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4789-EED6-4126-9420-202FC18C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232-BA6E-444F-8EE1-839FFCFA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0095-266C-4A1F-B12B-D2844CBE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FE5A-410C-4FAD-96FE-DB928DF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C286-27CF-4BBB-8F55-DCB16D0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FB3B6-FBB4-4205-BF8B-F405CFB0E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F03A6-0DA4-42BD-AAAA-B0AED5DFB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EAEF-B89C-4122-B85A-B5231936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3A27-5CE2-4AC9-A3CD-49CCF564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8E71C-06E3-4AF1-AC77-81FED3EF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9376-91E1-4FAA-8EE7-B36628F7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A57A-9FF1-4791-8D03-03AA866C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6A21-C3F7-4709-839E-853852FE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C3D3-AE15-48EF-9F0B-F5849F74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3F6C-314C-44D3-B9D0-8416B46D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77E-6DBE-4D37-809F-467273BF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DE18-890D-421B-BDA7-DAE6DA3B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4A10-2CB3-4746-80A5-0ABD27D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4447-2FAA-4B3D-8147-65F74A2B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BF01-2963-412F-B2AE-6D7203F7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B5B3-C79F-44E3-95A6-6B1A5C7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E1C9-C7C8-41AE-8BF5-3BFECF732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50F00-AC8D-4B02-92CB-27A037AF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63CE7-0F83-4304-9C33-60894CB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CA15-A875-40D1-B0A7-EB21AE83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DE61-932C-4216-981B-70695D7C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3F23-52E1-40EA-A881-8179763F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106C-C3F6-4B3A-811E-FED94931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58E9-7E81-4D59-B13D-6DE8B4C0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9898E-A8A7-47ED-9938-30FCC8FA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E9546-EC1C-4622-A104-1673FE88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35D12-3123-4524-A4C4-B4DF3ADD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15503-1FBA-48B9-A401-561405E9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7659F-B71B-4EDF-BF25-534A183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7AB-A027-46F2-8485-7E8B97FC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42520-C8E5-4708-9B33-EBCA7A75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BB893-CA83-40D0-82C9-0A128BB7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34164-2FDA-4993-A517-2363757C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40073-890C-4D69-AC7D-BB24C56E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EA26C-1E72-4564-8F3A-883C893E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606E-19EC-4C8E-A2A5-A6A1EBBE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9F6C-569A-4DA4-8097-364E8666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1B8A-C718-4CE9-9AC7-A25B4D29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14F05-5494-4B1A-8271-AEA11409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ABB4-1C9A-4ABA-9C10-F28A22A9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978B-0C14-4198-84AF-CB63F16E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6720-666E-4D50-9901-D4C7D332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82B-0825-4889-AC21-657EF639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29FE5-9345-454E-AAF1-489223E77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2E39-EB7D-4507-A137-E7CD1640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E8E2-24C0-4ECC-B9DB-14CABDAD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4A0CC-7197-4EAC-80A8-D6E0C489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95F9-304C-4BED-8A79-E771FB22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F8E5-2B76-4391-80AB-8A21033E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222B-1B33-4D0A-B834-FDE3A2E4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2331-97D4-49DB-BD8D-F3EB50BD4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6E7A-6B8F-4DE8-9355-904CDCBAA11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33B7-24C4-4F1D-BD79-9349927BA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4EDC-080A-4B1C-B3D4-8CBD3E8DC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063F-1084-4FB4-B5EC-B52BF6D1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930C8-CAAC-47E0-BDB2-5D28CFAF0EEE}"/>
              </a:ext>
            </a:extLst>
          </p:cNvPr>
          <p:cNvSpPr txBox="1"/>
          <p:nvPr/>
        </p:nvSpPr>
        <p:spPr>
          <a:xfrm>
            <a:off x="1310081" y="528506"/>
            <a:ext cx="95718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4331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6E186-69A2-4F25-B415-D90E679675EA}"/>
              </a:ext>
            </a:extLst>
          </p:cNvPr>
          <p:cNvSpPr/>
          <p:nvPr/>
        </p:nvSpPr>
        <p:spPr>
          <a:xfrm>
            <a:off x="1191333" y="626969"/>
            <a:ext cx="9758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private static </a:t>
            </a:r>
            <a:r>
              <a:rPr lang="en-US" sz="3200" dirty="0" err="1"/>
              <a:t>ArrayList</a:t>
            </a:r>
            <a:r>
              <a:rPr lang="en-US" sz="3200" dirty="0"/>
              <a:t> </a:t>
            </a:r>
            <a:r>
              <a:rPr lang="en-US" sz="3200" dirty="0" err="1"/>
              <a:t>bucketSort</a:t>
            </a:r>
            <a:r>
              <a:rPr lang="en-US" sz="3200" dirty="0"/>
              <a:t>(</a:t>
            </a:r>
            <a:r>
              <a:rPr lang="en-US" sz="3200" dirty="0" err="1"/>
              <a:t>ArrayList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, int index)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3FB-F25D-470B-9A82-EA35A0B695A0}"/>
              </a:ext>
            </a:extLst>
          </p:cNvPr>
          <p:cNvCxnSpPr/>
          <p:nvPr/>
        </p:nvCxnSpPr>
        <p:spPr>
          <a:xfrm flipH="1">
            <a:off x="2357306" y="1057013"/>
            <a:ext cx="5670958" cy="1258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8328D5-C741-40C4-B605-9918182E7884}"/>
              </a:ext>
            </a:extLst>
          </p:cNvPr>
          <p:cNvCxnSpPr/>
          <p:nvPr/>
        </p:nvCxnSpPr>
        <p:spPr>
          <a:xfrm>
            <a:off x="10024844" y="1073791"/>
            <a:ext cx="159391" cy="23552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2D5D9E-60DD-4C07-84CB-F29E4DE70DB0}"/>
              </a:ext>
            </a:extLst>
          </p:cNvPr>
          <p:cNvSpPr txBox="1"/>
          <p:nvPr/>
        </p:nvSpPr>
        <p:spPr>
          <a:xfrm>
            <a:off x="746620" y="2625754"/>
            <a:ext cx="4387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layered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	Ex</a:t>
            </a:r>
          </a:p>
          <a:p>
            <a:r>
              <a:rPr lang="en-US" dirty="0"/>
              <a:t>	[1,2,3,4,5,6]</a:t>
            </a:r>
          </a:p>
          <a:p>
            <a:r>
              <a:rPr lang="en-US" dirty="0"/>
              <a:t>	Not</a:t>
            </a:r>
          </a:p>
          <a:p>
            <a:r>
              <a:rPr lang="en-US" dirty="0"/>
              <a:t>	[[1,2,3], [4,5,6], 8 , 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632BE-6712-4EF6-8A48-28110947B162}"/>
              </a:ext>
            </a:extLst>
          </p:cNvPr>
          <p:cNvSpPr txBox="1"/>
          <p:nvPr/>
        </p:nvSpPr>
        <p:spPr>
          <a:xfrm>
            <a:off x="6727971" y="3596888"/>
            <a:ext cx="50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</a:t>
            </a:r>
          </a:p>
        </p:txBody>
      </p:sp>
    </p:spTree>
    <p:extLst>
      <p:ext uri="{BB962C8B-B14F-4D97-AF65-F5344CB8AC3E}">
        <p14:creationId xmlns:p14="http://schemas.microsoft.com/office/powerpoint/2010/main" val="30566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BAA2F-0E5E-4E27-9899-974A3A7FFA32}"/>
              </a:ext>
            </a:extLst>
          </p:cNvPr>
          <p:cNvSpPr txBox="1"/>
          <p:nvPr/>
        </p:nvSpPr>
        <p:spPr>
          <a:xfrm>
            <a:off x="4565708" y="427839"/>
            <a:ext cx="3060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634CF-8359-4165-8F81-02D73C480ADB}"/>
              </a:ext>
            </a:extLst>
          </p:cNvPr>
          <p:cNvSpPr txBox="1"/>
          <p:nvPr/>
        </p:nvSpPr>
        <p:spPr>
          <a:xfrm>
            <a:off x="663429" y="3215557"/>
            <a:ext cx="1886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F95-4C71-4659-BE21-803640AD2126}"/>
              </a:ext>
            </a:extLst>
          </p:cNvPr>
          <p:cNvSpPr txBox="1"/>
          <p:nvPr/>
        </p:nvSpPr>
        <p:spPr>
          <a:xfrm>
            <a:off x="3826777" y="1751278"/>
            <a:ext cx="453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the function </a:t>
            </a:r>
            <a:r>
              <a:rPr lang="en-US" dirty="0">
                <a:solidFill>
                  <a:srgbClr val="FF0000"/>
                </a:solidFill>
              </a:rPr>
              <a:t>where to look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26BA5-85E2-41EE-92E6-57E166D679A0}"/>
              </a:ext>
            </a:extLst>
          </p:cNvPr>
          <p:cNvSpPr txBox="1"/>
          <p:nvPr/>
        </p:nvSpPr>
        <p:spPr>
          <a:xfrm>
            <a:off x="838899" y="2248250"/>
            <a:ext cx="15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index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64A902-8D44-4D9D-9A9F-E4C6EAB915E3}"/>
              </a:ext>
            </a:extLst>
          </p:cNvPr>
          <p:cNvCxnSpPr/>
          <p:nvPr/>
        </p:nvCxnSpPr>
        <p:spPr>
          <a:xfrm>
            <a:off x="1606492" y="2759978"/>
            <a:ext cx="0" cy="669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5AAA2B-611C-426E-9C25-B021E6FDB9E9}"/>
              </a:ext>
            </a:extLst>
          </p:cNvPr>
          <p:cNvSpPr txBox="1"/>
          <p:nvPr/>
        </p:nvSpPr>
        <p:spPr>
          <a:xfrm>
            <a:off x="2770463" y="3215557"/>
            <a:ext cx="1886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D33CA-F2B7-4BF4-9036-C6E29004D842}"/>
              </a:ext>
            </a:extLst>
          </p:cNvPr>
          <p:cNvSpPr txBox="1"/>
          <p:nvPr/>
        </p:nvSpPr>
        <p:spPr>
          <a:xfrm>
            <a:off x="2945933" y="2248250"/>
            <a:ext cx="15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index =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231F44-76C2-4263-A2BD-8E365D20A1AF}"/>
              </a:ext>
            </a:extLst>
          </p:cNvPr>
          <p:cNvCxnSpPr/>
          <p:nvPr/>
        </p:nvCxnSpPr>
        <p:spPr>
          <a:xfrm>
            <a:off x="3075963" y="2759978"/>
            <a:ext cx="0" cy="669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5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4FB5-C41A-4A10-8CA7-6383C9E86953}"/>
              </a:ext>
            </a:extLst>
          </p:cNvPr>
          <p:cNvSpPr txBox="1"/>
          <p:nvPr/>
        </p:nvSpPr>
        <p:spPr>
          <a:xfrm>
            <a:off x="2963411" y="394283"/>
            <a:ext cx="6265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4792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14C0B-775D-4DD0-B799-3B397974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71" y="1497477"/>
            <a:ext cx="5438257" cy="2889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8CC07-0C95-4839-8387-F031AB694490}"/>
              </a:ext>
            </a:extLst>
          </p:cNvPr>
          <p:cNvSpPr txBox="1"/>
          <p:nvPr/>
        </p:nvSpPr>
        <p:spPr>
          <a:xfrm>
            <a:off x="5714301" y="234892"/>
            <a:ext cx="763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F184C-5BEC-438C-9CB7-D4B40581AC42}"/>
              </a:ext>
            </a:extLst>
          </p:cNvPr>
          <p:cNvSpPr txBox="1"/>
          <p:nvPr/>
        </p:nvSpPr>
        <p:spPr>
          <a:xfrm>
            <a:off x="3540154" y="4621859"/>
            <a:ext cx="561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the objects in the array into string with a format</a:t>
            </a:r>
            <a:br>
              <a:rPr lang="en-US" dirty="0"/>
            </a:br>
            <a:r>
              <a:rPr lang="en-US" dirty="0"/>
              <a:t>0 0 0</a:t>
            </a:r>
          </a:p>
          <a:p>
            <a:endParaRPr lang="en-US" dirty="0"/>
          </a:p>
          <a:p>
            <a:r>
              <a:rPr lang="en-US" dirty="0"/>
              <a:t>	Ex</a:t>
            </a:r>
          </a:p>
          <a:p>
            <a:r>
              <a:rPr lang="en-US" dirty="0"/>
              <a:t>	93 - &gt; 093</a:t>
            </a:r>
          </a:p>
        </p:txBody>
      </p:sp>
    </p:spTree>
    <p:extLst>
      <p:ext uri="{BB962C8B-B14F-4D97-AF65-F5344CB8AC3E}">
        <p14:creationId xmlns:p14="http://schemas.microsoft.com/office/powerpoint/2010/main" val="343279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14C0B-775D-4DD0-B799-3B397974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71" y="1497477"/>
            <a:ext cx="5438257" cy="2889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8CC07-0C95-4839-8387-F031AB694490}"/>
              </a:ext>
            </a:extLst>
          </p:cNvPr>
          <p:cNvSpPr txBox="1"/>
          <p:nvPr/>
        </p:nvSpPr>
        <p:spPr>
          <a:xfrm>
            <a:off x="5714301" y="234892"/>
            <a:ext cx="763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F184C-5BEC-438C-9CB7-D4B40581AC42}"/>
              </a:ext>
            </a:extLst>
          </p:cNvPr>
          <p:cNvSpPr txBox="1"/>
          <p:nvPr/>
        </p:nvSpPr>
        <p:spPr>
          <a:xfrm>
            <a:off x="3540154" y="4621859"/>
            <a:ext cx="561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the objects in the array into string with a format</a:t>
            </a:r>
            <a:br>
              <a:rPr lang="en-US" dirty="0"/>
            </a:br>
            <a:r>
              <a:rPr lang="en-US" dirty="0"/>
              <a:t>0 0 0</a:t>
            </a:r>
          </a:p>
          <a:p>
            <a:endParaRPr lang="en-US" dirty="0"/>
          </a:p>
          <a:p>
            <a:r>
              <a:rPr lang="en-US" dirty="0"/>
              <a:t>	Ex</a:t>
            </a:r>
          </a:p>
          <a:p>
            <a:r>
              <a:rPr lang="en-US" dirty="0"/>
              <a:t>	93 - &gt; 093</a:t>
            </a:r>
          </a:p>
        </p:txBody>
      </p:sp>
    </p:spTree>
    <p:extLst>
      <p:ext uri="{BB962C8B-B14F-4D97-AF65-F5344CB8AC3E}">
        <p14:creationId xmlns:p14="http://schemas.microsoft.com/office/powerpoint/2010/main" val="25134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98CC07-0C95-4839-8387-F031AB694490}"/>
              </a:ext>
            </a:extLst>
          </p:cNvPr>
          <p:cNvSpPr txBox="1"/>
          <p:nvPr/>
        </p:nvSpPr>
        <p:spPr>
          <a:xfrm>
            <a:off x="5714301" y="234892"/>
            <a:ext cx="763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462A4-B106-41A9-A20A-D40699FD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71" y="1400962"/>
            <a:ext cx="7420658" cy="2552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A0784-7428-488F-AEBA-318E45E6CB43}"/>
              </a:ext>
            </a:extLst>
          </p:cNvPr>
          <p:cNvSpPr txBox="1"/>
          <p:nvPr/>
        </p:nvSpPr>
        <p:spPr>
          <a:xfrm>
            <a:off x="327171" y="4068661"/>
            <a:ext cx="4563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1 (BASE CASE)</a:t>
            </a:r>
          </a:p>
          <a:p>
            <a:pPr algn="ctr"/>
            <a:r>
              <a:rPr lang="en-US" dirty="0"/>
              <a:t>The bucket has a </a:t>
            </a:r>
            <a:r>
              <a:rPr lang="en-US" dirty="0">
                <a:solidFill>
                  <a:srgbClr val="FF0000"/>
                </a:solidFill>
              </a:rPr>
              <a:t>size of 1</a:t>
            </a:r>
          </a:p>
          <a:p>
            <a:pPr algn="ctr"/>
            <a:r>
              <a:rPr lang="en-US" dirty="0"/>
              <a:t>Meaning there exist an object in a bucket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</a:t>
            </a:r>
          </a:p>
          <a:p>
            <a:pPr algn="ctr"/>
            <a:r>
              <a:rPr lang="en-US" dirty="0"/>
              <a:t>Bucket = [123]</a:t>
            </a:r>
          </a:p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[123,456,789]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7F8A2-5643-4FF9-9AFD-2A3FF56F5196}"/>
              </a:ext>
            </a:extLst>
          </p:cNvPr>
          <p:cNvSpPr txBox="1"/>
          <p:nvPr/>
        </p:nvSpPr>
        <p:spPr>
          <a:xfrm>
            <a:off x="6477699" y="4068661"/>
            <a:ext cx="4563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2</a:t>
            </a:r>
          </a:p>
          <a:p>
            <a:pPr algn="ctr"/>
            <a:r>
              <a:rPr lang="en-US" dirty="0"/>
              <a:t>The bucket has a size of 2 or more</a:t>
            </a:r>
          </a:p>
          <a:p>
            <a:pPr algn="ctr"/>
            <a:r>
              <a:rPr lang="en-US" dirty="0"/>
              <a:t>Meaning there exist objects in a bucket but not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</a:t>
            </a:r>
          </a:p>
          <a:p>
            <a:pPr algn="ctr"/>
            <a:r>
              <a:rPr lang="en-US" dirty="0"/>
              <a:t>Bucket = [123,456,789]</a:t>
            </a:r>
          </a:p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[123]</a:t>
            </a:r>
          </a:p>
        </p:txBody>
      </p:sp>
    </p:spTree>
    <p:extLst>
      <p:ext uri="{BB962C8B-B14F-4D97-AF65-F5344CB8AC3E}">
        <p14:creationId xmlns:p14="http://schemas.microsoft.com/office/powerpoint/2010/main" val="20354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8F6EA-C818-4264-8D53-BBEBF8C0ADD9}"/>
              </a:ext>
            </a:extLst>
          </p:cNvPr>
          <p:cNvSpPr txBox="1"/>
          <p:nvPr/>
        </p:nvSpPr>
        <p:spPr>
          <a:xfrm>
            <a:off x="5143849" y="310393"/>
            <a:ext cx="1904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C83F6-FC72-4499-8966-9984801A1D61}"/>
              </a:ext>
            </a:extLst>
          </p:cNvPr>
          <p:cNvSpPr txBox="1"/>
          <p:nvPr/>
        </p:nvSpPr>
        <p:spPr>
          <a:xfrm>
            <a:off x="4353886" y="127501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the result with the bucket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1E51D-5706-40B7-86DC-136FFD8A4842}"/>
              </a:ext>
            </a:extLst>
          </p:cNvPr>
          <p:cNvSpPr txBox="1"/>
          <p:nvPr/>
        </p:nvSpPr>
        <p:spPr>
          <a:xfrm>
            <a:off x="520117" y="2281698"/>
            <a:ext cx="438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[]</a:t>
            </a:r>
          </a:p>
          <a:p>
            <a:endParaRPr lang="en-US" dirty="0"/>
          </a:p>
          <a:p>
            <a:r>
              <a:rPr lang="en-US" dirty="0"/>
              <a:t>Bucket = [012]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Result = Merge(result, bucket)</a:t>
            </a:r>
          </a:p>
          <a:p>
            <a:endParaRPr lang="en-US" dirty="0"/>
          </a:p>
          <a:p>
            <a:r>
              <a:rPr lang="en-US" dirty="0"/>
              <a:t>- &gt; result = [12]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A50EE-62B6-4E84-B24C-B4EF65E2E3B8}"/>
              </a:ext>
            </a:extLst>
          </p:cNvPr>
          <p:cNvSpPr txBox="1"/>
          <p:nvPr/>
        </p:nvSpPr>
        <p:spPr>
          <a:xfrm>
            <a:off x="6199464" y="2215985"/>
            <a:ext cx="438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[012]</a:t>
            </a:r>
          </a:p>
          <a:p>
            <a:endParaRPr lang="en-US" dirty="0"/>
          </a:p>
          <a:p>
            <a:r>
              <a:rPr lang="en-US" dirty="0"/>
              <a:t>Bucket = [390]</a:t>
            </a:r>
          </a:p>
          <a:p>
            <a:endParaRPr lang="en-US" dirty="0"/>
          </a:p>
          <a:p>
            <a:r>
              <a:rPr lang="en-US" dirty="0"/>
              <a:t>Result = Merge(result, bucket)</a:t>
            </a:r>
          </a:p>
          <a:p>
            <a:endParaRPr lang="en-US" dirty="0"/>
          </a:p>
          <a:p>
            <a:r>
              <a:rPr lang="en-US" dirty="0"/>
              <a:t>- &gt; result = [012, 390]</a:t>
            </a:r>
          </a:p>
        </p:txBody>
      </p:sp>
    </p:spTree>
    <p:extLst>
      <p:ext uri="{BB962C8B-B14F-4D97-AF65-F5344CB8AC3E}">
        <p14:creationId xmlns:p14="http://schemas.microsoft.com/office/powerpoint/2010/main" val="65587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8F6EA-C818-4264-8D53-BBEBF8C0ADD9}"/>
              </a:ext>
            </a:extLst>
          </p:cNvPr>
          <p:cNvSpPr txBox="1"/>
          <p:nvPr/>
        </p:nvSpPr>
        <p:spPr>
          <a:xfrm>
            <a:off x="5143849" y="310393"/>
            <a:ext cx="1904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CASE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C83F6-FC72-4499-8966-9984801A1D61}"/>
              </a:ext>
            </a:extLst>
          </p:cNvPr>
          <p:cNvSpPr txBox="1"/>
          <p:nvPr/>
        </p:nvSpPr>
        <p:spPr>
          <a:xfrm>
            <a:off x="2713838" y="970777"/>
            <a:ext cx="623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the result with the </a:t>
            </a:r>
            <a:r>
              <a:rPr lang="en-US" dirty="0">
                <a:solidFill>
                  <a:srgbClr val="FF0000"/>
                </a:solidFill>
              </a:rPr>
              <a:t>result of the bucket passed to the same method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Look at the next </a:t>
            </a:r>
            <a:r>
              <a:rPr lang="en-US" dirty="0">
                <a:solidFill>
                  <a:srgbClr val="FF0000"/>
                </a:solidFill>
              </a:rPr>
              <a:t>index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1E51D-5706-40B7-86DC-136FFD8A4842}"/>
              </a:ext>
            </a:extLst>
          </p:cNvPr>
          <p:cNvSpPr txBox="1"/>
          <p:nvPr/>
        </p:nvSpPr>
        <p:spPr>
          <a:xfrm>
            <a:off x="520116" y="2726158"/>
            <a:ext cx="5083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[]</a:t>
            </a:r>
          </a:p>
          <a:p>
            <a:endParaRPr lang="en-US" dirty="0"/>
          </a:p>
          <a:p>
            <a:r>
              <a:rPr lang="en-US" dirty="0"/>
              <a:t>Bucket = [100,101,102]</a:t>
            </a:r>
          </a:p>
          <a:p>
            <a:endParaRPr lang="en-US" dirty="0"/>
          </a:p>
          <a:p>
            <a:r>
              <a:rPr lang="en-US" dirty="0"/>
              <a:t>Result = Merge(result, </a:t>
            </a:r>
            <a:r>
              <a:rPr lang="en-US" dirty="0" err="1">
                <a:solidFill>
                  <a:srgbClr val="00B0F0"/>
                </a:solidFill>
              </a:rPr>
              <a:t>bucketSort</a:t>
            </a:r>
            <a:r>
              <a:rPr lang="en-US" dirty="0">
                <a:solidFill>
                  <a:srgbClr val="00B0F0"/>
                </a:solidFill>
              </a:rPr>
              <a:t>(bucket, index + 1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- &gt; result = [result of </a:t>
            </a:r>
            <a:r>
              <a:rPr lang="en-US" dirty="0" err="1"/>
              <a:t>bucketSorting</a:t>
            </a:r>
            <a:r>
              <a:rPr lang="en-US"/>
              <a:t>[100,101,102]]</a:t>
            </a:r>
            <a:endParaRPr lang="en-US" dirty="0"/>
          </a:p>
          <a:p>
            <a:r>
              <a:rPr lang="en-US" dirty="0"/>
              <a:t>- &gt; result = [123,456,789]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A50EE-62B6-4E84-B24C-B4EF65E2E3B8}"/>
              </a:ext>
            </a:extLst>
          </p:cNvPr>
          <p:cNvSpPr txBox="1"/>
          <p:nvPr/>
        </p:nvSpPr>
        <p:spPr>
          <a:xfrm>
            <a:off x="6291743" y="2725103"/>
            <a:ext cx="438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[012]</a:t>
            </a:r>
          </a:p>
          <a:p>
            <a:endParaRPr lang="en-US" dirty="0"/>
          </a:p>
          <a:p>
            <a:r>
              <a:rPr lang="en-US" dirty="0"/>
              <a:t>Bucket = [390]</a:t>
            </a:r>
          </a:p>
          <a:p>
            <a:endParaRPr lang="en-US" dirty="0"/>
          </a:p>
          <a:p>
            <a:r>
              <a:rPr lang="en-US" dirty="0"/>
              <a:t>Result = Merge(result, bucket)</a:t>
            </a:r>
          </a:p>
          <a:p>
            <a:endParaRPr lang="en-US" dirty="0"/>
          </a:p>
          <a:p>
            <a:r>
              <a:rPr lang="en-US" dirty="0"/>
              <a:t>- &gt; result = [012, 390]</a:t>
            </a:r>
          </a:p>
        </p:txBody>
      </p:sp>
    </p:spTree>
    <p:extLst>
      <p:ext uri="{BB962C8B-B14F-4D97-AF65-F5344CB8AC3E}">
        <p14:creationId xmlns:p14="http://schemas.microsoft.com/office/powerpoint/2010/main" val="280871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11</cp:revision>
  <dcterms:created xsi:type="dcterms:W3CDTF">2019-07-08T02:55:30Z</dcterms:created>
  <dcterms:modified xsi:type="dcterms:W3CDTF">2019-07-08T03:50:13Z</dcterms:modified>
</cp:coreProperties>
</file>