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4A38-0D69-4683-AA5C-2F07A7C5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07B9F-82BD-42CB-8189-9B8E5BC5D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BA32-E39A-42B8-8926-EB380195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1F20-64A5-46FE-A7EF-5756CA38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3F95-E665-4328-9B92-385ECD7F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56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233-66CA-45DD-AEF2-0B2ACE7C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986AD-74B0-465B-BBC2-66F7AA749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32CB-604C-46D1-A23D-0BE8BECF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F611-6F8F-4C43-833C-0AF402CB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9225-58FF-4E1B-976B-5B802372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938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2C9F-071F-4B1D-A130-4A696224F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BE970-E6A6-4557-89E8-F909CCD8E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BD4A-9DFA-4034-9860-1D5275CA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C8F2-FE0A-4877-B415-51949D6F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15C1-53B2-4B2E-8D98-AA55453B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249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205F-A15E-491D-B52F-75355658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6CAD-0659-4AEC-88E3-7AF0DB92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020C-0AE5-4994-B7CE-D7149ACA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9BF0-F0EF-4E77-A3CC-0C2D6C6C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1569-E52E-44F9-93F9-051D704C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814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AF04-DD02-41C1-839C-4476F2DF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AE0D-8301-457A-8AF1-4888078B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FF5A-9333-4514-8DD5-F3102CCB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CAA8-AA9D-4D7F-9948-9D1BDB28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8FBA7-C42D-439A-BC44-C4B5F5A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F18C-940C-4DCB-89F1-BD94424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884C-08CE-4EC4-87A2-0A57F021E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509B3-99D5-4676-A7B4-55698806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46D5-78F2-4E6F-BADC-3A0A174A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BFD60-8FBD-4D32-98A3-3B9EE9CD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B692A-B4EA-4847-A588-502A2554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DB62-EFE5-4F75-AE4C-6C88029D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A347-D8CA-4343-A68A-62A27E39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8039A-274D-4432-9532-91AD23FD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2F475-2540-4FF1-9C51-6CF2A08EA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713B5-19A8-4DC6-8BC5-DD9AAA23E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E5E26-D477-436C-AC84-A769CF4E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8FDEE-7D58-48CA-BD6C-1104B528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0DFC9-B844-4228-B757-ABA6E6B7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E93D-B8BF-46C6-BDC3-2D2371E2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9FB1-391C-48E0-903D-FB312E23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42317-E96B-4953-B49D-3A18DA0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3DA89-72EB-4C79-B41B-108B2D4E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77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84BCB-C19F-4954-8990-450BEB53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2D83E-2C38-45C0-B4DF-E88015EB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7A14B-9360-4A8E-ACC4-F29F3129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13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AF54-4304-4D49-95B2-95FD9D40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CB2B-B423-4003-B386-3D39D0DF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6F413-5B44-4E36-97B5-35ABC307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E1EF6-BDF9-4C0F-9E30-8FA12531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E7F4D-7BDE-4E81-AFF5-BFDFFD28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E8949-733D-4706-BA0C-1E2F99D2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105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B0EF-3EE1-4C01-BC9C-57DA6C01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243D4-D2CE-4F29-9798-736F4621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A0032-9573-4981-AE5B-6011735CD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4068D-A161-4961-98B6-AEA07879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6DEE2-F204-44F4-B931-39A48EF3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C2F03-D735-4EB2-82ED-594B0757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93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B5238-0436-406A-A158-930DEAE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B906A-88B2-433E-84E2-5178B2B0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7505-0E27-4191-A6DE-EC2A41A6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3A54-309E-4D43-8EC3-731D90C8CD93}" type="datetimeFigureOut">
              <a:rPr lang="en-PH" smtClean="0"/>
              <a:t>10/07/2019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3128-C8B0-4E27-B77C-E208E1A2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99A9-3646-450C-881D-4A96EED59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FA1D-0904-4B81-907F-586EBABD81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51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FDF00-E3BD-434B-B22C-905E97F76170}"/>
              </a:ext>
            </a:extLst>
          </p:cNvPr>
          <p:cNvSpPr txBox="1"/>
          <p:nvPr/>
        </p:nvSpPr>
        <p:spPr>
          <a:xfrm>
            <a:off x="3010930" y="1371600"/>
            <a:ext cx="66973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0" dirty="0" err="1"/>
              <a:t>Bakit</a:t>
            </a:r>
            <a:r>
              <a:rPr lang="en-PH" sz="11500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5877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7A810-DF8B-4C07-8A82-CD7955EEAB45}"/>
              </a:ext>
            </a:extLst>
          </p:cNvPr>
          <p:cNvSpPr txBox="1"/>
          <p:nvPr/>
        </p:nvSpPr>
        <p:spPr>
          <a:xfrm>
            <a:off x="5088924" y="518983"/>
            <a:ext cx="233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u="sng" dirty="0"/>
              <a:t>How it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835DD-E02C-4ACF-BB07-E85BB0C4495D}"/>
              </a:ext>
            </a:extLst>
          </p:cNvPr>
          <p:cNvSpPr/>
          <p:nvPr/>
        </p:nvSpPr>
        <p:spPr>
          <a:xfrm>
            <a:off x="3190103" y="1153414"/>
            <a:ext cx="5811793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12	15	18	11	13	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D975D-199B-4170-839A-BCF815081663}"/>
              </a:ext>
            </a:extLst>
          </p:cNvPr>
          <p:cNvSpPr txBox="1"/>
          <p:nvPr/>
        </p:nvSpPr>
        <p:spPr>
          <a:xfrm>
            <a:off x="5849673" y="2298609"/>
            <a:ext cx="4870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rgbClr val="0070C0"/>
                </a:solidFill>
              </a:rPr>
              <a:t>Step 1</a:t>
            </a:r>
          </a:p>
          <a:p>
            <a:r>
              <a:rPr lang="en-PH" sz="2800" dirty="0">
                <a:solidFill>
                  <a:schemeClr val="accent6">
                    <a:lumMod val="75000"/>
                  </a:schemeClr>
                </a:solidFill>
              </a:rPr>
              <a:t>Look at index 0 of the numbers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E6D989-2960-4B9E-9981-DC33590709F0}"/>
              </a:ext>
            </a:extLst>
          </p:cNvPr>
          <p:cNvCxnSpPr/>
          <p:nvPr/>
        </p:nvCxnSpPr>
        <p:spPr>
          <a:xfrm>
            <a:off x="3707027" y="1841157"/>
            <a:ext cx="1729946" cy="147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A718B6-3D53-4BD3-8C3E-BFFCBA1E9B9B}"/>
              </a:ext>
            </a:extLst>
          </p:cNvPr>
          <p:cNvSpPr txBox="1"/>
          <p:nvPr/>
        </p:nvSpPr>
        <p:spPr>
          <a:xfrm>
            <a:off x="5539945" y="3503422"/>
            <a:ext cx="1112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1  2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16C2F7-EBB3-432B-8781-19D50A8F51BA}"/>
              </a:ext>
            </a:extLst>
          </p:cNvPr>
          <p:cNvCxnSpPr>
            <a:cxnSpLocks/>
          </p:cNvCxnSpPr>
          <p:nvPr/>
        </p:nvCxnSpPr>
        <p:spPr>
          <a:xfrm>
            <a:off x="5770605" y="3044829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1A00CA-C055-4909-9B9C-5B7513B4CE90}"/>
              </a:ext>
            </a:extLst>
          </p:cNvPr>
          <p:cNvSpPr txBox="1"/>
          <p:nvPr/>
        </p:nvSpPr>
        <p:spPr>
          <a:xfrm>
            <a:off x="4075673" y="4268443"/>
            <a:ext cx="40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rgbClr val="0070C0"/>
                </a:solidFill>
              </a:rPr>
              <a:t>Step 2</a:t>
            </a:r>
          </a:p>
          <a:p>
            <a:r>
              <a:rPr lang="en-PH" sz="2800" dirty="0">
                <a:solidFill>
                  <a:schemeClr val="accent6">
                    <a:lumMod val="75000"/>
                  </a:schemeClr>
                </a:solidFill>
              </a:rPr>
              <a:t>Throw it in a bucket of   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EFA51F-5230-4E6A-A01D-EE99D1FFC4B3}"/>
              </a:ext>
            </a:extLst>
          </p:cNvPr>
          <p:cNvCxnSpPr>
            <a:cxnSpLocks/>
          </p:cNvCxnSpPr>
          <p:nvPr/>
        </p:nvCxnSpPr>
        <p:spPr>
          <a:xfrm>
            <a:off x="5770605" y="4154295"/>
            <a:ext cx="1778003" cy="54503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1EF5D1-A4FC-4094-995A-1007F001DA1F}"/>
              </a:ext>
            </a:extLst>
          </p:cNvPr>
          <p:cNvSpPr txBox="1"/>
          <p:nvPr/>
        </p:nvSpPr>
        <p:spPr>
          <a:xfrm>
            <a:off x="7364288" y="4702490"/>
            <a:ext cx="36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70103-4726-48D6-B4F1-40558B29FB6D}"/>
              </a:ext>
            </a:extLst>
          </p:cNvPr>
          <p:cNvSpPr txBox="1"/>
          <p:nvPr/>
        </p:nvSpPr>
        <p:spPr>
          <a:xfrm>
            <a:off x="282512" y="134262"/>
            <a:ext cx="2759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/>
              <a:t>Bakit</a:t>
            </a:r>
            <a:r>
              <a:rPr lang="en-PH" sz="4400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11215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  <p:bldP spid="9" grpId="0"/>
      <p:bldP spid="13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7A810-DF8B-4C07-8A82-CD7955EEAB45}"/>
              </a:ext>
            </a:extLst>
          </p:cNvPr>
          <p:cNvSpPr txBox="1"/>
          <p:nvPr/>
        </p:nvSpPr>
        <p:spPr>
          <a:xfrm>
            <a:off x="4928286" y="407772"/>
            <a:ext cx="233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u="sng" dirty="0"/>
              <a:t>How it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A6873C-CBF2-4979-976F-D82AD33F3E56}"/>
              </a:ext>
            </a:extLst>
          </p:cNvPr>
          <p:cNvSpPr/>
          <p:nvPr/>
        </p:nvSpPr>
        <p:spPr>
          <a:xfrm>
            <a:off x="3190103" y="1153414"/>
            <a:ext cx="5811793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12	15	18	11	13	19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6222F0-B687-49DB-89AC-9764F9FD7624}"/>
              </a:ext>
            </a:extLst>
          </p:cNvPr>
          <p:cNvCxnSpPr>
            <a:cxnSpLocks/>
          </p:cNvCxnSpPr>
          <p:nvPr/>
        </p:nvCxnSpPr>
        <p:spPr>
          <a:xfrm>
            <a:off x="370196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844E6-01AA-4174-9125-E4BD4FB8C681}"/>
              </a:ext>
            </a:extLst>
          </p:cNvPr>
          <p:cNvCxnSpPr>
            <a:cxnSpLocks/>
          </p:cNvCxnSpPr>
          <p:nvPr/>
        </p:nvCxnSpPr>
        <p:spPr>
          <a:xfrm>
            <a:off x="461636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EF72EF-6449-43FA-B673-D17063105DCC}"/>
              </a:ext>
            </a:extLst>
          </p:cNvPr>
          <p:cNvCxnSpPr>
            <a:cxnSpLocks/>
          </p:cNvCxnSpPr>
          <p:nvPr/>
        </p:nvCxnSpPr>
        <p:spPr>
          <a:xfrm>
            <a:off x="553076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C81BA-BE6B-4B28-A788-5E096E1D912A}"/>
              </a:ext>
            </a:extLst>
          </p:cNvPr>
          <p:cNvCxnSpPr>
            <a:cxnSpLocks/>
          </p:cNvCxnSpPr>
          <p:nvPr/>
        </p:nvCxnSpPr>
        <p:spPr>
          <a:xfrm>
            <a:off x="644516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E7E9B0-4F1E-4996-85C2-7C76890877D6}"/>
              </a:ext>
            </a:extLst>
          </p:cNvPr>
          <p:cNvCxnSpPr>
            <a:cxnSpLocks/>
          </p:cNvCxnSpPr>
          <p:nvPr/>
        </p:nvCxnSpPr>
        <p:spPr>
          <a:xfrm>
            <a:off x="735956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FBC259-6AEB-480E-A2FF-E2DF23421690}"/>
              </a:ext>
            </a:extLst>
          </p:cNvPr>
          <p:cNvCxnSpPr>
            <a:cxnSpLocks/>
          </p:cNvCxnSpPr>
          <p:nvPr/>
        </p:nvCxnSpPr>
        <p:spPr>
          <a:xfrm>
            <a:off x="8252454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C7456-37B4-4653-85E7-E1FBCAFAD3D9}"/>
              </a:ext>
            </a:extLst>
          </p:cNvPr>
          <p:cNvSpPr/>
          <p:nvPr/>
        </p:nvSpPr>
        <p:spPr>
          <a:xfrm>
            <a:off x="3190103" y="2568228"/>
            <a:ext cx="5811793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12	15	18	11	13	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A02B1-DF2D-4C01-AC77-ADB95EE270E6}"/>
              </a:ext>
            </a:extLst>
          </p:cNvPr>
          <p:cNvSpPr txBox="1"/>
          <p:nvPr/>
        </p:nvSpPr>
        <p:spPr>
          <a:xfrm>
            <a:off x="4009698" y="3766834"/>
            <a:ext cx="5224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rgbClr val="0070C0"/>
                </a:solidFill>
              </a:rPr>
              <a:t>Step 3</a:t>
            </a:r>
          </a:p>
          <a:p>
            <a:r>
              <a:rPr lang="en-PH" sz="2800" dirty="0">
                <a:solidFill>
                  <a:schemeClr val="accent6">
                    <a:lumMod val="75000"/>
                  </a:schemeClr>
                </a:solidFill>
              </a:rPr>
              <a:t>Check if each buckets have 1 item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E63CD-8B36-4875-B9CA-C9B593116D9E}"/>
              </a:ext>
            </a:extLst>
          </p:cNvPr>
          <p:cNvSpPr txBox="1"/>
          <p:nvPr/>
        </p:nvSpPr>
        <p:spPr>
          <a:xfrm>
            <a:off x="3807502" y="4841673"/>
            <a:ext cx="1379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5C2F6DF-4379-4E51-91F3-00F234960F22}"/>
              </a:ext>
            </a:extLst>
          </p:cNvPr>
          <p:cNvSpPr/>
          <p:nvPr/>
        </p:nvSpPr>
        <p:spPr>
          <a:xfrm>
            <a:off x="5846164" y="2129598"/>
            <a:ext cx="598991" cy="438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DCBB4-D9B8-4349-8ABE-A524724A47E4}"/>
              </a:ext>
            </a:extLst>
          </p:cNvPr>
          <p:cNvSpPr txBox="1"/>
          <p:nvPr/>
        </p:nvSpPr>
        <p:spPr>
          <a:xfrm>
            <a:off x="948903" y="2354678"/>
            <a:ext cx="3028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/>
              <a:t>Bucket of </a:t>
            </a:r>
          </a:p>
          <a:p>
            <a:r>
              <a:rPr lang="en-PH" sz="4000" dirty="0"/>
              <a:t>	</a:t>
            </a:r>
            <a:r>
              <a:rPr lang="en-PH" sz="4000" dirty="0">
                <a:solidFill>
                  <a:srgbClr val="FF0000"/>
                </a:solidFill>
              </a:rPr>
              <a:t>1s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F8F78B-EC61-4F0A-8AEE-C85CC65C851E}"/>
              </a:ext>
            </a:extLst>
          </p:cNvPr>
          <p:cNvCxnSpPr>
            <a:cxnSpLocks/>
          </p:cNvCxnSpPr>
          <p:nvPr/>
        </p:nvCxnSpPr>
        <p:spPr>
          <a:xfrm flipH="1">
            <a:off x="3612630" y="3252866"/>
            <a:ext cx="1948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78A69F-0CE8-4AD3-9928-9A581FA28C66}"/>
              </a:ext>
            </a:extLst>
          </p:cNvPr>
          <p:cNvSpPr txBox="1"/>
          <p:nvPr/>
        </p:nvSpPr>
        <p:spPr>
          <a:xfrm>
            <a:off x="7501530" y="4841673"/>
            <a:ext cx="1379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AA2F4-8668-4FEE-AE08-3AFC72E86714}"/>
              </a:ext>
            </a:extLst>
          </p:cNvPr>
          <p:cNvSpPr txBox="1"/>
          <p:nvPr/>
        </p:nvSpPr>
        <p:spPr>
          <a:xfrm>
            <a:off x="2512568" y="5479593"/>
            <a:ext cx="363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/>
              <a:t>Merge the buckets to the 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6B4BB-16BD-4EF6-9CAA-F7FDF226F5D5}"/>
              </a:ext>
            </a:extLst>
          </p:cNvPr>
          <p:cNvSpPr txBox="1"/>
          <p:nvPr/>
        </p:nvSpPr>
        <p:spPr>
          <a:xfrm>
            <a:off x="7064079" y="5543970"/>
            <a:ext cx="470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Send the bucket to be sorted;</a:t>
            </a:r>
          </a:p>
          <a:p>
            <a:r>
              <a:rPr lang="en-PH" sz="2800" dirty="0"/>
              <a:t>Where the index to look at is incremented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B9DE0-6F84-4942-8760-E9434C7C8260}"/>
              </a:ext>
            </a:extLst>
          </p:cNvPr>
          <p:cNvSpPr txBox="1"/>
          <p:nvPr/>
        </p:nvSpPr>
        <p:spPr>
          <a:xfrm>
            <a:off x="282512" y="134262"/>
            <a:ext cx="2759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/>
              <a:t>Bakit</a:t>
            </a:r>
            <a:r>
              <a:rPr lang="en-PH" sz="4400" dirty="0"/>
              <a:t> Sort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9F23F3-6E5B-4593-8369-5CDA20F82884}"/>
              </a:ext>
            </a:extLst>
          </p:cNvPr>
          <p:cNvCxnSpPr>
            <a:cxnSpLocks/>
          </p:cNvCxnSpPr>
          <p:nvPr/>
        </p:nvCxnSpPr>
        <p:spPr>
          <a:xfrm flipH="1">
            <a:off x="4544956" y="3270796"/>
            <a:ext cx="1948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727816-39B9-447B-BD8F-11E73B5B3C34}"/>
              </a:ext>
            </a:extLst>
          </p:cNvPr>
          <p:cNvCxnSpPr>
            <a:cxnSpLocks/>
          </p:cNvCxnSpPr>
          <p:nvPr/>
        </p:nvCxnSpPr>
        <p:spPr>
          <a:xfrm flipH="1">
            <a:off x="5436486" y="3273956"/>
            <a:ext cx="1948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EB790-C8D5-4779-BA84-6FEC2836FDF9}"/>
              </a:ext>
            </a:extLst>
          </p:cNvPr>
          <p:cNvCxnSpPr>
            <a:cxnSpLocks/>
          </p:cNvCxnSpPr>
          <p:nvPr/>
        </p:nvCxnSpPr>
        <p:spPr>
          <a:xfrm flipH="1">
            <a:off x="6347719" y="3236775"/>
            <a:ext cx="1948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1FD8FA-7B5E-4113-81B2-A1F77D7892F4}"/>
              </a:ext>
            </a:extLst>
          </p:cNvPr>
          <p:cNvCxnSpPr>
            <a:cxnSpLocks/>
          </p:cNvCxnSpPr>
          <p:nvPr/>
        </p:nvCxnSpPr>
        <p:spPr>
          <a:xfrm flipH="1">
            <a:off x="7260342" y="3252866"/>
            <a:ext cx="1948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2AE67-6805-4E4B-855B-E511B3AFD59D}"/>
              </a:ext>
            </a:extLst>
          </p:cNvPr>
          <p:cNvCxnSpPr>
            <a:cxnSpLocks/>
          </p:cNvCxnSpPr>
          <p:nvPr/>
        </p:nvCxnSpPr>
        <p:spPr>
          <a:xfrm flipH="1">
            <a:off x="8155018" y="3270796"/>
            <a:ext cx="1948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7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/>
      <p:bldP spid="2" grpId="0"/>
      <p:bldP spid="13" grpId="0" animBg="1"/>
      <p:bldP spid="14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7A810-DF8B-4C07-8A82-CD7955EEAB45}"/>
              </a:ext>
            </a:extLst>
          </p:cNvPr>
          <p:cNvSpPr txBox="1"/>
          <p:nvPr/>
        </p:nvSpPr>
        <p:spPr>
          <a:xfrm>
            <a:off x="4928286" y="407772"/>
            <a:ext cx="233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u="sng" dirty="0"/>
              <a:t>How it 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5E2B87-C155-4655-98E7-8B04236120D9}"/>
              </a:ext>
            </a:extLst>
          </p:cNvPr>
          <p:cNvSpPr/>
          <p:nvPr/>
        </p:nvSpPr>
        <p:spPr>
          <a:xfrm>
            <a:off x="3190102" y="1204123"/>
            <a:ext cx="5811793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12	15	18	11	13	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6D7A2-EB1C-4293-9C32-94171B6C6D1F}"/>
              </a:ext>
            </a:extLst>
          </p:cNvPr>
          <p:cNvSpPr txBox="1"/>
          <p:nvPr/>
        </p:nvSpPr>
        <p:spPr>
          <a:xfrm>
            <a:off x="5849673" y="2298609"/>
            <a:ext cx="634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rgbClr val="0070C0"/>
                </a:solidFill>
              </a:rPr>
              <a:t>Step 1</a:t>
            </a:r>
          </a:p>
          <a:p>
            <a:r>
              <a:rPr lang="en-PH" sz="2800" dirty="0">
                <a:solidFill>
                  <a:schemeClr val="accent6">
                    <a:lumMod val="75000"/>
                  </a:schemeClr>
                </a:solidFill>
              </a:rPr>
              <a:t>Look at index 1 of the numbers</a:t>
            </a:r>
          </a:p>
          <a:p>
            <a:r>
              <a:rPr lang="en-PH" sz="2800" dirty="0">
                <a:solidFill>
                  <a:schemeClr val="accent6">
                    <a:lumMod val="75000"/>
                  </a:schemeClr>
                </a:solidFill>
              </a:rPr>
              <a:t>(incremented because of previous sorting)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F3211B-F718-493D-9466-1F19A4E4FFCE}"/>
              </a:ext>
            </a:extLst>
          </p:cNvPr>
          <p:cNvCxnSpPr>
            <a:cxnSpLocks/>
          </p:cNvCxnSpPr>
          <p:nvPr/>
        </p:nvCxnSpPr>
        <p:spPr>
          <a:xfrm>
            <a:off x="3777521" y="1858780"/>
            <a:ext cx="1334125" cy="157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E0180D-5B43-4EF1-952E-0E52F10A214B}"/>
              </a:ext>
            </a:extLst>
          </p:cNvPr>
          <p:cNvSpPr txBox="1"/>
          <p:nvPr/>
        </p:nvSpPr>
        <p:spPr>
          <a:xfrm>
            <a:off x="4924606" y="3547302"/>
            <a:ext cx="1112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/>
              <a:t>1  2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C07A04-9AC6-450B-B523-689210DFED5D}"/>
              </a:ext>
            </a:extLst>
          </p:cNvPr>
          <p:cNvCxnSpPr>
            <a:cxnSpLocks/>
          </p:cNvCxnSpPr>
          <p:nvPr/>
        </p:nvCxnSpPr>
        <p:spPr>
          <a:xfrm>
            <a:off x="5699065" y="308656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3F4DF5-FF94-4D75-B299-C13B14526E8E}"/>
              </a:ext>
            </a:extLst>
          </p:cNvPr>
          <p:cNvSpPr txBox="1"/>
          <p:nvPr/>
        </p:nvSpPr>
        <p:spPr>
          <a:xfrm>
            <a:off x="4075673" y="4268443"/>
            <a:ext cx="40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rgbClr val="0070C0"/>
                </a:solidFill>
              </a:rPr>
              <a:t>Step 2</a:t>
            </a:r>
          </a:p>
          <a:p>
            <a:r>
              <a:rPr lang="en-PH" sz="2800" dirty="0">
                <a:solidFill>
                  <a:schemeClr val="accent6">
                    <a:lumMod val="75000"/>
                  </a:schemeClr>
                </a:solidFill>
              </a:rPr>
              <a:t>Throw it in a bucket of 2s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38499-802E-4D47-B0F5-4D03C17FF88D}"/>
              </a:ext>
            </a:extLst>
          </p:cNvPr>
          <p:cNvSpPr txBox="1"/>
          <p:nvPr/>
        </p:nvSpPr>
        <p:spPr>
          <a:xfrm>
            <a:off x="282512" y="134262"/>
            <a:ext cx="2759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/>
              <a:t>Bakit</a:t>
            </a:r>
            <a:r>
              <a:rPr lang="en-PH" sz="4400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5837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7A810-DF8B-4C07-8A82-CD7955EEAB45}"/>
              </a:ext>
            </a:extLst>
          </p:cNvPr>
          <p:cNvSpPr txBox="1"/>
          <p:nvPr/>
        </p:nvSpPr>
        <p:spPr>
          <a:xfrm>
            <a:off x="4928286" y="407772"/>
            <a:ext cx="233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u="sng" dirty="0"/>
              <a:t>How it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378E19-EA3C-49A0-9B88-E53FD2F50700}"/>
              </a:ext>
            </a:extLst>
          </p:cNvPr>
          <p:cNvSpPr/>
          <p:nvPr/>
        </p:nvSpPr>
        <p:spPr>
          <a:xfrm>
            <a:off x="3190103" y="1153414"/>
            <a:ext cx="5811793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12	15	18	11	13	19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ADDD8A-16C9-41F1-938C-91616384614B}"/>
              </a:ext>
            </a:extLst>
          </p:cNvPr>
          <p:cNvCxnSpPr>
            <a:cxnSpLocks/>
          </p:cNvCxnSpPr>
          <p:nvPr/>
        </p:nvCxnSpPr>
        <p:spPr>
          <a:xfrm>
            <a:off x="389683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D034BA-4C19-41B9-9A5F-47B5BD09DAAC}"/>
              </a:ext>
            </a:extLst>
          </p:cNvPr>
          <p:cNvCxnSpPr>
            <a:cxnSpLocks/>
          </p:cNvCxnSpPr>
          <p:nvPr/>
        </p:nvCxnSpPr>
        <p:spPr>
          <a:xfrm>
            <a:off x="481123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685219-19F9-4E82-B6A3-EE4C9C33AD7C}"/>
              </a:ext>
            </a:extLst>
          </p:cNvPr>
          <p:cNvCxnSpPr>
            <a:cxnSpLocks/>
          </p:cNvCxnSpPr>
          <p:nvPr/>
        </p:nvCxnSpPr>
        <p:spPr>
          <a:xfrm>
            <a:off x="572563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38CEB7-8377-40A8-A822-7EDEB4667F25}"/>
              </a:ext>
            </a:extLst>
          </p:cNvPr>
          <p:cNvCxnSpPr>
            <a:cxnSpLocks/>
          </p:cNvCxnSpPr>
          <p:nvPr/>
        </p:nvCxnSpPr>
        <p:spPr>
          <a:xfrm>
            <a:off x="664003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8FEFE5-997E-4AFB-AD37-47335E5583EF}"/>
              </a:ext>
            </a:extLst>
          </p:cNvPr>
          <p:cNvCxnSpPr>
            <a:cxnSpLocks/>
          </p:cNvCxnSpPr>
          <p:nvPr/>
        </p:nvCxnSpPr>
        <p:spPr>
          <a:xfrm>
            <a:off x="7554432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49C4ED-EF0C-431E-84B7-2E91FBCF4C7D}"/>
              </a:ext>
            </a:extLst>
          </p:cNvPr>
          <p:cNvCxnSpPr>
            <a:cxnSpLocks/>
          </p:cNvCxnSpPr>
          <p:nvPr/>
        </p:nvCxnSpPr>
        <p:spPr>
          <a:xfrm>
            <a:off x="8447324" y="775421"/>
            <a:ext cx="1" cy="533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DD44294-9FFB-440B-B0AA-7173D8F3B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2709"/>
              </p:ext>
            </p:extLst>
          </p:nvPr>
        </p:nvGraphicFramePr>
        <p:xfrm>
          <a:off x="3953315" y="2788309"/>
          <a:ext cx="4293850" cy="329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25">
                  <a:extLst>
                    <a:ext uri="{9D8B030D-6E8A-4147-A177-3AD203B41FA5}">
                      <a16:colId xmlns:a16="http://schemas.microsoft.com/office/drawing/2014/main" val="3055415879"/>
                    </a:ext>
                  </a:extLst>
                </a:gridCol>
                <a:gridCol w="2146925">
                  <a:extLst>
                    <a:ext uri="{9D8B030D-6E8A-4147-A177-3AD203B41FA5}">
                      <a16:colId xmlns:a16="http://schemas.microsoft.com/office/drawing/2014/main" val="4071765070"/>
                    </a:ext>
                  </a:extLst>
                </a:gridCol>
              </a:tblGrid>
              <a:tr h="549045">
                <a:tc>
                  <a:txBody>
                    <a:bodyPr/>
                    <a:lstStyle/>
                    <a:p>
                      <a:pPr algn="ctr"/>
                      <a:r>
                        <a:rPr lang="en-PH" sz="2800" b="0" dirty="0">
                          <a:solidFill>
                            <a:schemeClr val="tx1"/>
                          </a:solidFill>
                        </a:rPr>
                        <a:t>1s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008640"/>
                  </a:ext>
                </a:extLst>
              </a:tr>
              <a:tr h="549045">
                <a:tc>
                  <a:txBody>
                    <a:bodyPr/>
                    <a:lstStyle/>
                    <a:p>
                      <a:pPr algn="ctr"/>
                      <a:r>
                        <a:rPr lang="en-PH" sz="2800" b="0" dirty="0">
                          <a:solidFill>
                            <a:schemeClr val="tx1"/>
                          </a:solidFill>
                        </a:rPr>
                        <a:t>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458303"/>
                  </a:ext>
                </a:extLst>
              </a:tr>
              <a:tr h="549045">
                <a:tc>
                  <a:txBody>
                    <a:bodyPr/>
                    <a:lstStyle/>
                    <a:p>
                      <a:pPr algn="ctr"/>
                      <a:r>
                        <a:rPr lang="en-PH" sz="2800" b="0" dirty="0">
                          <a:solidFill>
                            <a:schemeClr val="tx1"/>
                          </a:solidFill>
                        </a:rPr>
                        <a:t>3s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154359"/>
                  </a:ext>
                </a:extLst>
              </a:tr>
              <a:tr h="549045">
                <a:tc>
                  <a:txBody>
                    <a:bodyPr/>
                    <a:lstStyle/>
                    <a:p>
                      <a:pPr algn="ctr"/>
                      <a:r>
                        <a:rPr lang="en-PH" sz="2800" b="0" dirty="0">
                          <a:solidFill>
                            <a:schemeClr val="tx1"/>
                          </a:solidFill>
                        </a:rPr>
                        <a:t>5s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31750"/>
                  </a:ext>
                </a:extLst>
              </a:tr>
              <a:tr h="549045">
                <a:tc>
                  <a:txBody>
                    <a:bodyPr/>
                    <a:lstStyle/>
                    <a:p>
                      <a:pPr algn="ctr"/>
                      <a:r>
                        <a:rPr lang="en-PH" sz="2800" b="0" dirty="0">
                          <a:solidFill>
                            <a:schemeClr val="tx1"/>
                          </a:solidFill>
                        </a:rPr>
                        <a:t>8s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34462"/>
                  </a:ext>
                </a:extLst>
              </a:tr>
              <a:tr h="549045">
                <a:tc>
                  <a:txBody>
                    <a:bodyPr/>
                    <a:lstStyle/>
                    <a:p>
                      <a:pPr algn="ctr"/>
                      <a:r>
                        <a:rPr lang="en-PH" sz="2800" b="0" dirty="0">
                          <a:solidFill>
                            <a:schemeClr val="tx1"/>
                          </a:solidFill>
                        </a:rPr>
                        <a:t>9s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477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721DA5-8D5A-4422-B788-59D900369790}"/>
              </a:ext>
            </a:extLst>
          </p:cNvPr>
          <p:cNvSpPr txBox="1"/>
          <p:nvPr/>
        </p:nvSpPr>
        <p:spPr>
          <a:xfrm>
            <a:off x="6956719" y="2803438"/>
            <a:ext cx="91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A56A2-45BC-43EB-92F9-49020CE9E468}"/>
              </a:ext>
            </a:extLst>
          </p:cNvPr>
          <p:cNvSpPr txBox="1"/>
          <p:nvPr/>
        </p:nvSpPr>
        <p:spPr>
          <a:xfrm>
            <a:off x="6956719" y="3359553"/>
            <a:ext cx="91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DDAF4-8366-423D-ABAB-8E38A59ECA72}"/>
              </a:ext>
            </a:extLst>
          </p:cNvPr>
          <p:cNvSpPr txBox="1"/>
          <p:nvPr/>
        </p:nvSpPr>
        <p:spPr>
          <a:xfrm>
            <a:off x="6956719" y="3915668"/>
            <a:ext cx="91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EB526-6A7E-44D2-859E-C64BBBB8121E}"/>
              </a:ext>
            </a:extLst>
          </p:cNvPr>
          <p:cNvSpPr txBox="1"/>
          <p:nvPr/>
        </p:nvSpPr>
        <p:spPr>
          <a:xfrm>
            <a:off x="6956719" y="4485783"/>
            <a:ext cx="91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1D19B-2048-40E4-A3A7-92C97D8705EE}"/>
              </a:ext>
            </a:extLst>
          </p:cNvPr>
          <p:cNvSpPr txBox="1"/>
          <p:nvPr/>
        </p:nvSpPr>
        <p:spPr>
          <a:xfrm>
            <a:off x="6956719" y="5041898"/>
            <a:ext cx="91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C342D-47D3-49D2-A83A-EDEA978CC7EB}"/>
              </a:ext>
            </a:extLst>
          </p:cNvPr>
          <p:cNvSpPr txBox="1"/>
          <p:nvPr/>
        </p:nvSpPr>
        <p:spPr>
          <a:xfrm>
            <a:off x="6956719" y="5542012"/>
            <a:ext cx="91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E831E-DEC0-442D-B0F7-6737E943DDAA}"/>
              </a:ext>
            </a:extLst>
          </p:cNvPr>
          <p:cNvSpPr txBox="1"/>
          <p:nvPr/>
        </p:nvSpPr>
        <p:spPr>
          <a:xfrm>
            <a:off x="282512" y="134262"/>
            <a:ext cx="2759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/>
              <a:t>Bakit</a:t>
            </a:r>
            <a:r>
              <a:rPr lang="en-PH" sz="4400" dirty="0"/>
              <a:t> Sort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58592-632A-491B-9B38-088F01C4C9B7}"/>
              </a:ext>
            </a:extLst>
          </p:cNvPr>
          <p:cNvSpPr txBox="1"/>
          <p:nvPr/>
        </p:nvSpPr>
        <p:spPr>
          <a:xfrm>
            <a:off x="4325852" y="2352020"/>
            <a:ext cx="161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Bucket of</a:t>
            </a:r>
          </a:p>
        </p:txBody>
      </p:sp>
    </p:spTree>
    <p:extLst>
      <p:ext uri="{BB962C8B-B14F-4D97-AF65-F5344CB8AC3E}">
        <p14:creationId xmlns:p14="http://schemas.microsoft.com/office/powerpoint/2010/main" val="36081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  <p:bldP spid="16" grpId="0"/>
      <p:bldP spid="18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7A810-DF8B-4C07-8A82-CD7955EEAB45}"/>
              </a:ext>
            </a:extLst>
          </p:cNvPr>
          <p:cNvSpPr txBox="1"/>
          <p:nvPr/>
        </p:nvSpPr>
        <p:spPr>
          <a:xfrm>
            <a:off x="4928286" y="407772"/>
            <a:ext cx="233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u="sng" dirty="0"/>
              <a:t>How it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1D114-EC2A-4457-9F0D-5CB0B48A2DA2}"/>
              </a:ext>
            </a:extLst>
          </p:cNvPr>
          <p:cNvSpPr/>
          <p:nvPr/>
        </p:nvSpPr>
        <p:spPr>
          <a:xfrm>
            <a:off x="3025213" y="1155913"/>
            <a:ext cx="947182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3E019-2D6C-48F6-8F76-CD86F32B36C2}"/>
              </a:ext>
            </a:extLst>
          </p:cNvPr>
          <p:cNvSpPr/>
          <p:nvPr/>
        </p:nvSpPr>
        <p:spPr>
          <a:xfrm>
            <a:off x="1333823" y="1155913"/>
            <a:ext cx="947182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A5BF8-774F-4A53-A585-E1B09987616E}"/>
              </a:ext>
            </a:extLst>
          </p:cNvPr>
          <p:cNvSpPr/>
          <p:nvPr/>
        </p:nvSpPr>
        <p:spPr>
          <a:xfrm>
            <a:off x="4716603" y="1155913"/>
            <a:ext cx="947182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C61B8-FEC2-48C1-AE1D-C18856920D0E}"/>
              </a:ext>
            </a:extLst>
          </p:cNvPr>
          <p:cNvSpPr/>
          <p:nvPr/>
        </p:nvSpPr>
        <p:spPr>
          <a:xfrm>
            <a:off x="6407993" y="1155913"/>
            <a:ext cx="947182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B842B-9B28-481D-9F7F-517A7ECD63F1}"/>
              </a:ext>
            </a:extLst>
          </p:cNvPr>
          <p:cNvSpPr/>
          <p:nvPr/>
        </p:nvSpPr>
        <p:spPr>
          <a:xfrm>
            <a:off x="8219605" y="1155913"/>
            <a:ext cx="947182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DB24F-44C6-4C28-B3FC-EBFC675B3275}"/>
              </a:ext>
            </a:extLst>
          </p:cNvPr>
          <p:cNvSpPr/>
          <p:nvPr/>
        </p:nvSpPr>
        <p:spPr>
          <a:xfrm>
            <a:off x="9910995" y="1155913"/>
            <a:ext cx="947182" cy="97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489B8-6820-4C2F-98A1-2C7A8885DA52}"/>
              </a:ext>
            </a:extLst>
          </p:cNvPr>
          <p:cNvSpPr txBox="1"/>
          <p:nvPr/>
        </p:nvSpPr>
        <p:spPr>
          <a:xfrm>
            <a:off x="1183750" y="2367174"/>
            <a:ext cx="5224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rgbClr val="0070C0"/>
                </a:solidFill>
              </a:rPr>
              <a:t>Step 3</a:t>
            </a:r>
          </a:p>
          <a:p>
            <a:r>
              <a:rPr lang="en-PH" sz="2800" dirty="0">
                <a:solidFill>
                  <a:schemeClr val="accent6">
                    <a:lumMod val="75000"/>
                  </a:schemeClr>
                </a:solidFill>
              </a:rPr>
              <a:t>Check if each buckets have 1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4FBF3-E9EC-47FE-AC6C-B42FBFABDB1F}"/>
              </a:ext>
            </a:extLst>
          </p:cNvPr>
          <p:cNvSpPr txBox="1"/>
          <p:nvPr/>
        </p:nvSpPr>
        <p:spPr>
          <a:xfrm>
            <a:off x="1183750" y="3350303"/>
            <a:ext cx="1379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A76E5-4E06-435D-9792-C7C558C9A692}"/>
              </a:ext>
            </a:extLst>
          </p:cNvPr>
          <p:cNvSpPr txBox="1"/>
          <p:nvPr/>
        </p:nvSpPr>
        <p:spPr>
          <a:xfrm>
            <a:off x="1183750" y="4058189"/>
            <a:ext cx="25937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Merge the buckets to the 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296AB8-1E6F-40AF-A1C6-C16220C4FEC1}"/>
              </a:ext>
            </a:extLst>
          </p:cNvPr>
          <p:cNvSpPr/>
          <p:nvPr/>
        </p:nvSpPr>
        <p:spPr>
          <a:xfrm>
            <a:off x="9940833" y="2490283"/>
            <a:ext cx="798885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E1BDC5-BB9C-40C4-97BE-4A93B0FFA4FC}"/>
              </a:ext>
            </a:extLst>
          </p:cNvPr>
          <p:cNvSpPr txBox="1"/>
          <p:nvPr/>
        </p:nvSpPr>
        <p:spPr>
          <a:xfrm>
            <a:off x="8693196" y="2659560"/>
            <a:ext cx="1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Initial 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F7238-431D-4F30-AB84-38DD82BD6FED}"/>
              </a:ext>
            </a:extLst>
          </p:cNvPr>
          <p:cNvSpPr/>
          <p:nvPr/>
        </p:nvSpPr>
        <p:spPr>
          <a:xfrm>
            <a:off x="6881584" y="3429000"/>
            <a:ext cx="798885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EA18C1-B25C-4787-9056-5EDE0815B7EC}"/>
              </a:ext>
            </a:extLst>
          </p:cNvPr>
          <p:cNvSpPr/>
          <p:nvPr/>
        </p:nvSpPr>
        <p:spPr>
          <a:xfrm>
            <a:off x="7963745" y="3428999"/>
            <a:ext cx="1203042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11 12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46A1EE-85C7-4195-80A2-1D162FA52FB8}"/>
              </a:ext>
            </a:extLst>
          </p:cNvPr>
          <p:cNvSpPr/>
          <p:nvPr/>
        </p:nvSpPr>
        <p:spPr>
          <a:xfrm>
            <a:off x="9418967" y="3428998"/>
            <a:ext cx="1742092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11 12 13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B563BA-9A87-4123-8070-BDAC53EB1852}"/>
              </a:ext>
            </a:extLst>
          </p:cNvPr>
          <p:cNvSpPr/>
          <p:nvPr/>
        </p:nvSpPr>
        <p:spPr>
          <a:xfrm>
            <a:off x="6851709" y="4514579"/>
            <a:ext cx="2130926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11 12 13 15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93A58D-FB6D-4F50-9880-797278ED3700}"/>
              </a:ext>
            </a:extLst>
          </p:cNvPr>
          <p:cNvSpPr/>
          <p:nvPr/>
        </p:nvSpPr>
        <p:spPr>
          <a:xfrm>
            <a:off x="9136514" y="4501982"/>
            <a:ext cx="2696897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11 12 13 15 18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199D67-5CE7-4E3D-AA84-5C5572E3BBA2}"/>
              </a:ext>
            </a:extLst>
          </p:cNvPr>
          <p:cNvSpPr/>
          <p:nvPr/>
        </p:nvSpPr>
        <p:spPr>
          <a:xfrm>
            <a:off x="8513204" y="5600158"/>
            <a:ext cx="3318337" cy="707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11 12 13 15 18 19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5E6F94-E813-4A4B-BB48-E42B88B28474}"/>
              </a:ext>
            </a:extLst>
          </p:cNvPr>
          <p:cNvSpPr txBox="1"/>
          <p:nvPr/>
        </p:nvSpPr>
        <p:spPr>
          <a:xfrm>
            <a:off x="7034027" y="5769435"/>
            <a:ext cx="14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FINAL 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C48D1-0369-4D79-9C90-9495F4779201}"/>
              </a:ext>
            </a:extLst>
          </p:cNvPr>
          <p:cNvSpPr txBox="1"/>
          <p:nvPr/>
        </p:nvSpPr>
        <p:spPr>
          <a:xfrm>
            <a:off x="282512" y="134262"/>
            <a:ext cx="2759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/>
              <a:t>Bakit</a:t>
            </a:r>
            <a:r>
              <a:rPr lang="en-PH" sz="4400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28809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2" grpId="0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7A810-DF8B-4C07-8A82-CD7955EEAB45}"/>
              </a:ext>
            </a:extLst>
          </p:cNvPr>
          <p:cNvSpPr txBox="1"/>
          <p:nvPr/>
        </p:nvSpPr>
        <p:spPr>
          <a:xfrm>
            <a:off x="4928286" y="407772"/>
            <a:ext cx="233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u="sng" dirty="0"/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90429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Stephen Degillo</dc:creator>
  <cp:lastModifiedBy>John Stephen Degillo</cp:lastModifiedBy>
  <cp:revision>6</cp:revision>
  <dcterms:created xsi:type="dcterms:W3CDTF">2019-07-10T12:00:20Z</dcterms:created>
  <dcterms:modified xsi:type="dcterms:W3CDTF">2019-07-10T12:59:54Z</dcterms:modified>
</cp:coreProperties>
</file>