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2"/>
  </p:notesMasterIdLst>
  <p:sldIdLst>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presProps" Target="pres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notesMaster" Target="notesMasters/notesMaster1.xml" /><Relationship Id="rId2" Type="http://schemas.openxmlformats.org/officeDocument/2006/relationships/slideMaster" Target="slideMasters/slideMaster1.xml" /><Relationship Id="rId16"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theme" Target="theme/theme1.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3" name="Date Placeholder 3"/>
          <p:cNvSpPr>
            <a:spLocks noGrp="1"/>
          </p:cNvSpPr>
          <p:nvPr>
            <p:ph type="dt" sz="half" idx="10"/>
          </p:nvPr>
        </p:nvSpPr>
        <p:spPr/>
        <p:txBody>
          <a:bodyPr/>
          <a:lstStyle/>
          <a:p>
            <a:fld id="{41E4F236-C3E0-4AAD-80D6-8D4E762BA684}" type="datetimeFigureOut">
              <a:rPr lang="en-US" smtClean="0"/>
              <a:t>10/6/2019</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6E13F1F6-4813-4456-B95A-86C965AA04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p:txBody>
          <a:bodyPr/>
          <a:lstStyle/>
          <a:p>
            <a:r>
              <a:rPr lang="en-US"/>
              <a:t>Click to edit Master title style</a:t>
            </a:r>
          </a:p>
        </p:txBody>
      </p:sp>
      <p:sp>
        <p:nvSpPr>
          <p:cNvPr id="104863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41E4F236-C3E0-4AAD-80D6-8D4E762BA684}" type="datetimeFigureOut">
              <a:rPr lang="en-US" smtClean="0"/>
              <a:t>10/6/2019</a:t>
            </a:fld>
            <a:endParaRPr lang="en-US"/>
          </a:p>
        </p:txBody>
      </p:sp>
      <p:sp>
        <p:nvSpPr>
          <p:cNvPr id="1048636" name="Footer Placeholder 4"/>
          <p:cNvSpPr>
            <a:spLocks noGrp="1"/>
          </p:cNvSpPr>
          <p:nvPr>
            <p:ph type="ftr" sz="quarter" idx="11"/>
          </p:nvPr>
        </p:nvSpPr>
        <p:spPr/>
        <p:txBody>
          <a:bodyPr/>
          <a:lstStyle/>
          <a:p>
            <a:endParaRPr lang="en-US"/>
          </a:p>
        </p:txBody>
      </p:sp>
      <p:sp>
        <p:nvSpPr>
          <p:cNvPr id="1048637" name="Slide Number Placeholder 5"/>
          <p:cNvSpPr>
            <a:spLocks noGrp="1"/>
          </p:cNvSpPr>
          <p:nvPr>
            <p:ph type="sldNum" sz="quarter" idx="12"/>
          </p:nvPr>
        </p:nvSpPr>
        <p:spPr/>
        <p:txBody>
          <a:bodyPr/>
          <a:lstStyle/>
          <a:p>
            <a:fld id="{6E13F1F6-4813-4456-B95A-86C965AA04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2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Date Placeholder 3"/>
          <p:cNvSpPr>
            <a:spLocks noGrp="1"/>
          </p:cNvSpPr>
          <p:nvPr>
            <p:ph type="dt" sz="half" idx="10"/>
          </p:nvPr>
        </p:nvSpPr>
        <p:spPr/>
        <p:txBody>
          <a:bodyPr/>
          <a:lstStyle/>
          <a:p>
            <a:fld id="{41E4F236-C3E0-4AAD-80D6-8D4E762BA684}" type="datetimeFigureOut">
              <a:rPr lang="en-US" smtClean="0"/>
              <a:t>10/6/2019</a:t>
            </a:fld>
            <a:endParaRPr lang="en-US"/>
          </a:p>
        </p:txBody>
      </p:sp>
      <p:sp>
        <p:nvSpPr>
          <p:cNvPr id="1048625" name="Footer Placeholder 4"/>
          <p:cNvSpPr>
            <a:spLocks noGrp="1"/>
          </p:cNvSpPr>
          <p:nvPr>
            <p:ph type="ftr" sz="quarter" idx="11"/>
          </p:nvPr>
        </p:nvSpPr>
        <p:spPr/>
        <p:txBody>
          <a:bodyPr/>
          <a:lstStyle/>
          <a:p>
            <a:endParaRPr lang="en-US"/>
          </a:p>
        </p:txBody>
      </p:sp>
      <p:sp>
        <p:nvSpPr>
          <p:cNvPr id="1048626" name="Slide Number Placeholder 5"/>
          <p:cNvSpPr>
            <a:spLocks noGrp="1"/>
          </p:cNvSpPr>
          <p:nvPr>
            <p:ph type="sldNum" sz="quarter" idx="12"/>
          </p:nvPr>
        </p:nvSpPr>
        <p:spPr/>
        <p:txBody>
          <a:bodyPr/>
          <a:lstStyle/>
          <a:p>
            <a:fld id="{6E13F1F6-4813-4456-B95A-86C965AA04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1" name="Date Placeholder 3"/>
          <p:cNvSpPr>
            <a:spLocks noGrp="1"/>
          </p:cNvSpPr>
          <p:nvPr>
            <p:ph type="dt" sz="half" idx="10"/>
          </p:nvPr>
        </p:nvSpPr>
        <p:spPr/>
        <p:txBody>
          <a:bodyPr/>
          <a:lstStyle/>
          <a:p>
            <a:fld id="{41E4F236-C3E0-4AAD-80D6-8D4E762BA684}" type="datetimeFigureOut">
              <a:rPr lang="en-US" smtClean="0"/>
              <a:t>10/6/2019</a:t>
            </a:fld>
            <a:endParaRPr lang="en-US"/>
          </a:p>
        </p:txBody>
      </p:sp>
      <p:sp>
        <p:nvSpPr>
          <p:cNvPr id="1048592" name="Footer Placeholder 4"/>
          <p:cNvSpPr>
            <a:spLocks noGrp="1"/>
          </p:cNvSpPr>
          <p:nvPr>
            <p:ph type="ftr" sz="quarter" idx="11"/>
          </p:nvPr>
        </p:nvSpPr>
        <p:spPr/>
        <p:txBody>
          <a:bodyPr/>
          <a:lstStyle/>
          <a:p>
            <a:endParaRPr lang="en-US"/>
          </a:p>
        </p:txBody>
      </p:sp>
      <p:sp>
        <p:nvSpPr>
          <p:cNvPr id="1048593" name="Slide Number Placeholder 5"/>
          <p:cNvSpPr>
            <a:spLocks noGrp="1"/>
          </p:cNvSpPr>
          <p:nvPr>
            <p:ph type="sldNum" sz="quarter" idx="12"/>
          </p:nvPr>
        </p:nvSpPr>
        <p:spPr/>
        <p:txBody>
          <a:bodyPr/>
          <a:lstStyle/>
          <a:p>
            <a:fld id="{6E13F1F6-4813-4456-B95A-86C965AA04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8"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39"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0" name="Date Placeholder 3"/>
          <p:cNvSpPr>
            <a:spLocks noGrp="1"/>
          </p:cNvSpPr>
          <p:nvPr>
            <p:ph type="dt" sz="half" idx="10"/>
          </p:nvPr>
        </p:nvSpPr>
        <p:spPr/>
        <p:txBody>
          <a:bodyPr/>
          <a:lstStyle/>
          <a:p>
            <a:fld id="{41E4F236-C3E0-4AAD-80D6-8D4E762BA684}" type="datetimeFigureOut">
              <a:rPr lang="en-US" smtClean="0"/>
              <a:t>10/6/2019</a:t>
            </a:fld>
            <a:endParaRPr lang="en-US"/>
          </a:p>
        </p:txBody>
      </p:sp>
      <p:sp>
        <p:nvSpPr>
          <p:cNvPr id="1048641" name="Footer Placeholder 4"/>
          <p:cNvSpPr>
            <a:spLocks noGrp="1"/>
          </p:cNvSpPr>
          <p:nvPr>
            <p:ph type="ftr" sz="quarter" idx="11"/>
          </p:nvPr>
        </p:nvSpPr>
        <p:spPr/>
        <p:txBody>
          <a:bodyPr/>
          <a:lstStyle/>
          <a:p>
            <a:endParaRPr lang="en-US"/>
          </a:p>
        </p:txBody>
      </p:sp>
      <p:sp>
        <p:nvSpPr>
          <p:cNvPr id="1048642" name="Slide Number Placeholder 5"/>
          <p:cNvSpPr>
            <a:spLocks noGrp="1"/>
          </p:cNvSpPr>
          <p:nvPr>
            <p:ph type="sldNum" sz="quarter" idx="12"/>
          </p:nvPr>
        </p:nvSpPr>
        <p:spPr/>
        <p:txBody>
          <a:bodyPr/>
          <a:lstStyle/>
          <a:p>
            <a:fld id="{6E13F1F6-4813-4456-B95A-86C965AA04F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a:t>Click to edit Master title style</a:t>
            </a:r>
          </a:p>
        </p:txBody>
      </p:sp>
      <p:sp>
        <p:nvSpPr>
          <p:cNvPr id="1048644"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41E4F236-C3E0-4AAD-80D6-8D4E762BA684}" type="datetimeFigureOut">
              <a:rPr lang="en-US" smtClean="0"/>
              <a:t>10/6/2019</a:t>
            </a:fld>
            <a:endParaRPr lang="en-US"/>
          </a:p>
        </p:txBody>
      </p:sp>
      <p:sp>
        <p:nvSpPr>
          <p:cNvPr id="1048647" name="Footer Placeholder 5"/>
          <p:cNvSpPr>
            <a:spLocks noGrp="1"/>
          </p:cNvSpPr>
          <p:nvPr>
            <p:ph type="ftr" sz="quarter" idx="11"/>
          </p:nvPr>
        </p:nvSpPr>
        <p:spPr/>
        <p:txBody>
          <a:bodyPr/>
          <a:lstStyle/>
          <a:p>
            <a:endParaRPr lang="en-US"/>
          </a:p>
        </p:txBody>
      </p:sp>
      <p:sp>
        <p:nvSpPr>
          <p:cNvPr id="1048648" name="Slide Number Placeholder 6"/>
          <p:cNvSpPr>
            <a:spLocks noGrp="1"/>
          </p:cNvSpPr>
          <p:nvPr>
            <p:ph type="sldNum" sz="quarter" idx="12"/>
          </p:nvPr>
        </p:nvSpPr>
        <p:spPr/>
        <p:txBody>
          <a:bodyPr/>
          <a:lstStyle/>
          <a:p>
            <a:fld id="{6E13F1F6-4813-4456-B95A-86C965AA04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839788" y="365125"/>
            <a:ext cx="10515600" cy="1325563"/>
          </a:xfrm>
        </p:spPr>
        <p:txBody>
          <a:bodyPr/>
          <a:lstStyle/>
          <a:p>
            <a:r>
              <a:rPr lang="en-US"/>
              <a:t>Click to edit Master title style</a:t>
            </a:r>
          </a:p>
        </p:txBody>
      </p:sp>
      <p:sp>
        <p:nvSpPr>
          <p:cNvPr id="1048650"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3"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41E4F236-C3E0-4AAD-80D6-8D4E762BA684}" type="datetimeFigureOut">
              <a:rPr lang="en-US" smtClean="0"/>
              <a:t>10/6/2019</a:t>
            </a:fld>
            <a:endParaRPr lang="en-US"/>
          </a:p>
        </p:txBody>
      </p:sp>
      <p:sp>
        <p:nvSpPr>
          <p:cNvPr id="1048655" name="Footer Placeholder 7"/>
          <p:cNvSpPr>
            <a:spLocks noGrp="1"/>
          </p:cNvSpPr>
          <p:nvPr>
            <p:ph type="ftr" sz="quarter" idx="11"/>
          </p:nvPr>
        </p:nvSpPr>
        <p:spPr/>
        <p:txBody>
          <a:bodyPr/>
          <a:lstStyle/>
          <a:p>
            <a:endParaRPr lang="en-US"/>
          </a:p>
        </p:txBody>
      </p:sp>
      <p:sp>
        <p:nvSpPr>
          <p:cNvPr id="1048656" name="Slide Number Placeholder 8"/>
          <p:cNvSpPr>
            <a:spLocks noGrp="1"/>
          </p:cNvSpPr>
          <p:nvPr>
            <p:ph type="sldNum" sz="quarter" idx="12"/>
          </p:nvPr>
        </p:nvSpPr>
        <p:spPr/>
        <p:txBody>
          <a:bodyPr/>
          <a:lstStyle/>
          <a:p>
            <a:fld id="{6E13F1F6-4813-4456-B95A-86C965AA04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t>Click to edit Master title style</a:t>
            </a:r>
          </a:p>
        </p:txBody>
      </p:sp>
      <p:sp>
        <p:nvSpPr>
          <p:cNvPr id="1048619" name="Date Placeholder 2"/>
          <p:cNvSpPr>
            <a:spLocks noGrp="1"/>
          </p:cNvSpPr>
          <p:nvPr>
            <p:ph type="dt" sz="half" idx="10"/>
          </p:nvPr>
        </p:nvSpPr>
        <p:spPr/>
        <p:txBody>
          <a:bodyPr/>
          <a:lstStyle/>
          <a:p>
            <a:fld id="{41E4F236-C3E0-4AAD-80D6-8D4E762BA684}" type="datetimeFigureOut">
              <a:rPr lang="en-US" smtClean="0"/>
              <a:t>10/6/2019</a:t>
            </a:fld>
            <a:endParaRPr lang="en-US"/>
          </a:p>
        </p:txBody>
      </p:sp>
      <p:sp>
        <p:nvSpPr>
          <p:cNvPr id="1048620" name="Footer Placeholder 3"/>
          <p:cNvSpPr>
            <a:spLocks noGrp="1"/>
          </p:cNvSpPr>
          <p:nvPr>
            <p:ph type="ftr" sz="quarter" idx="11"/>
          </p:nvPr>
        </p:nvSpPr>
        <p:spPr/>
        <p:txBody>
          <a:bodyPr/>
          <a:lstStyle/>
          <a:p>
            <a:endParaRPr lang="en-US"/>
          </a:p>
        </p:txBody>
      </p:sp>
      <p:sp>
        <p:nvSpPr>
          <p:cNvPr id="1048621" name="Slide Number Placeholder 4"/>
          <p:cNvSpPr>
            <a:spLocks noGrp="1"/>
          </p:cNvSpPr>
          <p:nvPr>
            <p:ph type="sldNum" sz="quarter" idx="12"/>
          </p:nvPr>
        </p:nvSpPr>
        <p:spPr/>
        <p:txBody>
          <a:bodyPr/>
          <a:lstStyle/>
          <a:p>
            <a:fld id="{6E13F1F6-4813-4456-B95A-86C965AA04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1E4F236-C3E0-4AAD-80D6-8D4E762BA684}" type="datetimeFigureOut">
              <a:rPr lang="en-US" smtClean="0"/>
              <a:t>10/6/2019</a:t>
            </a:fld>
            <a:endParaRPr lang="en-US"/>
          </a:p>
        </p:txBody>
      </p:sp>
      <p:sp>
        <p:nvSpPr>
          <p:cNvPr id="1048658" name="Footer Placeholder 2"/>
          <p:cNvSpPr>
            <a:spLocks noGrp="1"/>
          </p:cNvSpPr>
          <p:nvPr>
            <p:ph type="ftr" sz="quarter" idx="11"/>
          </p:nvPr>
        </p:nvSpPr>
        <p:spPr/>
        <p:txBody>
          <a:bodyPr/>
          <a:lstStyle/>
          <a:p>
            <a:endParaRPr lang="en-US"/>
          </a:p>
        </p:txBody>
      </p:sp>
      <p:sp>
        <p:nvSpPr>
          <p:cNvPr id="1048659" name="Slide Number Placeholder 3"/>
          <p:cNvSpPr>
            <a:spLocks noGrp="1"/>
          </p:cNvSpPr>
          <p:nvPr>
            <p:ph type="sldNum" sz="quarter" idx="12"/>
          </p:nvPr>
        </p:nvSpPr>
        <p:spPr/>
        <p:txBody>
          <a:bodyPr/>
          <a:lstStyle/>
          <a:p>
            <a:fld id="{6E13F1F6-4813-4456-B95A-86C965AA04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61"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3" name="Date Placeholder 4"/>
          <p:cNvSpPr>
            <a:spLocks noGrp="1"/>
          </p:cNvSpPr>
          <p:nvPr>
            <p:ph type="dt" sz="half" idx="10"/>
          </p:nvPr>
        </p:nvSpPr>
        <p:spPr/>
        <p:txBody>
          <a:bodyPr/>
          <a:lstStyle/>
          <a:p>
            <a:fld id="{41E4F236-C3E0-4AAD-80D6-8D4E762BA684}" type="datetimeFigureOut">
              <a:rPr lang="en-US" smtClean="0"/>
              <a:t>10/6/2019</a:t>
            </a:fld>
            <a:endParaRPr lang="en-US"/>
          </a:p>
        </p:txBody>
      </p:sp>
      <p:sp>
        <p:nvSpPr>
          <p:cNvPr id="1048664" name="Footer Placeholder 5"/>
          <p:cNvSpPr>
            <a:spLocks noGrp="1"/>
          </p:cNvSpPr>
          <p:nvPr>
            <p:ph type="ftr" sz="quarter" idx="11"/>
          </p:nvPr>
        </p:nvSpPr>
        <p:spPr/>
        <p:txBody>
          <a:bodyPr/>
          <a:lstStyle/>
          <a:p>
            <a:endParaRPr lang="en-US"/>
          </a:p>
        </p:txBody>
      </p:sp>
      <p:sp>
        <p:nvSpPr>
          <p:cNvPr id="1048665" name="Slide Number Placeholder 6"/>
          <p:cNvSpPr>
            <a:spLocks noGrp="1"/>
          </p:cNvSpPr>
          <p:nvPr>
            <p:ph type="sldNum" sz="quarter" idx="12"/>
          </p:nvPr>
        </p:nvSpPr>
        <p:spPr/>
        <p:txBody>
          <a:bodyPr/>
          <a:lstStyle/>
          <a:p>
            <a:fld id="{6E13F1F6-4813-4456-B95A-86C965AA04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28"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2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0" name="Date Placeholder 4"/>
          <p:cNvSpPr>
            <a:spLocks noGrp="1"/>
          </p:cNvSpPr>
          <p:nvPr>
            <p:ph type="dt" sz="half" idx="10"/>
          </p:nvPr>
        </p:nvSpPr>
        <p:spPr/>
        <p:txBody>
          <a:bodyPr/>
          <a:lstStyle/>
          <a:p>
            <a:fld id="{41E4F236-C3E0-4AAD-80D6-8D4E762BA684}" type="datetimeFigureOut">
              <a:rPr lang="en-US" smtClean="0"/>
              <a:t>10/6/2019</a:t>
            </a:fld>
            <a:endParaRPr lang="en-US"/>
          </a:p>
        </p:txBody>
      </p:sp>
      <p:sp>
        <p:nvSpPr>
          <p:cNvPr id="1048631" name="Footer Placeholder 5"/>
          <p:cNvSpPr>
            <a:spLocks noGrp="1"/>
          </p:cNvSpPr>
          <p:nvPr>
            <p:ph type="ftr" sz="quarter" idx="11"/>
          </p:nvPr>
        </p:nvSpPr>
        <p:spPr/>
        <p:txBody>
          <a:bodyPr/>
          <a:lstStyle/>
          <a:p>
            <a:endParaRPr lang="en-US"/>
          </a:p>
        </p:txBody>
      </p:sp>
      <p:sp>
        <p:nvSpPr>
          <p:cNvPr id="1048632" name="Slide Number Placeholder 6"/>
          <p:cNvSpPr>
            <a:spLocks noGrp="1"/>
          </p:cNvSpPr>
          <p:nvPr>
            <p:ph type="sldNum" sz="quarter" idx="12"/>
          </p:nvPr>
        </p:nvSpPr>
        <p:spPr/>
        <p:txBody>
          <a:bodyPr/>
          <a:lstStyle/>
          <a:p>
            <a:fld id="{6E13F1F6-4813-4456-B95A-86C965AA04F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4F236-C3E0-4AAD-80D6-8D4E762BA684}" type="datetimeFigureOut">
              <a:rPr lang="en-US" smtClean="0"/>
              <a:t>10/6/2019</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3F1F6-4813-4456-B95A-86C965AA04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86" name="Rectangle 7"/>
          <p:cNvSpPr>
            <a:spLocks noGrp="1" noRot="1" noChangeAspect="1" noMove="1" noResize="1" noEditPoints="1" noAdjustHandles="1" noChangeArrowheads="1" noChangeShapeType="1" noTextEdit="1"/>
          </p:cNvSpPr>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Picture 9"/>
          <p:cNvPicPr>
            <a:picLocks noGrp="1" noRot="1" noChangeAspect="1" noMove="1" noResize="1" noEditPoints="1" noAdjustHandles="1" noChangeArrowheads="1" noChangeShapeType="1" noCrop="1"/>
          </p:cNvPicPr>
          <p:nvPr/>
        </p:nvPicPr>
        <p:blipFill>
          <a:blip r:embed="rId2"/>
          <a:stretch>
            <a:fillRect/>
          </a:stretch>
        </p:blipFill>
        <p:spPr>
          <a:xfrm>
            <a:off x="0" y="0"/>
            <a:ext cx="12192000" cy="6858000"/>
          </a:xfrm>
          <a:prstGeom prst="rect">
            <a:avLst/>
          </a:prstGeom>
        </p:spPr>
      </p:pic>
      <p:sp>
        <p:nvSpPr>
          <p:cNvPr id="1048587" name="Title 1"/>
          <p:cNvSpPr>
            <a:spLocks noGrp="1"/>
          </p:cNvSpPr>
          <p:nvPr>
            <p:ph type="ctrTitle"/>
          </p:nvPr>
        </p:nvSpPr>
        <p:spPr>
          <a:xfrm>
            <a:off x="3045368" y="2043663"/>
            <a:ext cx="6105194" cy="2031055"/>
          </a:xfrm>
        </p:spPr>
        <p:txBody>
          <a:bodyPr>
            <a:normAutofit/>
          </a:bodyPr>
          <a:lstStyle/>
          <a:p>
            <a:r>
              <a:rPr lang="en-US">
                <a:solidFill>
                  <a:srgbClr val="FFFFFF"/>
                </a:solidFill>
              </a:rPr>
              <a:t>Network Flow and Matching</a:t>
            </a:r>
          </a:p>
        </p:txBody>
      </p:sp>
      <p:sp>
        <p:nvSpPr>
          <p:cNvPr id="1048588" name="Subtitle 2"/>
          <p:cNvSpPr>
            <a:spLocks noGrp="1"/>
          </p:cNvSpPr>
          <p:nvPr>
            <p:ph type="subTitle" idx="1"/>
          </p:nvPr>
        </p:nvSpPr>
        <p:spPr>
          <a:xfrm>
            <a:off x="3045368" y="4074718"/>
            <a:ext cx="6105194" cy="682079"/>
          </a:xfrm>
        </p:spPr>
        <p:txBody>
          <a:bodyPr>
            <a:normAutofit/>
          </a:bodyPr>
          <a:lstStyle/>
          <a:p>
            <a:endParaRPr lang="en-US">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94" name="Rectangle 7"/>
          <p:cNvSpPr>
            <a:spLocks noGrp="1" noRot="1" noChangeAspect="1" noMove="1" noResize="1" noEditPoints="1" noAdjustHandles="1" noChangeArrowheads="1" noChangeShapeType="1" noTextEdit="1"/>
          </p:cNvSpPr>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5" name="Rectangle 9"/>
          <p:cNvSpPr>
            <a:spLocks noGrp="1" noRot="1" noChangeAspect="1" noMove="1" noResize="1" noEditPoints="1" noAdjustHandles="1" noChangeArrowheads="1" noChangeShapeType="1" noTextEdit="1"/>
          </p:cNvSpPr>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3" name="Picture 11"/>
          <p:cNvPicPr>
            <a:picLocks noGrp="1" noRot="1" noChangeAspect="1" noMove="1" noResize="1" noEditPoints="1" noAdjustHandles="1" noChangeArrowheads="1" noChangeShapeType="1" noCrop="1"/>
          </p:cNvPicPr>
          <p:nvPr/>
        </p:nvPicPr>
        <p:blipFill>
          <a:blip r:embed="rId2"/>
          <a:stretch>
            <a:fillRect/>
          </a:stretch>
        </p:blipFill>
        <p:spPr>
          <a:xfrm>
            <a:off x="0" y="0"/>
            <a:ext cx="12192000" cy="6858000"/>
          </a:xfrm>
          <a:prstGeom prst="rect">
            <a:avLst/>
          </a:prstGeom>
        </p:spPr>
      </p:pic>
      <p:sp>
        <p:nvSpPr>
          <p:cNvPr id="1048596" name="Title 1"/>
          <p:cNvSpPr>
            <a:spLocks noGrp="1"/>
          </p:cNvSpPr>
          <p:nvPr>
            <p:ph type="title"/>
          </p:nvPr>
        </p:nvSpPr>
        <p:spPr>
          <a:xfrm>
            <a:off x="640079" y="2053641"/>
            <a:ext cx="3669161" cy="2760098"/>
          </a:xfrm>
        </p:spPr>
        <p:txBody>
          <a:bodyPr>
            <a:normAutofit/>
          </a:bodyPr>
          <a:lstStyle/>
          <a:p>
            <a:r>
              <a:rPr lang="en-US">
                <a:solidFill>
                  <a:srgbClr val="FFFFFF"/>
                </a:solidFill>
              </a:rPr>
              <a:t>Matching Graph</a:t>
            </a:r>
          </a:p>
        </p:txBody>
      </p:sp>
      <p:sp>
        <p:nvSpPr>
          <p:cNvPr id="1048597" name="Content Placeholder 2"/>
          <p:cNvSpPr>
            <a:spLocks noGrp="1"/>
          </p:cNvSpPr>
          <p:nvPr>
            <p:ph idx="1"/>
          </p:nvPr>
        </p:nvSpPr>
        <p:spPr>
          <a:xfrm>
            <a:off x="6090574" y="801866"/>
            <a:ext cx="5306084" cy="5230634"/>
          </a:xfrm>
        </p:spPr>
        <p:txBody>
          <a:bodyPr anchor="ctr">
            <a:normAutofit/>
          </a:bodyPr>
          <a:lstStyle/>
          <a:p>
            <a:r>
              <a:rPr lang="en-US" sz="2400">
                <a:solidFill>
                  <a:srgbClr val="000000"/>
                </a:solidFill>
              </a:rPr>
              <a:t>A matching graph is a subgraph of a graph where there are no edges adjacent to each other. Simply, there should not be any common vertex between any two edges.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98" name="Flowchart: Document 33"/>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9"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Examples</a:t>
            </a:r>
          </a:p>
        </p:txBody>
      </p:sp>
      <p:pic>
        <p:nvPicPr>
          <p:cNvPr id="2097154" name="Content Placeholder 17" descr="A picture containing photo, boat, different, small  Description automatically generated"/>
          <p:cNvPicPr>
            <a:picLocks noGrp="1" noChangeAspect="1"/>
          </p:cNvPicPr>
          <p:nvPr>
            <p:ph idx="1"/>
          </p:nvPr>
        </p:nvPicPr>
        <p:blipFill>
          <a:blip r:embed="rId2"/>
          <a:stretch>
            <a:fillRect/>
          </a:stretch>
        </p:blipFill>
        <p:spPr>
          <a:xfrm>
            <a:off x="4262438" y="681038"/>
            <a:ext cx="3590925" cy="2711450"/>
          </a:xfrm>
        </p:spPr>
      </p:pic>
      <p:pic>
        <p:nvPicPr>
          <p:cNvPr id="2097155" name="Picture 19" descr="A picture containing photo, boat, different, small  Description automatically generated"/>
          <p:cNvPicPr>
            <a:picLocks noChangeAspect="1"/>
          </p:cNvPicPr>
          <p:nvPr/>
        </p:nvPicPr>
        <p:blipFill>
          <a:blip r:embed="rId2"/>
          <a:stretch>
            <a:fillRect/>
          </a:stretch>
        </p:blipFill>
        <p:spPr>
          <a:xfrm>
            <a:off x="4262438" y="3475038"/>
            <a:ext cx="3576638" cy="2700338"/>
          </a:xfrm>
          <a:prstGeom prst="rect">
            <a:avLst/>
          </a:prstGeom>
        </p:spPr>
      </p:pic>
      <p:pic>
        <p:nvPicPr>
          <p:cNvPr id="2097156" name="Picture 21" descr="A picture containing photo, boat, different, small  Description automatically generated"/>
          <p:cNvPicPr>
            <a:picLocks noChangeAspect="1"/>
          </p:cNvPicPr>
          <p:nvPr/>
        </p:nvPicPr>
        <p:blipFill>
          <a:blip r:embed="rId2"/>
          <a:stretch>
            <a:fillRect/>
          </a:stretch>
        </p:blipFill>
        <p:spPr>
          <a:xfrm>
            <a:off x="7923213" y="3475038"/>
            <a:ext cx="3575050" cy="2700338"/>
          </a:xfrm>
          <a:prstGeom prst="rect">
            <a:avLst/>
          </a:prstGeom>
        </p:spPr>
      </p:pic>
      <p:pic>
        <p:nvPicPr>
          <p:cNvPr id="2097157" name="Picture 23" descr="A picture containing photo, boat, different, small  Description automatically generated"/>
          <p:cNvPicPr>
            <a:picLocks noChangeAspect="1"/>
          </p:cNvPicPr>
          <p:nvPr/>
        </p:nvPicPr>
        <p:blipFill>
          <a:blip r:embed="rId2"/>
          <a:stretch>
            <a:fillRect/>
          </a:stretch>
        </p:blipFill>
        <p:spPr>
          <a:xfrm>
            <a:off x="7937500" y="681038"/>
            <a:ext cx="3560763" cy="27114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00" name="Rectangle 14"/>
          <p:cNvSpPr>
            <a:spLocks noGrp="1" noRot="1" noChangeAspect="1" noMove="1" noResize="1" noEditPoints="1" noAdjustHandles="1" noChangeArrowheads="1" noChangeShapeType="1" noTextEdit="1"/>
          </p:cNvSpPr>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1" name="Rectangle 16"/>
          <p:cNvSpPr>
            <a:spLocks noGrp="1" noRot="1" noChangeAspect="1" noMove="1" noResize="1" noEditPoints="1" noAdjustHandles="1" noChangeArrowheads="1" noChangeShapeType="1" noTextEdit="1"/>
          </p:cNvSpPr>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8" name="Picture 18"/>
          <p:cNvPicPr>
            <a:picLocks noGrp="1" noRot="1" noChangeAspect="1" noMove="1" noResize="1" noEditPoints="1" noAdjustHandles="1" noChangeArrowheads="1" noChangeShapeType="1" noCrop="1"/>
          </p:cNvPicPr>
          <p:nvPr/>
        </p:nvPicPr>
        <p:blipFill>
          <a:blip r:embed="rId2"/>
          <a:stretch>
            <a:fillRect/>
          </a:stretch>
        </p:blipFill>
        <p:spPr>
          <a:xfrm>
            <a:off x="0" y="0"/>
            <a:ext cx="12192000" cy="6858000"/>
          </a:xfrm>
          <a:prstGeom prst="rect">
            <a:avLst/>
          </a:prstGeom>
        </p:spPr>
      </p:pic>
      <p:sp>
        <p:nvSpPr>
          <p:cNvPr id="1048602" name="Title 1"/>
          <p:cNvSpPr>
            <a:spLocks noGrp="1"/>
          </p:cNvSpPr>
          <p:nvPr>
            <p:ph type="title"/>
          </p:nvPr>
        </p:nvSpPr>
        <p:spPr>
          <a:xfrm>
            <a:off x="640079" y="2053641"/>
            <a:ext cx="3669161" cy="2760098"/>
          </a:xfrm>
        </p:spPr>
        <p:txBody>
          <a:bodyPr>
            <a:normAutofit/>
          </a:bodyPr>
          <a:lstStyle/>
          <a:p>
            <a:r>
              <a:rPr lang="en-US">
                <a:solidFill>
                  <a:srgbClr val="FFFFFF"/>
                </a:solidFill>
              </a:rPr>
              <a:t>Matching</a:t>
            </a:r>
          </a:p>
        </p:txBody>
      </p:sp>
      <p:sp>
        <p:nvSpPr>
          <p:cNvPr id="1048603" name="Content Placeholder 2"/>
          <p:cNvSpPr>
            <a:spLocks noGrp="1"/>
          </p:cNvSpPr>
          <p:nvPr>
            <p:ph idx="1"/>
          </p:nvPr>
        </p:nvSpPr>
        <p:spPr>
          <a:xfrm>
            <a:off x="6090574" y="801866"/>
            <a:ext cx="5306084" cy="5230634"/>
          </a:xfrm>
        </p:spPr>
        <p:txBody>
          <a:bodyPr anchor="ctr">
            <a:normAutofit fontScale="75000" lnSpcReduction="20000"/>
          </a:bodyPr>
          <a:lstStyle/>
          <a:p>
            <a:r>
              <a:rPr lang="en-US" sz="2400" dirty="0">
                <a:solidFill>
                  <a:srgbClr val="000000"/>
                </a:solidFill>
              </a:rPr>
              <a:t>Let ‘G’ = (V, E) be a graph. A subgraph is called a matching M(G), </a:t>
            </a:r>
            <a:r>
              <a:rPr lang="en-US" sz="2400" b="1" dirty="0">
                <a:solidFill>
                  <a:srgbClr val="000000"/>
                </a:solidFill>
              </a:rPr>
              <a:t>if each vertex of G is incident with at most one edge in M,</a:t>
            </a:r>
            <a:r>
              <a:rPr lang="en-US" sz="2400" dirty="0">
                <a:solidFill>
                  <a:srgbClr val="000000"/>
                </a:solidFill>
              </a:rPr>
              <a:t> i.e.,</a:t>
            </a:r>
          </a:p>
          <a:p>
            <a:pPr marL="0" indent="0">
              <a:buNone/>
            </a:pPr>
            <a:r>
              <a:rPr lang="en-US" sz="2400" dirty="0">
                <a:solidFill>
                  <a:srgbClr val="000000"/>
                </a:solidFill>
              </a:rPr>
              <a:t>deg(V) ≤ 1 ∀ V ∈ G</a:t>
            </a:r>
          </a:p>
          <a:p>
            <a:pPr marL="0" indent="0">
              <a:buNone/>
            </a:pPr>
            <a:r>
              <a:rPr lang="en-US" sz="2400" dirty="0">
                <a:solidFill>
                  <a:srgbClr val="000000"/>
                </a:solidFill>
              </a:rPr>
              <a:t>which means in the matching graph M(G), the vertices should have a degree of 1 or 0, where the edges should be incident from the graph G.</a:t>
            </a:r>
          </a:p>
          <a:p>
            <a:pPr marL="0" indent="0">
              <a:buNone/>
            </a:pPr>
            <a:r>
              <a:rPr lang="en-US" sz="2400" b="1" dirty="0">
                <a:solidFill>
                  <a:srgbClr val="000000"/>
                </a:solidFill>
              </a:rPr>
              <a:t>Notation</a:t>
            </a:r>
            <a:r>
              <a:rPr lang="en-US" sz="2400" dirty="0">
                <a:solidFill>
                  <a:srgbClr val="000000"/>
                </a:solidFill>
              </a:rPr>
              <a:t> − M(G)</a:t>
            </a:r>
          </a:p>
          <a:p>
            <a:pPr marL="0" indent="0">
              <a:buNone/>
            </a:pPr>
            <a:r>
              <a:rPr lang="en-US" dirty="0"/>
              <a:t>In a matching,</a:t>
            </a:r>
          </a:p>
          <a:p>
            <a:pPr marL="0" indent="0">
              <a:buNone/>
            </a:pPr>
            <a:r>
              <a:rPr lang="en-US" dirty="0"/>
              <a:t>if deg(V) = 1, then (V) is said to be matched</a:t>
            </a:r>
          </a:p>
          <a:p>
            <a:pPr marL="0" indent="0">
              <a:buNone/>
            </a:pPr>
            <a:r>
              <a:rPr lang="en-US" dirty="0"/>
              <a:t>if deg(V) = 0, then (V) is not matched.</a:t>
            </a:r>
          </a:p>
          <a:p>
            <a:pPr marL="0" indent="0">
              <a:buNone/>
            </a:pPr>
            <a:r>
              <a:rPr lang="en-US" dirty="0"/>
              <a:t>In a matching, no two edges are adjacent. It is because if any two edges are adjacent, then the degree of the vertex which is joining those two edges will have a degree of 2 which violates the matching rule.</a:t>
            </a:r>
          </a:p>
          <a:p>
            <a:pPr marL="0" indent="0">
              <a:buNone/>
            </a:pPr>
            <a:endParaRPr lang="en-US" sz="2400" dirty="0">
              <a:solidFill>
                <a:srgbClr val="000000"/>
              </a:solidFill>
            </a:endParaRPr>
          </a:p>
          <a:p>
            <a:pPr marL="0" indent="0">
              <a:buNone/>
            </a:pPr>
            <a:endParaRPr lang="en-US" sz="2400" dirty="0">
              <a:solidFill>
                <a:srgbClr val="000000"/>
              </a:solidFill>
            </a:endParaRPr>
          </a:p>
          <a:p>
            <a:endParaRPr lang="en-US" sz="24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04" name="Rectangle 7"/>
          <p:cNvSpPr>
            <a:spLocks noGrp="1" noRot="1" noChangeAspect="1" noMove="1" noResize="1" noEditPoints="1" noAdjustHandles="1" noChangeArrowheads="1" noChangeShapeType="1" noTextEdit="1"/>
          </p:cNvSpPr>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9" name="Picture 9"/>
          <p:cNvPicPr>
            <a:picLocks noGrp="1" noRot="1" noChangeAspect="1" noMove="1" noResize="1" noEditPoints="1" noAdjustHandles="1" noChangeArrowheads="1" noChangeShapeType="1" noCrop="1"/>
          </p:cNvPicPr>
          <p:nvPr/>
        </p:nvPicPr>
        <p:blipFill>
          <a:blip r:embed="rId2"/>
          <a:stretch>
            <a:fillRect/>
          </a:stretch>
        </p:blipFill>
        <p:spPr>
          <a:xfrm>
            <a:off x="0" y="0"/>
            <a:ext cx="12192000" cy="6858000"/>
          </a:xfrm>
          <a:prstGeom prst="rect">
            <a:avLst/>
          </a:prstGeom>
        </p:spPr>
      </p:pic>
      <p:sp>
        <p:nvSpPr>
          <p:cNvPr id="1048605" name="Title 1"/>
          <p:cNvSpPr>
            <a:spLocks noGrp="1"/>
          </p:cNvSpPr>
          <p:nvPr>
            <p:ph type="title"/>
          </p:nvPr>
        </p:nvSpPr>
        <p:spPr>
          <a:xfrm>
            <a:off x="1179226" y="826680"/>
            <a:ext cx="9833548" cy="1325563"/>
          </a:xfrm>
        </p:spPr>
        <p:txBody>
          <a:bodyPr>
            <a:normAutofit/>
          </a:bodyPr>
          <a:lstStyle/>
          <a:p>
            <a:pPr algn="ctr"/>
            <a:r>
              <a:rPr lang="en-US" sz="4000">
                <a:solidFill>
                  <a:srgbClr val="FFFFFF"/>
                </a:solidFill>
              </a:rPr>
              <a:t>Example</a:t>
            </a:r>
            <a:endParaRPr lang="en-US" sz="4000" dirty="0">
              <a:solidFill>
                <a:srgbClr val="FFFFFF"/>
              </a:solidFill>
            </a:endParaRPr>
          </a:p>
        </p:txBody>
      </p:sp>
      <p:pic>
        <p:nvPicPr>
          <p:cNvPr id="2097160" name="Content Placeholder 4" descr="A picture containing boat, photo, different, various  Description automatically generated"/>
          <p:cNvPicPr>
            <a:picLocks noGrp="1" noChangeAspect="1"/>
          </p:cNvPicPr>
          <p:nvPr>
            <p:ph idx="1"/>
          </p:nvPr>
        </p:nvPicPr>
        <p:blipFill>
          <a:blip r:embed="rId3"/>
          <a:stretch>
            <a:fillRect/>
          </a:stretch>
        </p:blipFill>
        <p:spPr>
          <a:xfrm>
            <a:off x="3775810" y="2398779"/>
            <a:ext cx="4499972" cy="2556973"/>
          </a:xfrm>
        </p:spPr>
      </p:pic>
      <p:sp>
        <p:nvSpPr>
          <p:cNvPr id="1048606" name="TextBox 5"/>
          <p:cNvSpPr txBox="1"/>
          <p:nvPr/>
        </p:nvSpPr>
        <p:spPr>
          <a:xfrm>
            <a:off x="1915614" y="5122219"/>
            <a:ext cx="8220364" cy="1221740"/>
          </a:xfrm>
          <a:prstGeom prst="rect">
            <a:avLst/>
          </a:prstGeom>
          <a:noFill/>
        </p:spPr>
        <p:txBody>
          <a:bodyPr wrap="square" rtlCol="0">
            <a:spAutoFit/>
          </a:bodyPr>
          <a:lstStyle/>
          <a:p>
            <a:r>
              <a:rPr lang="en-US"/>
              <a:t>For a graph given in the above example, M</a:t>
            </a:r>
            <a:r>
              <a:rPr lang="en-US" baseline="-25000"/>
              <a:t>1</a:t>
            </a:r>
            <a:r>
              <a:rPr lang="en-US"/>
              <a:t> and M</a:t>
            </a:r>
            <a:r>
              <a:rPr lang="en-US" baseline="-25000"/>
              <a:t>2</a:t>
            </a:r>
            <a:r>
              <a:rPr lang="en-US"/>
              <a:t> are the maximum matching of ‘G’ and its matching number is 2. Hence by using the graph G, we can form only the subgraphs with only 2 edges maximum. Hence we have the matching number as two.</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07" name="Rectangle 7"/>
          <p:cNvSpPr>
            <a:spLocks noGrp="1" noRot="1" noChangeAspect="1" noMove="1" noResize="1" noEditPoints="1" noAdjustHandles="1" noChangeArrowheads="1" noChangeShapeType="1" noTextEdit="1"/>
          </p:cNvSpPr>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8" name="Rectangle 9"/>
          <p:cNvSpPr>
            <a:spLocks noGrp="1" noRot="1" noChangeAspect="1" noMove="1" noResize="1" noEditPoints="1" noAdjustHandles="1" noChangeArrowheads="1" noChangeShapeType="1" noTextEdit="1"/>
          </p:cNvSpPr>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61" name="Picture 11"/>
          <p:cNvPicPr>
            <a:picLocks noGrp="1" noRot="1" noChangeAspect="1" noMove="1" noResize="1" noEditPoints="1" noAdjustHandles="1" noChangeArrowheads="1" noChangeShapeType="1" noCrop="1"/>
          </p:cNvPicPr>
          <p:nvPr/>
        </p:nvPicPr>
        <p:blipFill>
          <a:blip r:embed="rId2"/>
          <a:stretch>
            <a:fillRect/>
          </a:stretch>
        </p:blipFill>
        <p:spPr>
          <a:xfrm>
            <a:off x="0" y="0"/>
            <a:ext cx="12192000" cy="6858000"/>
          </a:xfrm>
          <a:prstGeom prst="rect">
            <a:avLst/>
          </a:prstGeom>
        </p:spPr>
      </p:pic>
      <p:sp>
        <p:nvSpPr>
          <p:cNvPr id="1048609" name="Title 1"/>
          <p:cNvSpPr>
            <a:spLocks noGrp="1"/>
          </p:cNvSpPr>
          <p:nvPr>
            <p:ph type="title"/>
          </p:nvPr>
        </p:nvSpPr>
        <p:spPr>
          <a:xfrm>
            <a:off x="640079" y="2053641"/>
            <a:ext cx="3669161" cy="2760098"/>
          </a:xfrm>
        </p:spPr>
        <p:txBody>
          <a:bodyPr>
            <a:normAutofit/>
          </a:bodyPr>
          <a:lstStyle/>
          <a:p>
            <a:r>
              <a:rPr lang="en-US" altLang="en-US" dirty="0">
                <a:solidFill>
                  <a:srgbClr val="FFFFFF"/>
                </a:solidFill>
              </a:rPr>
              <a:t>Maximal Matching</a:t>
            </a:r>
            <a:endParaRPr lang="zh-CN" altLang="en-US"/>
          </a:p>
        </p:txBody>
      </p:sp>
      <p:sp>
        <p:nvSpPr>
          <p:cNvPr id="1048610" name="Content Placeholder 2"/>
          <p:cNvSpPr>
            <a:spLocks noGrp="1"/>
          </p:cNvSpPr>
          <p:nvPr>
            <p:ph idx="1"/>
          </p:nvPr>
        </p:nvSpPr>
        <p:spPr>
          <a:xfrm>
            <a:off x="6090574" y="801866"/>
            <a:ext cx="5306084" cy="5230634"/>
          </a:xfrm>
        </p:spPr>
        <p:txBody>
          <a:bodyPr anchor="ctr">
            <a:normAutofit fontScale="96429" lnSpcReduction="20000"/>
          </a:bodyPr>
          <a:lstStyle/>
          <a:p>
            <a:r>
              <a:rPr lang="en-US" dirty="0"/>
              <a:t>maximal matching is a matching M of a graph G with the property that if any edge not in M is added to M, it is no longer a matching, that is, M is maximal if it is not a subset of any other matching in graph G. In other words, a matching M of a graph G is maximal if every edge in G has a non-empty intersection with at least one edge in M. The following figure shows examples of maximal matchings (red) in three graphs.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1" name="Rectangle 7"/>
          <p:cNvSpPr>
            <a:spLocks noGrp="1" noRot="1" noChangeAspect="1" noMove="1" noResize="1" noEditPoints="1" noAdjustHandles="1" noChangeArrowheads="1" noChangeShapeType="1" noTextEdit="1"/>
          </p:cNvSpPr>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2" name="Rectangle 9"/>
          <p:cNvSpPr>
            <a:spLocks noGrp="1" noRot="1" noChangeAspect="1" noMove="1" noResize="1" noEditPoints="1" noAdjustHandles="1" noChangeArrowheads="1" noChangeShapeType="1" noTextEdit="1"/>
          </p:cNvSpPr>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62" name="Picture 11"/>
          <p:cNvPicPr>
            <a:picLocks noGrp="1" noRot="1" noChangeAspect="1" noMove="1" noResize="1" noEditPoints="1" noAdjustHandles="1" noChangeArrowheads="1" noChangeShapeType="1" noCrop="1"/>
          </p:cNvPicPr>
          <p:nvPr/>
        </p:nvPicPr>
        <p:blipFill>
          <a:blip r:embed="rId2"/>
          <a:stretch>
            <a:fillRect/>
          </a:stretch>
        </p:blipFill>
        <p:spPr>
          <a:xfrm>
            <a:off x="0" y="0"/>
            <a:ext cx="12192000" cy="6858000"/>
          </a:xfrm>
          <a:prstGeom prst="rect">
            <a:avLst/>
          </a:prstGeom>
        </p:spPr>
      </p:pic>
      <p:sp>
        <p:nvSpPr>
          <p:cNvPr id="1048613" name="Title 1"/>
          <p:cNvSpPr>
            <a:spLocks noGrp="1"/>
          </p:cNvSpPr>
          <p:nvPr>
            <p:ph type="title"/>
          </p:nvPr>
        </p:nvSpPr>
        <p:spPr>
          <a:xfrm>
            <a:off x="640079" y="2053641"/>
            <a:ext cx="3669161" cy="2760098"/>
          </a:xfrm>
        </p:spPr>
        <p:txBody>
          <a:bodyPr>
            <a:normAutofit/>
          </a:bodyPr>
          <a:lstStyle/>
          <a:p>
            <a:r>
              <a:rPr lang="en-US" dirty="0">
                <a:solidFill>
                  <a:srgbClr val="FFFFFF"/>
                </a:solidFill>
              </a:rPr>
              <a:t>Maximum Matching</a:t>
            </a:r>
          </a:p>
        </p:txBody>
      </p:sp>
      <p:sp>
        <p:nvSpPr>
          <p:cNvPr id="1048614" name="Content Placeholder 2"/>
          <p:cNvSpPr>
            <a:spLocks noGrp="1"/>
          </p:cNvSpPr>
          <p:nvPr>
            <p:ph idx="1"/>
          </p:nvPr>
        </p:nvSpPr>
        <p:spPr>
          <a:xfrm>
            <a:off x="6090574" y="801866"/>
            <a:ext cx="5306084" cy="5230634"/>
          </a:xfrm>
        </p:spPr>
        <p:txBody>
          <a:bodyPr anchor="ctr">
            <a:normAutofit/>
          </a:bodyPr>
          <a:lstStyle/>
          <a:p>
            <a:pPr marL="0" indent="0">
              <a:buNone/>
            </a:pPr>
            <a:r>
              <a:rPr lang="en-US" dirty="0"/>
              <a:t>It is also known as largest maximal matching. Maximum matching is defined as the maximal matching with maximum number of edges.</a:t>
            </a:r>
          </a:p>
          <a:p>
            <a:pPr marL="0" indent="0">
              <a:buNone/>
            </a:pPr>
            <a:r>
              <a:rPr lang="en-US" dirty="0"/>
              <a:t>The number of edges in the maximum matching of ‘G’ is called its </a:t>
            </a:r>
            <a:r>
              <a:rPr lang="en-US" b="1" dirty="0"/>
              <a:t>matching number</a:t>
            </a:r>
            <a:r>
              <a:rPr lang="en-US" dirty="0"/>
              <a:t>.</a:t>
            </a:r>
          </a:p>
          <a:p>
            <a:pPr marL="0" indent="0">
              <a:buNone/>
            </a:pPr>
            <a:endParaRPr lang="en-US" sz="2400"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15" name="Rectangle 7"/>
          <p:cNvSpPr>
            <a:spLocks noGrp="1" noRot="1" noChangeAspect="1" noMove="1" noResize="1" noEditPoints="1" noAdjustHandles="1" noChangeArrowheads="1" noChangeShapeType="1" noTextEdit="1"/>
          </p:cNvSpPr>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63" name="Picture 9"/>
          <p:cNvPicPr>
            <a:picLocks noGrp="1" noRot="1" noChangeAspect="1" noMove="1" noResize="1" noEditPoints="1" noAdjustHandles="1" noChangeArrowheads="1" noChangeShapeType="1" noCrop="1"/>
          </p:cNvPicPr>
          <p:nvPr/>
        </p:nvPicPr>
        <p:blipFill>
          <a:blip r:embed="rId2"/>
          <a:stretch>
            <a:fillRect/>
          </a:stretch>
        </p:blipFill>
        <p:spPr>
          <a:xfrm>
            <a:off x="549182" y="-158929"/>
            <a:ext cx="12192000" cy="6858000"/>
          </a:xfrm>
          <a:prstGeom prst="rect">
            <a:avLst/>
          </a:prstGeom>
        </p:spPr>
      </p:pic>
      <p:sp>
        <p:nvSpPr>
          <p:cNvPr id="1048616" name="Title 1"/>
          <p:cNvSpPr>
            <a:spLocks noGrp="1"/>
          </p:cNvSpPr>
          <p:nvPr>
            <p:ph type="title"/>
          </p:nvPr>
        </p:nvSpPr>
        <p:spPr>
          <a:xfrm>
            <a:off x="1179226" y="826680"/>
            <a:ext cx="9833548" cy="1325563"/>
          </a:xfrm>
        </p:spPr>
        <p:txBody>
          <a:bodyPr>
            <a:normAutofit/>
          </a:bodyPr>
          <a:lstStyle/>
          <a:p>
            <a:pPr algn="ctr"/>
            <a:r>
              <a:rPr lang="en-US" altLang="en-US">
                <a:solidFill>
                  <a:schemeClr val="bg1"/>
                </a:solidFill>
              </a:rPr>
              <a:t>Maximum Bipartate Matching</a:t>
            </a:r>
            <a:endParaRPr lang="zh-CN" altLang="en-US">
              <a:solidFill>
                <a:schemeClr val="bg1"/>
              </a:solidFill>
            </a:endParaRPr>
          </a:p>
        </p:txBody>
      </p:sp>
      <p:sp>
        <p:nvSpPr>
          <p:cNvPr id="1048617" name="TextBox 5"/>
          <p:cNvSpPr txBox="1"/>
          <p:nvPr/>
        </p:nvSpPr>
        <p:spPr>
          <a:xfrm>
            <a:off x="3325091" y="5366327"/>
            <a:ext cx="5486400" cy="624841"/>
          </a:xfrm>
          <a:prstGeom prst="rect">
            <a:avLst/>
          </a:prstGeom>
          <a:noFill/>
        </p:spPr>
        <p:txBody>
          <a:bodyPr wrap="square" rtlCol="0">
            <a:spAutoFit/>
          </a:bodyPr>
          <a:lstStyle/>
          <a:p>
            <a:endParaRPr/>
          </a:p>
          <a:p>
            <a:endParaRPr lang="en-US" dirty="0"/>
          </a:p>
        </p:txBody>
      </p:sp>
      <p:sp>
        <p:nvSpPr>
          <p:cNvPr id="1048672" name="TextBox 1048671"/>
          <p:cNvSpPr txBox="1"/>
          <p:nvPr/>
        </p:nvSpPr>
        <p:spPr>
          <a:xfrm>
            <a:off x="2419404" y="2450269"/>
            <a:ext cx="7021641" cy="3863341"/>
          </a:xfrm>
          <a:prstGeom prst="rect">
            <a:avLst/>
          </a:prstGeom>
        </p:spPr>
        <p:txBody>
          <a:bodyPr wrap="square" rtlCol="0">
            <a:spAutoFit/>
          </a:bodyPr>
          <a:lstStyle/>
          <a:p>
            <a:r>
              <a:rPr lang="en-US" sz="2800">
                <a:solidFill>
                  <a:srgbClr val="000000"/>
                </a:solidFill>
              </a:rPr>
              <a:t>A matching in a Bipartite Graph is a set of the edges chosen in such a way that no two edges share an endpoint. A maximum matching is a matching of maximum size (maximum number of edges). In a maximum matching, if any edge is added to it, it is no longer a matching. There can be more than one maximum matchings for a given Bipartite Graph.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47929-2539-5C4C-B577-74E1A29ED7CC}"/>
              </a:ext>
            </a:extLst>
          </p:cNvPr>
          <p:cNvSpPr>
            <a:spLocks noGrp="1"/>
          </p:cNvSpPr>
          <p:nvPr>
            <p:ph type="title"/>
          </p:nvPr>
        </p:nvSpPr>
        <p:spPr/>
        <p:txBody>
          <a:bodyPr/>
          <a:lstStyle/>
          <a:p>
            <a:pPr algn="ctr"/>
            <a:r>
              <a:rPr lang="en-US"/>
              <a:t>Perfect Matching</a:t>
            </a:r>
          </a:p>
        </p:txBody>
      </p:sp>
      <p:sp>
        <p:nvSpPr>
          <p:cNvPr id="3" name="Content Placeholder 2">
            <a:extLst>
              <a:ext uri="{FF2B5EF4-FFF2-40B4-BE49-F238E27FC236}">
                <a16:creationId xmlns:a16="http://schemas.microsoft.com/office/drawing/2014/main" id="{382EFA27-E57F-984F-81E0-0C4DBB699D1C}"/>
              </a:ext>
            </a:extLst>
          </p:cNvPr>
          <p:cNvSpPr>
            <a:spLocks noGrp="1"/>
          </p:cNvSpPr>
          <p:nvPr>
            <p:ph idx="1"/>
          </p:nvPr>
        </p:nvSpPr>
        <p:spPr>
          <a:xfrm>
            <a:off x="838200" y="1527969"/>
            <a:ext cx="10515600" cy="4351338"/>
          </a:xfrm>
        </p:spPr>
        <p:txBody>
          <a:bodyPr/>
          <a:lstStyle/>
          <a:p>
            <a:pPr marL="0" indent="0">
              <a:buNone/>
            </a:pPr>
            <a:r>
              <a:rPr lang="en-US"/>
              <a:t>A perfect matching (a.k.a. 1-factor) is a matching which matches all vertices of the graph. That is, every vertex of the graph is incident to exactly one edge of the matching. Every perfect matching is maximum and hence maximal. In some literature, the term complete matching is used. In the above figure, only part (b) shows a perfect matching. A perfect matching is also a minimum-size edge cover. Thus, ν(G) ≤ ρ(G) , that is, the size of a maximum matching is no larger than the size of a minimum edge cover. A perfect matching can only occur when the graph has an even number of vertices.</a:t>
            </a:r>
          </a:p>
        </p:txBody>
      </p:sp>
    </p:spTree>
    <p:extLst>
      <p:ext uri="{BB962C8B-B14F-4D97-AF65-F5344CB8AC3E}">
        <p14:creationId xmlns:p14="http://schemas.microsoft.com/office/powerpoint/2010/main" val="1904420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482D8B-DA28-DE4D-8490-188DD312F2B3}">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Network Flow and Matching</vt:lpstr>
      <vt:lpstr>Matching Graph</vt:lpstr>
      <vt:lpstr>Examples</vt:lpstr>
      <vt:lpstr>Matching</vt:lpstr>
      <vt:lpstr>Example</vt:lpstr>
      <vt:lpstr>Maximal Matching</vt:lpstr>
      <vt:lpstr>Maximum Matching</vt:lpstr>
      <vt:lpstr>Maximum Bipartate Matching</vt:lpstr>
      <vt:lpstr>Perfect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Flow and Matching</dc:title>
  <dc:creator>SEL10</dc:creator>
  <cp:lastModifiedBy>Kyle Tingson</cp:lastModifiedBy>
  <cp:revision>3</cp:revision>
  <dcterms:created xsi:type="dcterms:W3CDTF">2019-10-02T02:32:36Z</dcterms:created>
  <dcterms:modified xsi:type="dcterms:W3CDTF">2019-10-06T11:02:29Z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0x010100454030D068EF5B44819C827F3F09AACB</vt:lpwstr>
  </property>
</Properties>
</file>