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4"/>
  </p:notesMasterIdLst>
  <p:sldIdLst>
    <p:sldId id="280" r:id="rId2"/>
    <p:sldId id="28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86" d="100"/>
          <a:sy n="86" d="100"/>
        </p:scale>
        <p:origin x="9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3917A-CD5D-421D-9D78-91C29F87E249}" type="datetimeFigureOut">
              <a:rPr lang="en-AU" smtClean="0"/>
              <a:t>11/10/2016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53A48-5900-4AD0-B12E-A430534C52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33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1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0B6-32E8-BC44-A8A9-88CC8DBEFED4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1F69-5DA4-7B48-8891-48164059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fia Pro Regular" charset="0"/>
              </a:defRPr>
            </a:lvl1pPr>
          </a:lstStyle>
          <a:p>
            <a:fld id="{E09790B6-32E8-BC44-A8A9-88CC8DBEFED4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fia Pro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fia Pro Regular" charset="0"/>
              </a:defRPr>
            </a:lvl1pPr>
          </a:lstStyle>
          <a:p>
            <a:fld id="{37C51F69-5DA4-7B48-8891-48164059E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2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fia Pro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fia Pro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fia Pro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fia Pro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fia Pro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fia Pro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664" y="349269"/>
            <a:ext cx="8476091" cy="4754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Gene-</a:t>
            </a:r>
            <a:r>
              <a:rPr lang="en-AU" b="1" dirty="0" err="1"/>
              <a:t>Plex</a:t>
            </a:r>
            <a:r>
              <a:rPr lang="en-AU" b="1" dirty="0"/>
              <a:t> Extractor Deck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5086" y="3654360"/>
            <a:ext cx="1900361" cy="11158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Clinical Samples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5085" y="2335768"/>
            <a:ext cx="1900361" cy="111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Tips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085" y="1017176"/>
            <a:ext cx="1900361" cy="111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Tips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1851" y="3654360"/>
            <a:ext cx="1900361" cy="11158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Samples 1 - 8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1850" y="2335768"/>
            <a:ext cx="1900361" cy="11158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Samples 9 - 16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11850" y="1017176"/>
            <a:ext cx="1900361" cy="11158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Samples 17 - 24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4825" y="3052713"/>
            <a:ext cx="1000538" cy="15266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Waste Separation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4825" y="1348479"/>
            <a:ext cx="1000538" cy="15266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Chemical Storage</a:t>
            </a:r>
          </a:p>
        </p:txBody>
      </p:sp>
    </p:spTree>
    <p:extLst>
      <p:ext uri="{BB962C8B-B14F-4D97-AF65-F5344CB8AC3E}">
        <p14:creationId xmlns:p14="http://schemas.microsoft.com/office/powerpoint/2010/main" val="92602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/>
          <p:cNvSpPr/>
          <p:nvPr/>
        </p:nvSpPr>
        <p:spPr>
          <a:xfrm>
            <a:off x="1507375" y="770313"/>
            <a:ext cx="5760000" cy="4320000"/>
          </a:xfrm>
          <a:prstGeom prst="roundRect">
            <a:avLst>
              <a:gd name="adj" fmla="val 80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/>
          <p:cNvSpPr/>
          <p:nvPr/>
        </p:nvSpPr>
        <p:spPr>
          <a:xfrm>
            <a:off x="1767840" y="99198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1767840" y="165977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1767840" y="232756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1767840" y="433093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2435630" y="99198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2435630" y="165977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2435630" y="232756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2435630" y="2995355"/>
            <a:ext cx="515390" cy="515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2435630" y="3663145"/>
            <a:ext cx="515390" cy="515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2435630" y="433093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3133902" y="99198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3133902" y="165977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3133902" y="232756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3133902" y="2995355"/>
            <a:ext cx="515390" cy="515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3133902" y="3663145"/>
            <a:ext cx="515390" cy="515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3133902" y="433093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3801692" y="99198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3801692" y="165977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3801692" y="232756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3801692" y="3663145"/>
            <a:ext cx="515390" cy="515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3801692" y="433093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/>
          <p:cNvSpPr/>
          <p:nvPr/>
        </p:nvSpPr>
        <p:spPr>
          <a:xfrm>
            <a:off x="4469482" y="99198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/>
          <p:cNvSpPr/>
          <p:nvPr/>
        </p:nvSpPr>
        <p:spPr>
          <a:xfrm>
            <a:off x="4469482" y="165977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469482" y="232756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/>
          <p:cNvSpPr/>
          <p:nvPr/>
        </p:nvSpPr>
        <p:spPr>
          <a:xfrm>
            <a:off x="4469482" y="2995355"/>
            <a:ext cx="515390" cy="515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/>
          <p:cNvSpPr/>
          <p:nvPr/>
        </p:nvSpPr>
        <p:spPr>
          <a:xfrm>
            <a:off x="4469482" y="433093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5137272" y="99198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5137272" y="165977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5137272" y="232756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5137272" y="2995355"/>
            <a:ext cx="515390" cy="515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5137272" y="3663145"/>
            <a:ext cx="515390" cy="515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5137272" y="433093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5805062" y="99198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5805062" y="165977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/>
          <p:cNvSpPr/>
          <p:nvPr/>
        </p:nvSpPr>
        <p:spPr>
          <a:xfrm>
            <a:off x="5805062" y="232756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/>
          <p:cNvSpPr/>
          <p:nvPr/>
        </p:nvSpPr>
        <p:spPr>
          <a:xfrm>
            <a:off x="5805062" y="2995355"/>
            <a:ext cx="515390" cy="515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/>
          <p:cNvSpPr/>
          <p:nvPr/>
        </p:nvSpPr>
        <p:spPr>
          <a:xfrm>
            <a:off x="5805062" y="3663145"/>
            <a:ext cx="515390" cy="5153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/>
          <p:cNvSpPr/>
          <p:nvPr/>
        </p:nvSpPr>
        <p:spPr>
          <a:xfrm>
            <a:off x="5805062" y="433093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/>
          <p:cNvSpPr/>
          <p:nvPr/>
        </p:nvSpPr>
        <p:spPr>
          <a:xfrm>
            <a:off x="6472852" y="99198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/>
          <p:cNvSpPr/>
          <p:nvPr/>
        </p:nvSpPr>
        <p:spPr>
          <a:xfrm>
            <a:off x="6472852" y="165977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/>
          <p:cNvSpPr/>
          <p:nvPr/>
        </p:nvSpPr>
        <p:spPr>
          <a:xfrm>
            <a:off x="6472852" y="232756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2" name="Group 51"/>
          <p:cNvGrpSpPr/>
          <p:nvPr/>
        </p:nvGrpSpPr>
        <p:grpSpPr>
          <a:xfrm>
            <a:off x="1767840" y="2995355"/>
            <a:ext cx="5220402" cy="1183180"/>
            <a:chOff x="1767840" y="2995355"/>
            <a:chExt cx="5220402" cy="1183180"/>
          </a:xfrm>
        </p:grpSpPr>
        <p:sp>
          <p:nvSpPr>
            <p:cNvPr id="7" name="Oval 6"/>
            <p:cNvSpPr/>
            <p:nvPr/>
          </p:nvSpPr>
          <p:spPr>
            <a:xfrm>
              <a:off x="1767840" y="2995355"/>
              <a:ext cx="515390" cy="515390"/>
            </a:xfrm>
            <a:prstGeom prst="ellipse">
              <a:avLst/>
            </a:prstGeom>
            <a:ln w="571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1767840" y="3663145"/>
              <a:ext cx="515390" cy="515390"/>
            </a:xfrm>
            <a:prstGeom prst="ellipse">
              <a:avLst/>
            </a:prstGeom>
            <a:ln w="571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/>
            <p:cNvSpPr/>
            <p:nvPr/>
          </p:nvSpPr>
          <p:spPr>
            <a:xfrm>
              <a:off x="3801692" y="2995355"/>
              <a:ext cx="515390" cy="515390"/>
            </a:xfrm>
            <a:prstGeom prst="ellipse">
              <a:avLst/>
            </a:prstGeom>
            <a:ln w="571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/>
            <p:cNvSpPr/>
            <p:nvPr/>
          </p:nvSpPr>
          <p:spPr>
            <a:xfrm>
              <a:off x="4469482" y="3663145"/>
              <a:ext cx="515390" cy="515390"/>
            </a:xfrm>
            <a:prstGeom prst="ellipse">
              <a:avLst/>
            </a:prstGeom>
            <a:ln w="571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/>
            <p:cNvSpPr/>
            <p:nvPr/>
          </p:nvSpPr>
          <p:spPr>
            <a:xfrm>
              <a:off x="6472852" y="2995355"/>
              <a:ext cx="515390" cy="515390"/>
            </a:xfrm>
            <a:prstGeom prst="ellipse">
              <a:avLst/>
            </a:prstGeom>
            <a:ln w="571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/>
            <p:cNvSpPr/>
            <p:nvPr/>
          </p:nvSpPr>
          <p:spPr>
            <a:xfrm>
              <a:off x="6472852" y="3663145"/>
              <a:ext cx="515390" cy="515390"/>
            </a:xfrm>
            <a:prstGeom prst="ellipse">
              <a:avLst/>
            </a:prstGeom>
            <a:ln w="571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1" name="Oval 50"/>
          <p:cNvSpPr/>
          <p:nvPr/>
        </p:nvSpPr>
        <p:spPr>
          <a:xfrm>
            <a:off x="6472852" y="4330935"/>
            <a:ext cx="515390" cy="5153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04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sDx 2">
      <a:dk1>
        <a:srgbClr val="003E67"/>
      </a:dk1>
      <a:lt1>
        <a:srgbClr val="FFFFFF"/>
      </a:lt1>
      <a:dk2>
        <a:srgbClr val="AA976A"/>
      </a:dk2>
      <a:lt2>
        <a:srgbClr val="EAEAEA"/>
      </a:lt2>
      <a:accent1>
        <a:srgbClr val="524370"/>
      </a:accent1>
      <a:accent2>
        <a:srgbClr val="00847C"/>
      </a:accent2>
      <a:accent3>
        <a:srgbClr val="B57278"/>
      </a:accent3>
      <a:accent4>
        <a:srgbClr val="B16227"/>
      </a:accent4>
      <a:accent5>
        <a:srgbClr val="77232B"/>
      </a:accent5>
      <a:accent6>
        <a:srgbClr val="859D4C"/>
      </a:accent6>
      <a:hlink>
        <a:srgbClr val="3C6486"/>
      </a:hlink>
      <a:folHlink>
        <a:srgbClr val="AA976A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sDx Template" id="{1F1468CA-B0AB-DF4E-BB5F-CE6B185638AD}" vid="{F3116F94-BDB4-4849-BDFE-6EC87FF2BF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AusDx Template</Template>
  <TotalTime>292</TotalTime>
  <Words>23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Sofia Pro Light</vt:lpstr>
      <vt:lpstr>Sofia Pro 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Easy-PlexTM Solutions</dc:title>
  <dc:creator>Jarrod Stilp</dc:creator>
  <cp:lastModifiedBy>Jarrod Stilp</cp:lastModifiedBy>
  <cp:revision>43</cp:revision>
  <dcterms:created xsi:type="dcterms:W3CDTF">2016-09-28T05:18:28Z</dcterms:created>
  <dcterms:modified xsi:type="dcterms:W3CDTF">2016-10-11T11:10:12Z</dcterms:modified>
</cp:coreProperties>
</file>