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1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BEF7-67CB-46C6-A2C9-02E5FFFFA807}" type="datetimeFigureOut">
              <a:rPr lang="en-AU" smtClean="0"/>
              <a:t>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62FB-DE81-4728-9031-1722D2619E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10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BEF7-67CB-46C6-A2C9-02E5FFFFA807}" type="datetimeFigureOut">
              <a:rPr lang="en-AU" smtClean="0"/>
              <a:t>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62FB-DE81-4728-9031-1722D2619E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36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BEF7-67CB-46C6-A2C9-02E5FFFFA807}" type="datetimeFigureOut">
              <a:rPr lang="en-AU" smtClean="0"/>
              <a:t>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62FB-DE81-4728-9031-1722D2619E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87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BEF7-67CB-46C6-A2C9-02E5FFFFA807}" type="datetimeFigureOut">
              <a:rPr lang="en-AU" smtClean="0"/>
              <a:t>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62FB-DE81-4728-9031-1722D2619E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502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BEF7-67CB-46C6-A2C9-02E5FFFFA807}" type="datetimeFigureOut">
              <a:rPr lang="en-AU" smtClean="0"/>
              <a:t>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62FB-DE81-4728-9031-1722D2619E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070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BEF7-67CB-46C6-A2C9-02E5FFFFA807}" type="datetimeFigureOut">
              <a:rPr lang="en-AU" smtClean="0"/>
              <a:t>2/10/2016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62FB-DE81-4728-9031-1722D2619E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657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BEF7-67CB-46C6-A2C9-02E5FFFFA807}" type="datetimeFigureOut">
              <a:rPr lang="en-AU" smtClean="0"/>
              <a:t>2/10/2016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62FB-DE81-4728-9031-1722D2619E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93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BEF7-67CB-46C6-A2C9-02E5FFFFA807}" type="datetimeFigureOut">
              <a:rPr lang="en-AU" smtClean="0"/>
              <a:t>2/10/2016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62FB-DE81-4728-9031-1722D2619E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36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BEF7-67CB-46C6-A2C9-02E5FFFFA807}" type="datetimeFigureOut">
              <a:rPr lang="en-AU" smtClean="0"/>
              <a:t>2/10/2016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62FB-DE81-4728-9031-1722D2619E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649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BEF7-67CB-46C6-A2C9-02E5FFFFA807}" type="datetimeFigureOut">
              <a:rPr lang="en-AU" smtClean="0"/>
              <a:t>2/10/2016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62FB-DE81-4728-9031-1722D2619E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01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BEF7-67CB-46C6-A2C9-02E5FFFFA807}" type="datetimeFigureOut">
              <a:rPr lang="en-AU" smtClean="0"/>
              <a:t>2/10/2016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62FB-DE81-4728-9031-1722D2619E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357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2BEF7-67CB-46C6-A2C9-02E5FFFFA807}" type="datetimeFigureOut">
              <a:rPr lang="en-AU" smtClean="0"/>
              <a:t>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A62FB-DE81-4728-9031-1722D2619E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09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6751" y="1137037"/>
            <a:ext cx="8476091" cy="475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Gene-</a:t>
            </a:r>
            <a:r>
              <a:rPr lang="en-AU" dirty="0" err="1"/>
              <a:t>Plex</a:t>
            </a:r>
            <a:r>
              <a:rPr lang="en-AU" dirty="0"/>
              <a:t> Extractor Deck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5173" y="4442128"/>
            <a:ext cx="1900361" cy="11158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Clinical Samples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5172" y="3123536"/>
            <a:ext cx="1900361" cy="11158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Clinical Samples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5172" y="1804944"/>
            <a:ext cx="1900361" cy="11158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Clinical 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81938" y="4442128"/>
            <a:ext cx="1900361" cy="11158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Samples 1 - 8</a:t>
            </a:r>
          </a:p>
        </p:txBody>
      </p:sp>
      <p:sp>
        <p:nvSpPr>
          <p:cNvPr id="9" name="Rectangle 8"/>
          <p:cNvSpPr/>
          <p:nvPr/>
        </p:nvSpPr>
        <p:spPr>
          <a:xfrm>
            <a:off x="4581937" y="3123536"/>
            <a:ext cx="1900361" cy="11158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Samples 9 - 16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81937" y="1804944"/>
            <a:ext cx="1900361" cy="11158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Samples 17 - 24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54912" y="3840481"/>
            <a:ext cx="1000538" cy="15266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Waste Separation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54912" y="2136247"/>
            <a:ext cx="1000538" cy="15266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Chemical Storage</a:t>
            </a:r>
          </a:p>
        </p:txBody>
      </p:sp>
    </p:spTree>
    <p:extLst>
      <p:ext uri="{BB962C8B-B14F-4D97-AF65-F5344CB8AC3E}">
        <p14:creationId xmlns:p14="http://schemas.microsoft.com/office/powerpoint/2010/main" val="346198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Jarrod Stilp</dc:creator>
  <cp:lastModifiedBy>Jarrod Stilp</cp:lastModifiedBy>
  <cp:revision>1</cp:revision>
  <dcterms:created xsi:type="dcterms:W3CDTF">2016-10-02T04:34:51Z</dcterms:created>
  <dcterms:modified xsi:type="dcterms:W3CDTF">2016-10-02T04:35:16Z</dcterms:modified>
</cp:coreProperties>
</file>