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>
        <p:scale>
          <a:sx n="100" d="100"/>
          <a:sy n="100" d="100"/>
        </p:scale>
        <p:origin x="2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3917A-CD5D-421D-9D78-91C29F87E249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53A48-5900-4AD0-B12E-A430534C52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33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1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fia Pro Regular" charset="0"/>
              </a:defRPr>
            </a:lvl1pPr>
          </a:lstStyle>
          <a:p>
            <a:fld id="{E09790B6-32E8-BC44-A8A9-88CC8DBEFED4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fia Pr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fia Pro Regular" charset="0"/>
              </a:defRPr>
            </a:lvl1pPr>
          </a:lstStyle>
          <a:p>
            <a:fld id="{37C51F69-5DA4-7B48-8891-48164059E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2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fia Pro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fia Pro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fia Pro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fia Pro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fia Pro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fia Pro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664" y="349269"/>
            <a:ext cx="8476091" cy="4754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Gene-</a:t>
            </a:r>
            <a:r>
              <a:rPr lang="en-AU" b="1" dirty="0" err="1"/>
              <a:t>Plex</a:t>
            </a:r>
            <a:r>
              <a:rPr lang="en-AU" b="1" dirty="0"/>
              <a:t> Extractor Deck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5086" y="3654360"/>
            <a:ext cx="1900361" cy="1115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Clinical Samples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5085" y="2335768"/>
            <a:ext cx="1900361" cy="111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085" y="1017176"/>
            <a:ext cx="1900361" cy="111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Tips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1851" y="3654360"/>
            <a:ext cx="1900361" cy="1115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Samples 1 - 8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1850" y="2335768"/>
            <a:ext cx="1900361" cy="1115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Samples 9 - 16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11850" y="1017176"/>
            <a:ext cx="1900361" cy="1115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Samples 17 - 24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4825" y="3052713"/>
            <a:ext cx="1000538" cy="15266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Waste Separation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825" y="1348479"/>
            <a:ext cx="1000538" cy="15266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Chemical Storage</a:t>
            </a:r>
          </a:p>
        </p:txBody>
      </p:sp>
    </p:spTree>
    <p:extLst>
      <p:ext uri="{BB962C8B-B14F-4D97-AF65-F5344CB8AC3E}">
        <p14:creationId xmlns:p14="http://schemas.microsoft.com/office/powerpoint/2010/main" val="92602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Dx 2">
      <a:dk1>
        <a:srgbClr val="003E67"/>
      </a:dk1>
      <a:lt1>
        <a:srgbClr val="FFFFFF"/>
      </a:lt1>
      <a:dk2>
        <a:srgbClr val="AA976A"/>
      </a:dk2>
      <a:lt2>
        <a:srgbClr val="EAEAEA"/>
      </a:lt2>
      <a:accent1>
        <a:srgbClr val="524370"/>
      </a:accent1>
      <a:accent2>
        <a:srgbClr val="00847C"/>
      </a:accent2>
      <a:accent3>
        <a:srgbClr val="B57278"/>
      </a:accent3>
      <a:accent4>
        <a:srgbClr val="B16227"/>
      </a:accent4>
      <a:accent5>
        <a:srgbClr val="77232B"/>
      </a:accent5>
      <a:accent6>
        <a:srgbClr val="859D4C"/>
      </a:accent6>
      <a:hlink>
        <a:srgbClr val="3C6486"/>
      </a:hlink>
      <a:folHlink>
        <a:srgbClr val="AA976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sDx Template" id="{1F1468CA-B0AB-DF4E-BB5F-CE6B185638AD}" vid="{F3116F94-BDB4-4849-BDFE-6EC87FF2BF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AusDx Template</Template>
  <TotalTime>214</TotalTime>
  <Words>23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Sofia Pro Light</vt:lpstr>
      <vt:lpstr>Sofia Pro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Easy-PlexTM Solutions</dc:title>
  <dc:creator>Jarrod Stilp</dc:creator>
  <cp:lastModifiedBy>Jarrod Stilp</cp:lastModifiedBy>
  <cp:revision>41</cp:revision>
  <dcterms:created xsi:type="dcterms:W3CDTF">2016-09-28T05:18:28Z</dcterms:created>
  <dcterms:modified xsi:type="dcterms:W3CDTF">2016-10-02T06:00:57Z</dcterms:modified>
</cp:coreProperties>
</file>