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947D-B034-48BA-A0C1-429A1837719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2B3C-9D6B-4B60-B0AF-3B2E3181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1535594" y="788591"/>
            <a:ext cx="1600199" cy="2729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Working?</a:t>
            </a:r>
            <a:endParaRPr lang="en-US" sz="1200" dirty="0"/>
          </a:p>
        </p:txBody>
      </p:sp>
      <p:sp>
        <p:nvSpPr>
          <p:cNvPr id="7" name="Flowchart: Decision 6"/>
          <p:cNvSpPr/>
          <p:nvPr/>
        </p:nvSpPr>
        <p:spPr>
          <a:xfrm>
            <a:off x="1535592" y="1875465"/>
            <a:ext cx="1600201" cy="416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 ready?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639954" y="1440250"/>
            <a:ext cx="1391480" cy="19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Actual work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39954" y="2670595"/>
            <a:ext cx="1391480" cy="1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Reply to requestor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4167808" y="2534478"/>
            <a:ext cx="1600199" cy="4472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again?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72168" y="3409644"/>
            <a:ext cx="1391480" cy="3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Loop back message to self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2335694" y="1061517"/>
            <a:ext cx="0" cy="37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484058" y="3349600"/>
            <a:ext cx="3030720" cy="800100"/>
          </a:xfrm>
          <a:prstGeom prst="bentConnector3">
            <a:avLst>
              <a:gd name="adj1" fmla="val 73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7" idx="0"/>
          </p:cNvCxnSpPr>
          <p:nvPr/>
        </p:nvCxnSpPr>
        <p:spPr>
          <a:xfrm flipH="1">
            <a:off x="2335693" y="1640202"/>
            <a:ext cx="1" cy="2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3"/>
            <a:endCxn id="10" idx="1"/>
          </p:cNvCxnSpPr>
          <p:nvPr/>
        </p:nvCxnSpPr>
        <p:spPr>
          <a:xfrm>
            <a:off x="3135793" y="2083663"/>
            <a:ext cx="1032015" cy="67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9" idx="0"/>
          </p:cNvCxnSpPr>
          <p:nvPr/>
        </p:nvCxnSpPr>
        <p:spPr>
          <a:xfrm>
            <a:off x="2335693" y="2291861"/>
            <a:ext cx="1" cy="3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2" idx="2"/>
          </p:cNvCxnSpPr>
          <p:nvPr/>
        </p:nvCxnSpPr>
        <p:spPr>
          <a:xfrm flipH="1">
            <a:off x="2335690" y="3689577"/>
            <a:ext cx="3" cy="8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11" idx="0"/>
          </p:cNvCxnSpPr>
          <p:nvPr/>
        </p:nvCxnSpPr>
        <p:spPr>
          <a:xfrm>
            <a:off x="4967908" y="2981739"/>
            <a:ext cx="0" cy="42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3"/>
          </p:cNvCxnSpPr>
          <p:nvPr/>
        </p:nvCxnSpPr>
        <p:spPr>
          <a:xfrm flipH="1">
            <a:off x="2393672" y="2758109"/>
            <a:ext cx="3374335" cy="1717233"/>
          </a:xfrm>
          <a:prstGeom prst="bentConnector3">
            <a:avLst>
              <a:gd name="adj1" fmla="val -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67908" y="3914939"/>
            <a:ext cx="0" cy="6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1535592" y="3273181"/>
            <a:ext cx="1600201" cy="416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 final?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335690" y="2896733"/>
            <a:ext cx="1" cy="3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3"/>
            <a:endCxn id="10" idx="1"/>
          </p:cNvCxnSpPr>
          <p:nvPr/>
        </p:nvCxnSpPr>
        <p:spPr>
          <a:xfrm flipV="1">
            <a:off x="3135793" y="2758109"/>
            <a:ext cx="1032015" cy="7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Fedor Balakirev</dc:creator>
  <cp:lastModifiedBy>Fedor Balakirev</cp:lastModifiedBy>
  <cp:revision>10</cp:revision>
  <dcterms:created xsi:type="dcterms:W3CDTF">2017-07-07T17:43:33Z</dcterms:created>
  <dcterms:modified xsi:type="dcterms:W3CDTF">2017-07-07T20:41:39Z</dcterms:modified>
</cp:coreProperties>
</file>