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150" y="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CD89C-4430-446C-90A8-12CF2C53DF89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FACF-70C5-4873-AD30-178E1BC7A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69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CD89C-4430-446C-90A8-12CF2C53DF89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FACF-70C5-4873-AD30-178E1BC7A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36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CD89C-4430-446C-90A8-12CF2C53DF89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FACF-70C5-4873-AD30-178E1BC7A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14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CD89C-4430-446C-90A8-12CF2C53DF89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FACF-70C5-4873-AD30-178E1BC7A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44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CD89C-4430-446C-90A8-12CF2C53DF89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FACF-70C5-4873-AD30-178E1BC7A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CD89C-4430-446C-90A8-12CF2C53DF89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FACF-70C5-4873-AD30-178E1BC7A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4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CD89C-4430-446C-90A8-12CF2C53DF89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FACF-70C5-4873-AD30-178E1BC7A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42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CD89C-4430-446C-90A8-12CF2C53DF89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FACF-70C5-4873-AD30-178E1BC7A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00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CD89C-4430-446C-90A8-12CF2C53DF89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FACF-70C5-4873-AD30-178E1BC7A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79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CD89C-4430-446C-90A8-12CF2C53DF89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FACF-70C5-4873-AD30-178E1BC7A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75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CD89C-4430-446C-90A8-12CF2C53DF89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FACF-70C5-4873-AD30-178E1BC7A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34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CD89C-4430-446C-90A8-12CF2C53DF89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AFACF-70C5-4873-AD30-178E1BC7A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67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390" y="687637"/>
            <a:ext cx="8800030" cy="4635730"/>
          </a:xfrm>
          <a:prstGeom prst="rect">
            <a:avLst/>
          </a:prstGeom>
        </p:spPr>
      </p:pic>
      <p:cxnSp>
        <p:nvCxnSpPr>
          <p:cNvPr id="6" name="Straight Arrow Connector 5" descr="Start magnitude&#10;" title="Start magnitude"/>
          <p:cNvCxnSpPr/>
          <p:nvPr/>
        </p:nvCxnSpPr>
        <p:spPr>
          <a:xfrm>
            <a:off x="5615458" y="2368485"/>
            <a:ext cx="5621" cy="23736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87" y="1385700"/>
            <a:ext cx="2432733" cy="2417989"/>
          </a:xfrm>
          <a:prstGeom prst="rect">
            <a:avLst/>
          </a:prstGeom>
        </p:spPr>
      </p:pic>
      <p:cxnSp>
        <p:nvCxnSpPr>
          <p:cNvPr id="11" name="Straight Arrow Connector 10" descr="Start magnitude&#10;" title="Start magnitude"/>
          <p:cNvCxnSpPr/>
          <p:nvPr/>
        </p:nvCxnSpPr>
        <p:spPr>
          <a:xfrm flipH="1">
            <a:off x="7897828" y="1197935"/>
            <a:ext cx="1" cy="11578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 descr="Start magnitude&#10;" title="Start magnitude"/>
          <p:cNvCxnSpPr/>
          <p:nvPr/>
        </p:nvCxnSpPr>
        <p:spPr>
          <a:xfrm flipV="1">
            <a:off x="9219838" y="2587256"/>
            <a:ext cx="484934" cy="74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987672" y="2682908"/>
            <a:ext cx="784836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2">
                    <a:lumMod val="75000"/>
                  </a:schemeClr>
                </a:solidFill>
              </a:rPr>
              <a:t>Processing delay</a:t>
            </a:r>
            <a:endParaRPr 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704772" y="1175961"/>
            <a:ext cx="995384" cy="3566160"/>
          </a:xfrm>
          <a:prstGeom prst="rect">
            <a:avLst/>
          </a:prstGeom>
          <a:solidFill>
            <a:srgbClr val="E2F0D9">
              <a:alpha val="16863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&lt;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Vtop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&gt;-&lt;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Vbase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&gt;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060675" y="1172340"/>
            <a:ext cx="594864" cy="3566160"/>
          </a:xfrm>
          <a:prstGeom prst="rect">
            <a:avLst/>
          </a:prstGeom>
          <a:solidFill>
            <a:srgbClr val="FF99FF">
              <a:alpha val="16863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194205" y="1172340"/>
            <a:ext cx="585142" cy="3566160"/>
          </a:xfrm>
          <a:prstGeom prst="rect">
            <a:avLst/>
          </a:prstGeom>
          <a:solidFill>
            <a:srgbClr val="FF99FF">
              <a:alpha val="16863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6">
                    <a:lumMod val="50000"/>
                  </a:schemeClr>
                </a:solidFill>
              </a:rPr>
              <a:t>&lt;</a:t>
            </a:r>
            <a:r>
              <a:rPr lang="en-US" sz="1000" dirty="0" err="1" smtClean="0">
                <a:solidFill>
                  <a:schemeClr val="accent6">
                    <a:lumMod val="50000"/>
                  </a:schemeClr>
                </a:solidFill>
              </a:rPr>
              <a:t>V</a:t>
            </a:r>
            <a:r>
              <a:rPr lang="en-US" sz="1000" baseline="-25000" dirty="0" err="1" smtClean="0">
                <a:solidFill>
                  <a:schemeClr val="accent6">
                    <a:lumMod val="50000"/>
                  </a:schemeClr>
                </a:solidFill>
              </a:rPr>
              <a:t>base</a:t>
            </a:r>
            <a:r>
              <a:rPr lang="en-US" sz="1000" dirty="0" smtClean="0">
                <a:solidFill>
                  <a:schemeClr val="accent6">
                    <a:lumMod val="50000"/>
                  </a:schemeClr>
                </a:solidFill>
              </a:rPr>
              <a:t>&gt;</a:t>
            </a:r>
            <a:endParaRPr lang="en-US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776354" y="1172340"/>
            <a:ext cx="995384" cy="3566160"/>
          </a:xfrm>
          <a:prstGeom prst="rect">
            <a:avLst/>
          </a:prstGeom>
          <a:solidFill>
            <a:srgbClr val="E2F0D9">
              <a:alpha val="16863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6">
                    <a:lumMod val="50000"/>
                  </a:schemeClr>
                </a:solidFill>
              </a:rPr>
              <a:t>&lt;</a:t>
            </a:r>
            <a:r>
              <a:rPr lang="en-US" sz="1000" dirty="0" err="1" smtClean="0">
                <a:solidFill>
                  <a:schemeClr val="accent6">
                    <a:lumMod val="50000"/>
                  </a:schemeClr>
                </a:solidFill>
              </a:rPr>
              <a:t>V</a:t>
            </a:r>
            <a:r>
              <a:rPr lang="en-US" sz="1000" baseline="-25000" dirty="0" err="1" smtClean="0">
                <a:solidFill>
                  <a:schemeClr val="accent6">
                    <a:lumMod val="50000"/>
                  </a:schemeClr>
                </a:solidFill>
              </a:rPr>
              <a:t>top</a:t>
            </a:r>
            <a:r>
              <a:rPr lang="en-US" sz="1000" dirty="0" smtClean="0">
                <a:solidFill>
                  <a:schemeClr val="accent6">
                    <a:lumMod val="50000"/>
                  </a:schemeClr>
                </a:solidFill>
              </a:rPr>
              <a:t>&gt;</a:t>
            </a:r>
            <a:endParaRPr lang="en-US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473790" y="1903075"/>
            <a:ext cx="1052621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2">
                    <a:lumMod val="75000"/>
                  </a:schemeClr>
                </a:solidFill>
              </a:rPr>
              <a:t>Top length</a:t>
            </a:r>
            <a:endParaRPr 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 descr="Start magnitude&#10;" title="Start magnitude"/>
          <p:cNvCxnSpPr/>
          <p:nvPr/>
        </p:nvCxnSpPr>
        <p:spPr>
          <a:xfrm>
            <a:off x="5473790" y="2246905"/>
            <a:ext cx="10526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969049" y="3914248"/>
            <a:ext cx="1027845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000" dirty="0" smtClean="0">
                <a:solidFill>
                  <a:schemeClr val="accent2">
                    <a:lumMod val="75000"/>
                  </a:schemeClr>
                </a:solidFill>
              </a:rPr>
              <a:t>Start magnitude</a:t>
            </a:r>
            <a:endParaRPr 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20989" y="1647086"/>
            <a:ext cx="1325880" cy="24688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2">
                    <a:lumMod val="75000"/>
                  </a:schemeClr>
                </a:solidFill>
              </a:rPr>
              <a:t>Magnitude increment</a:t>
            </a:r>
            <a:endParaRPr 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364430" y="4067576"/>
            <a:ext cx="1052621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2">
                    <a:lumMod val="75000"/>
                  </a:schemeClr>
                </a:solidFill>
              </a:rPr>
              <a:t>Baseline length</a:t>
            </a:r>
            <a:endParaRPr 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4" name="Straight Arrow Connector 13" descr="Start magnitude&#10;" title="Start magnitude"/>
          <p:cNvCxnSpPr/>
          <p:nvPr/>
        </p:nvCxnSpPr>
        <p:spPr>
          <a:xfrm flipV="1">
            <a:off x="7607849" y="4501118"/>
            <a:ext cx="607574" cy="70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558116" y="1905245"/>
            <a:ext cx="848410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2">
                    <a:lumMod val="75000"/>
                  </a:schemeClr>
                </a:solidFill>
              </a:rPr>
              <a:t>Ramp length</a:t>
            </a:r>
            <a:endParaRPr 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5" name="Straight Arrow Connector 44" descr="Start magnitude&#10;" title="Start magnitude"/>
          <p:cNvCxnSpPr/>
          <p:nvPr/>
        </p:nvCxnSpPr>
        <p:spPr>
          <a:xfrm>
            <a:off x="4487417" y="2246905"/>
            <a:ext cx="9568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525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23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LANL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Fedor Balakirev</dc:creator>
  <cp:lastModifiedBy>Fedor Balakirev</cp:lastModifiedBy>
  <cp:revision>7</cp:revision>
  <dcterms:created xsi:type="dcterms:W3CDTF">2017-08-15T17:41:38Z</dcterms:created>
  <dcterms:modified xsi:type="dcterms:W3CDTF">2017-08-15T18:23:33Z</dcterms:modified>
</cp:coreProperties>
</file>