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3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9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26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8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5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0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3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5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1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1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44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3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688" r:id="rId4"/>
    <p:sldLayoutId id="2147483689" r:id="rId5"/>
    <p:sldLayoutId id="2147483690" r:id="rId6"/>
    <p:sldLayoutId id="2147483695" r:id="rId7"/>
    <p:sldLayoutId id="2147483691" r:id="rId8"/>
    <p:sldLayoutId id="2147483692" r:id="rId9"/>
    <p:sldLayoutId id="2147483693" r:id="rId10"/>
    <p:sldLayoutId id="2147483694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E4CD457-E37B-4177-94C9-92C24E732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7DAF9DB4-52C5-4F93-B774-99929E553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9" t="3704" r="50853" b="57778"/>
          <a:stretch/>
        </p:blipFill>
        <p:spPr>
          <a:xfrm>
            <a:off x="0" y="3429404"/>
            <a:ext cx="3073400" cy="2641600"/>
          </a:xfrm>
          <a:prstGeom prst="rect">
            <a:avLst/>
          </a:prstGeom>
        </p:spPr>
      </p:pic>
      <p:pic>
        <p:nvPicPr>
          <p:cNvPr id="9" name="Picture 8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C9CEB8AA-1E0E-479F-BEDA-4392C50088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9" t="59517" r="72819"/>
          <a:stretch/>
        </p:blipFill>
        <p:spPr>
          <a:xfrm>
            <a:off x="2639027" y="4081670"/>
            <a:ext cx="3021496" cy="2776330"/>
          </a:xfrm>
          <a:prstGeom prst="rect">
            <a:avLst/>
          </a:prstGeom>
        </p:spPr>
      </p:pic>
      <p:pic>
        <p:nvPicPr>
          <p:cNvPr id="10" name="Picture 9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F1F78E4-81CB-451E-86F3-1508319ED2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20" t="45894" r="34660" b="23672"/>
          <a:stretch/>
        </p:blipFill>
        <p:spPr>
          <a:xfrm rot="21540000">
            <a:off x="4187322" y="27949"/>
            <a:ext cx="3221097" cy="2087218"/>
          </a:xfrm>
          <a:prstGeom prst="rect">
            <a:avLst/>
          </a:prstGeom>
        </p:spPr>
      </p:pic>
      <p:pic>
        <p:nvPicPr>
          <p:cNvPr id="11" name="Picture 10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32AD948C-17CF-4257-93AC-14F92C096F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91" t="3333" r="12567" b="59487"/>
          <a:stretch/>
        </p:blipFill>
        <p:spPr>
          <a:xfrm>
            <a:off x="6969815" y="1213486"/>
            <a:ext cx="2919046" cy="2549769"/>
          </a:xfrm>
          <a:prstGeom prst="rect">
            <a:avLst/>
          </a:prstGeom>
        </p:spPr>
      </p:pic>
      <p:pic>
        <p:nvPicPr>
          <p:cNvPr id="12" name="Picture 11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A960D2F6-9E6B-42C2-9B96-F7B0032999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835" t="51702" r="7087" b="11119"/>
          <a:stretch/>
        </p:blipFill>
        <p:spPr>
          <a:xfrm>
            <a:off x="4394263" y="1960919"/>
            <a:ext cx="2813538" cy="25497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8F8742-2C22-4159-9A2A-93CFF6611D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4" t="52379" r="61656" b="9330"/>
          <a:stretch/>
        </p:blipFill>
        <p:spPr>
          <a:xfrm>
            <a:off x="9716964" y="91440"/>
            <a:ext cx="2475036" cy="2625970"/>
          </a:xfrm>
          <a:prstGeom prst="rect">
            <a:avLst/>
          </a:prstGeom>
        </p:spPr>
      </p:pic>
      <p:pic>
        <p:nvPicPr>
          <p:cNvPr id="17" name="Picture 16" descr="A blue light in the dark&#10;&#10;Description automatically generated with low confidence">
            <a:extLst>
              <a:ext uri="{FF2B5EF4-FFF2-40B4-BE49-F238E27FC236}">
                <a16:creationId xmlns:a16="http://schemas.microsoft.com/office/drawing/2014/main" id="{42B06038-F507-4BC3-A13E-215982B80C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42" t="32808" r="62698" b="21052"/>
          <a:stretch/>
        </p:blipFill>
        <p:spPr>
          <a:xfrm>
            <a:off x="8955771" y="3334500"/>
            <a:ext cx="3104149" cy="3164307"/>
          </a:xfrm>
          <a:prstGeom prst="rect">
            <a:avLst/>
          </a:prstGeom>
        </p:spPr>
      </p:pic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29C857EC-C2A4-4656-BFCF-4E2E9818D1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8" t="19085" r="34485" b="29674"/>
          <a:stretch/>
        </p:blipFill>
        <p:spPr>
          <a:xfrm>
            <a:off x="670855" y="121920"/>
            <a:ext cx="3550024" cy="35141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E0CB5E7-C5C4-4035-960A-53F206251B0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54" t="14008" r="63355" b="55107"/>
          <a:stretch/>
        </p:blipFill>
        <p:spPr>
          <a:xfrm rot="120000">
            <a:off x="5864119" y="3975659"/>
            <a:ext cx="3379808" cy="28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10491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B282F"/>
      </a:dk2>
      <a:lt2>
        <a:srgbClr val="F1F3F0"/>
      </a:lt2>
      <a:accent1>
        <a:srgbClr val="944DC3"/>
      </a:accent1>
      <a:accent2>
        <a:srgbClr val="5742B4"/>
      </a:accent2>
      <a:accent3>
        <a:srgbClr val="4D68C3"/>
      </a:accent3>
      <a:accent4>
        <a:srgbClr val="3B87B1"/>
      </a:accent4>
      <a:accent5>
        <a:srgbClr val="4BBEB7"/>
      </a:accent5>
      <a:accent6>
        <a:srgbClr val="3BB179"/>
      </a:accent6>
      <a:hlink>
        <a:srgbClr val="3698A4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BrushVTI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Stasevich,Tim</dc:creator>
  <cp:lastModifiedBy>Stasevich,Tim</cp:lastModifiedBy>
  <cp:revision>5</cp:revision>
  <dcterms:created xsi:type="dcterms:W3CDTF">2022-01-08T18:34:32Z</dcterms:created>
  <dcterms:modified xsi:type="dcterms:W3CDTF">2022-01-08T19:41:16Z</dcterms:modified>
</cp:coreProperties>
</file>