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STYBORSKI JEREMY ANDREW#" initials="#JA" lastIdx="1" clrIdx="0">
    <p:extLst>
      <p:ext uri="{19B8F6BF-5375-455C-9EA6-DF929625EA0E}">
        <p15:presenceInfo xmlns:p15="http://schemas.microsoft.com/office/powerpoint/2012/main" userId="#STYBORSKI JEREMY ANDREW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48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y\PycharmProjects\Dark_HAR\Report\SensStud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Image_Hists!$B$2:$B$258</c:f>
              <c:numCache>
                <c:formatCode>General</c:formatCode>
                <c:ptCount val="25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0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10</c:v>
                </c:pt>
                <c:pt idx="201">
                  <c:v>0</c:v>
                </c:pt>
                <c:pt idx="202">
                  <c:v>68</c:v>
                </c:pt>
                <c:pt idx="203">
                  <c:v>44</c:v>
                </c:pt>
                <c:pt idx="204">
                  <c:v>1050</c:v>
                </c:pt>
                <c:pt idx="205">
                  <c:v>0</c:v>
                </c:pt>
                <c:pt idx="206">
                  <c:v>761</c:v>
                </c:pt>
                <c:pt idx="207">
                  <c:v>8904</c:v>
                </c:pt>
                <c:pt idx="208">
                  <c:v>0</c:v>
                </c:pt>
                <c:pt idx="209">
                  <c:v>2658</c:v>
                </c:pt>
                <c:pt idx="210">
                  <c:v>5</c:v>
                </c:pt>
                <c:pt idx="211">
                  <c:v>2159</c:v>
                </c:pt>
                <c:pt idx="212">
                  <c:v>32</c:v>
                </c:pt>
                <c:pt idx="213">
                  <c:v>16</c:v>
                </c:pt>
                <c:pt idx="214">
                  <c:v>3284</c:v>
                </c:pt>
                <c:pt idx="215">
                  <c:v>3860</c:v>
                </c:pt>
                <c:pt idx="216">
                  <c:v>5771</c:v>
                </c:pt>
                <c:pt idx="217">
                  <c:v>7449</c:v>
                </c:pt>
                <c:pt idx="218">
                  <c:v>7767</c:v>
                </c:pt>
                <c:pt idx="219">
                  <c:v>7321</c:v>
                </c:pt>
                <c:pt idx="220">
                  <c:v>716</c:v>
                </c:pt>
                <c:pt idx="221">
                  <c:v>9682</c:v>
                </c:pt>
                <c:pt idx="222">
                  <c:v>9420</c:v>
                </c:pt>
                <c:pt idx="223">
                  <c:v>2411</c:v>
                </c:pt>
                <c:pt idx="224">
                  <c:v>349</c:v>
                </c:pt>
                <c:pt idx="225">
                  <c:v>506</c:v>
                </c:pt>
                <c:pt idx="226">
                  <c:v>316</c:v>
                </c:pt>
                <c:pt idx="227">
                  <c:v>199</c:v>
                </c:pt>
                <c:pt idx="228">
                  <c:v>235</c:v>
                </c:pt>
                <c:pt idx="229">
                  <c:v>168</c:v>
                </c:pt>
                <c:pt idx="230">
                  <c:v>119</c:v>
                </c:pt>
                <c:pt idx="231">
                  <c:v>194</c:v>
                </c:pt>
                <c:pt idx="232">
                  <c:v>209</c:v>
                </c:pt>
                <c:pt idx="233">
                  <c:v>160</c:v>
                </c:pt>
                <c:pt idx="234">
                  <c:v>226</c:v>
                </c:pt>
                <c:pt idx="235">
                  <c:v>157</c:v>
                </c:pt>
                <c:pt idx="236">
                  <c:v>74</c:v>
                </c:pt>
                <c:pt idx="237">
                  <c:v>130</c:v>
                </c:pt>
                <c:pt idx="238">
                  <c:v>59</c:v>
                </c:pt>
                <c:pt idx="239">
                  <c:v>62</c:v>
                </c:pt>
                <c:pt idx="240">
                  <c:v>77</c:v>
                </c:pt>
                <c:pt idx="241">
                  <c:v>37</c:v>
                </c:pt>
                <c:pt idx="242">
                  <c:v>23</c:v>
                </c:pt>
                <c:pt idx="243">
                  <c:v>56</c:v>
                </c:pt>
                <c:pt idx="244">
                  <c:v>8</c:v>
                </c:pt>
                <c:pt idx="245">
                  <c:v>8</c:v>
                </c:pt>
                <c:pt idx="246">
                  <c:v>6</c:v>
                </c:pt>
                <c:pt idx="247">
                  <c:v>7</c:v>
                </c:pt>
                <c:pt idx="248">
                  <c:v>3</c:v>
                </c:pt>
                <c:pt idx="249">
                  <c:v>5</c:v>
                </c:pt>
                <c:pt idx="250">
                  <c:v>3</c:v>
                </c:pt>
                <c:pt idx="251">
                  <c:v>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A-4259-AB1B-C1876C0F0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Gamma 0.1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Sampling_Study!$AC$3:$AC$6</c:f>
              <c:numCache>
                <c:formatCode>General</c:formatCode>
                <c:ptCount val="4"/>
                <c:pt idx="0">
                  <c:v>62.8125</c:v>
                </c:pt>
                <c:pt idx="1">
                  <c:v>60.9375</c:v>
                </c:pt>
                <c:pt idx="2">
                  <c:v>59.375</c:v>
                </c:pt>
                <c:pt idx="3">
                  <c:v>63.4375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4-4207-8A61-F008E3CF8624}"/>
            </c:ext>
          </c:extLst>
        </c:ser>
        <c:ser>
          <c:idx val="0"/>
          <c:order val="1"/>
          <c:tx>
            <c:v>Gamma 0.2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Sampling_Study!$AA$3:$AA$6</c:f>
              <c:strCache>
                <c:ptCount val="4"/>
                <c:pt idx="0">
                  <c:v>Rand Unif</c:v>
                </c:pt>
                <c:pt idx="1">
                  <c:v>Rand Pois</c:v>
                </c:pt>
                <c:pt idx="2">
                  <c:v>Seq Full</c:v>
                </c:pt>
                <c:pt idx="3">
                  <c:v>Seq Int</c:v>
                </c:pt>
              </c:strCache>
            </c:strRef>
          </c:cat>
          <c:val>
            <c:numRef>
              <c:f>Sampling_Study!$AC$7:$AC$10</c:f>
              <c:numCache>
                <c:formatCode>General</c:formatCode>
                <c:ptCount val="4"/>
                <c:pt idx="0">
                  <c:v>61.25</c:v>
                </c:pt>
                <c:pt idx="1">
                  <c:v>60.9375</c:v>
                </c:pt>
                <c:pt idx="2">
                  <c:v>70.9375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E4-4207-8A61-F008E3CF8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41295184"/>
        <c:axId val="1741292272"/>
      </c:barChart>
      <c:catAx>
        <c:axId val="174129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Frame Sampling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2272"/>
        <c:crosses val="autoZero"/>
        <c:auto val="1"/>
        <c:lblAlgn val="ctr"/>
        <c:lblOffset val="100"/>
        <c:noMultiLvlLbl val="0"/>
      </c:catAx>
      <c:valAx>
        <c:axId val="1741292272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Maximum</a:t>
                </a:r>
                <a:r>
                  <a:rPr lang="en-SG" baseline="0" dirty="0"/>
                  <a:t> Validation Accuracy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Rand Unif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Gamma_Study!$AN$3:$AN$8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Gamma_Study!$AO$3:$AO$8</c:f>
              <c:numCache>
                <c:formatCode>General</c:formatCode>
                <c:ptCount val="6"/>
                <c:pt idx="0">
                  <c:v>51.875</c:v>
                </c:pt>
                <c:pt idx="1">
                  <c:v>62.8125</c:v>
                </c:pt>
                <c:pt idx="2">
                  <c:v>61.25</c:v>
                </c:pt>
                <c:pt idx="3">
                  <c:v>61.5625</c:v>
                </c:pt>
                <c:pt idx="4">
                  <c:v>59.062499999999901</c:v>
                </c:pt>
                <c:pt idx="5">
                  <c:v>53.75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57-4369-9C82-B632711ED3C7}"/>
            </c:ext>
          </c:extLst>
        </c:ser>
        <c:ser>
          <c:idx val="1"/>
          <c:order val="1"/>
          <c:tx>
            <c:v>Seq Full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Gamma_Study!$AN$9:$AN$14</c:f>
              <c:numCache>
                <c:formatCode>General</c:formatCode>
                <c:ptCount val="6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0.8</c:v>
                </c:pt>
                <c:pt idx="5">
                  <c:v>1</c:v>
                </c:pt>
              </c:numCache>
            </c:numRef>
          </c:xVal>
          <c:yVal>
            <c:numRef>
              <c:f>Gamma_Study!$AO$9:$AO$14</c:f>
              <c:numCache>
                <c:formatCode>General</c:formatCode>
                <c:ptCount val="6"/>
                <c:pt idx="0">
                  <c:v>49.375</c:v>
                </c:pt>
                <c:pt idx="1">
                  <c:v>59.375</c:v>
                </c:pt>
                <c:pt idx="2">
                  <c:v>70.9375</c:v>
                </c:pt>
                <c:pt idx="3">
                  <c:v>65</c:v>
                </c:pt>
                <c:pt idx="4">
                  <c:v>60</c:v>
                </c:pt>
                <c:pt idx="5">
                  <c:v>62.187499999999901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57-4369-9C82-B632711ED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41136"/>
        <c:axId val="1044737808"/>
      </c:scatterChart>
      <c:valAx>
        <c:axId val="1044741136"/>
        <c:scaling>
          <c:logBase val="2"/>
          <c:orientation val="minMax"/>
          <c:max val="1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Gamma Correction</a:t>
                </a:r>
                <a:r>
                  <a:rPr lang="en-SG" baseline="0" dirty="0"/>
                  <a:t> Value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37808"/>
        <c:crosses val="autoZero"/>
        <c:crossBetween val="midCat"/>
      </c:valAx>
      <c:valAx>
        <c:axId val="1044737808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Maximum Validation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41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Image_Hists!$C$2:$C$258</c:f>
              <c:numCache>
                <c:formatCode>General</c:formatCode>
                <c:ptCount val="25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2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10</c:v>
                </c:pt>
                <c:pt idx="158">
                  <c:v>0</c:v>
                </c:pt>
                <c:pt idx="159">
                  <c:v>0</c:v>
                </c:pt>
                <c:pt idx="160">
                  <c:v>12</c:v>
                </c:pt>
                <c:pt idx="161">
                  <c:v>56</c:v>
                </c:pt>
                <c:pt idx="162">
                  <c:v>44</c:v>
                </c:pt>
                <c:pt idx="163">
                  <c:v>921</c:v>
                </c:pt>
                <c:pt idx="164">
                  <c:v>128</c:v>
                </c:pt>
                <c:pt idx="165">
                  <c:v>1</c:v>
                </c:pt>
                <c:pt idx="166">
                  <c:v>1</c:v>
                </c:pt>
                <c:pt idx="167">
                  <c:v>760</c:v>
                </c:pt>
                <c:pt idx="168">
                  <c:v>8590</c:v>
                </c:pt>
                <c:pt idx="169">
                  <c:v>314</c:v>
                </c:pt>
                <c:pt idx="170">
                  <c:v>0</c:v>
                </c:pt>
                <c:pt idx="171">
                  <c:v>364</c:v>
                </c:pt>
                <c:pt idx="172">
                  <c:v>2294</c:v>
                </c:pt>
                <c:pt idx="173">
                  <c:v>4</c:v>
                </c:pt>
                <c:pt idx="174">
                  <c:v>1</c:v>
                </c:pt>
                <c:pt idx="175">
                  <c:v>2159</c:v>
                </c:pt>
                <c:pt idx="176">
                  <c:v>0</c:v>
                </c:pt>
                <c:pt idx="177">
                  <c:v>32</c:v>
                </c:pt>
                <c:pt idx="178">
                  <c:v>13</c:v>
                </c:pt>
                <c:pt idx="179">
                  <c:v>3</c:v>
                </c:pt>
                <c:pt idx="180">
                  <c:v>3275</c:v>
                </c:pt>
                <c:pt idx="181">
                  <c:v>11</c:v>
                </c:pt>
                <c:pt idx="182">
                  <c:v>3858</c:v>
                </c:pt>
                <c:pt idx="183">
                  <c:v>1283</c:v>
                </c:pt>
                <c:pt idx="184">
                  <c:v>5398</c:v>
                </c:pt>
                <c:pt idx="185">
                  <c:v>4</c:v>
                </c:pt>
                <c:pt idx="186">
                  <c:v>7193</c:v>
                </c:pt>
                <c:pt idx="187">
                  <c:v>7103</c:v>
                </c:pt>
                <c:pt idx="188">
                  <c:v>169</c:v>
                </c:pt>
                <c:pt idx="189">
                  <c:v>7158</c:v>
                </c:pt>
                <c:pt idx="190">
                  <c:v>671</c:v>
                </c:pt>
                <c:pt idx="191">
                  <c:v>842</c:v>
                </c:pt>
                <c:pt idx="192">
                  <c:v>7782</c:v>
                </c:pt>
                <c:pt idx="193">
                  <c:v>6781</c:v>
                </c:pt>
                <c:pt idx="194">
                  <c:v>3742</c:v>
                </c:pt>
                <c:pt idx="195">
                  <c:v>1738</c:v>
                </c:pt>
                <c:pt idx="196">
                  <c:v>727</c:v>
                </c:pt>
                <c:pt idx="197">
                  <c:v>236</c:v>
                </c:pt>
                <c:pt idx="198">
                  <c:v>266</c:v>
                </c:pt>
                <c:pt idx="199">
                  <c:v>269</c:v>
                </c:pt>
                <c:pt idx="200">
                  <c:v>180</c:v>
                </c:pt>
                <c:pt idx="201">
                  <c:v>166</c:v>
                </c:pt>
                <c:pt idx="202">
                  <c:v>124</c:v>
                </c:pt>
                <c:pt idx="203">
                  <c:v>125</c:v>
                </c:pt>
                <c:pt idx="204">
                  <c:v>94</c:v>
                </c:pt>
                <c:pt idx="205">
                  <c:v>125</c:v>
                </c:pt>
                <c:pt idx="206">
                  <c:v>88</c:v>
                </c:pt>
                <c:pt idx="207">
                  <c:v>69</c:v>
                </c:pt>
                <c:pt idx="208">
                  <c:v>77</c:v>
                </c:pt>
                <c:pt idx="209">
                  <c:v>88</c:v>
                </c:pt>
                <c:pt idx="210">
                  <c:v>125</c:v>
                </c:pt>
                <c:pt idx="211">
                  <c:v>79</c:v>
                </c:pt>
                <c:pt idx="212">
                  <c:v>146</c:v>
                </c:pt>
                <c:pt idx="213">
                  <c:v>98</c:v>
                </c:pt>
                <c:pt idx="214">
                  <c:v>75</c:v>
                </c:pt>
                <c:pt idx="215">
                  <c:v>139</c:v>
                </c:pt>
                <c:pt idx="216">
                  <c:v>110</c:v>
                </c:pt>
                <c:pt idx="217">
                  <c:v>77</c:v>
                </c:pt>
                <c:pt idx="218">
                  <c:v>54</c:v>
                </c:pt>
                <c:pt idx="219">
                  <c:v>40</c:v>
                </c:pt>
                <c:pt idx="220">
                  <c:v>36</c:v>
                </c:pt>
                <c:pt idx="221">
                  <c:v>93</c:v>
                </c:pt>
                <c:pt idx="222">
                  <c:v>40</c:v>
                </c:pt>
                <c:pt idx="223">
                  <c:v>26</c:v>
                </c:pt>
                <c:pt idx="224">
                  <c:v>22</c:v>
                </c:pt>
                <c:pt idx="225">
                  <c:v>42</c:v>
                </c:pt>
                <c:pt idx="226">
                  <c:v>44</c:v>
                </c:pt>
                <c:pt idx="227">
                  <c:v>39</c:v>
                </c:pt>
                <c:pt idx="228">
                  <c:v>23</c:v>
                </c:pt>
                <c:pt idx="229">
                  <c:v>10</c:v>
                </c:pt>
                <c:pt idx="230">
                  <c:v>7</c:v>
                </c:pt>
                <c:pt idx="231">
                  <c:v>29</c:v>
                </c:pt>
                <c:pt idx="232">
                  <c:v>30</c:v>
                </c:pt>
                <c:pt idx="233">
                  <c:v>13</c:v>
                </c:pt>
                <c:pt idx="234">
                  <c:v>2</c:v>
                </c:pt>
                <c:pt idx="235">
                  <c:v>5</c:v>
                </c:pt>
                <c:pt idx="236">
                  <c:v>6</c:v>
                </c:pt>
                <c:pt idx="237">
                  <c:v>2</c:v>
                </c:pt>
                <c:pt idx="238">
                  <c:v>2</c:v>
                </c:pt>
                <c:pt idx="239">
                  <c:v>7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3</c:v>
                </c:pt>
                <c:pt idx="244">
                  <c:v>2</c:v>
                </c:pt>
                <c:pt idx="245">
                  <c:v>1</c:v>
                </c:pt>
                <c:pt idx="246">
                  <c:v>2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F-4BE0-BEBF-5BA532D65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Image_Hists!$D$2:$D$258</c:f>
              <c:numCache>
                <c:formatCode>General</c:formatCode>
                <c:ptCount val="25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12</c:v>
                </c:pt>
                <c:pt idx="102">
                  <c:v>56</c:v>
                </c:pt>
                <c:pt idx="103">
                  <c:v>3</c:v>
                </c:pt>
                <c:pt idx="104">
                  <c:v>962</c:v>
                </c:pt>
                <c:pt idx="105">
                  <c:v>15</c:v>
                </c:pt>
                <c:pt idx="106">
                  <c:v>113</c:v>
                </c:pt>
                <c:pt idx="107">
                  <c:v>1</c:v>
                </c:pt>
                <c:pt idx="108">
                  <c:v>0</c:v>
                </c:pt>
                <c:pt idx="109">
                  <c:v>10</c:v>
                </c:pt>
                <c:pt idx="110">
                  <c:v>751</c:v>
                </c:pt>
                <c:pt idx="111">
                  <c:v>8590</c:v>
                </c:pt>
                <c:pt idx="112">
                  <c:v>313</c:v>
                </c:pt>
                <c:pt idx="113">
                  <c:v>0</c:v>
                </c:pt>
                <c:pt idx="114">
                  <c:v>1</c:v>
                </c:pt>
                <c:pt idx="115">
                  <c:v>364</c:v>
                </c:pt>
                <c:pt idx="116">
                  <c:v>2095</c:v>
                </c:pt>
                <c:pt idx="117">
                  <c:v>199</c:v>
                </c:pt>
                <c:pt idx="118">
                  <c:v>4</c:v>
                </c:pt>
                <c:pt idx="119">
                  <c:v>0</c:v>
                </c:pt>
                <c:pt idx="120">
                  <c:v>1830</c:v>
                </c:pt>
                <c:pt idx="121">
                  <c:v>330</c:v>
                </c:pt>
                <c:pt idx="122">
                  <c:v>0</c:v>
                </c:pt>
                <c:pt idx="123">
                  <c:v>31</c:v>
                </c:pt>
                <c:pt idx="124">
                  <c:v>1</c:v>
                </c:pt>
                <c:pt idx="125">
                  <c:v>13</c:v>
                </c:pt>
                <c:pt idx="126">
                  <c:v>3</c:v>
                </c:pt>
                <c:pt idx="127">
                  <c:v>2427</c:v>
                </c:pt>
                <c:pt idx="128">
                  <c:v>857</c:v>
                </c:pt>
                <c:pt idx="129">
                  <c:v>2</c:v>
                </c:pt>
                <c:pt idx="130">
                  <c:v>3803</c:v>
                </c:pt>
                <c:pt idx="131">
                  <c:v>1330</c:v>
                </c:pt>
                <c:pt idx="132">
                  <c:v>17</c:v>
                </c:pt>
                <c:pt idx="133">
                  <c:v>4544</c:v>
                </c:pt>
                <c:pt idx="134">
                  <c:v>846</c:v>
                </c:pt>
                <c:pt idx="135">
                  <c:v>6527</c:v>
                </c:pt>
                <c:pt idx="136">
                  <c:v>668</c:v>
                </c:pt>
                <c:pt idx="137">
                  <c:v>2</c:v>
                </c:pt>
                <c:pt idx="138">
                  <c:v>7168</c:v>
                </c:pt>
                <c:pt idx="139">
                  <c:v>102</c:v>
                </c:pt>
                <c:pt idx="140">
                  <c:v>7094</c:v>
                </c:pt>
                <c:pt idx="141">
                  <c:v>67</c:v>
                </c:pt>
                <c:pt idx="142">
                  <c:v>634</c:v>
                </c:pt>
                <c:pt idx="143">
                  <c:v>80</c:v>
                </c:pt>
                <c:pt idx="144">
                  <c:v>8390</c:v>
                </c:pt>
                <c:pt idx="145">
                  <c:v>189</c:v>
                </c:pt>
                <c:pt idx="146">
                  <c:v>6730</c:v>
                </c:pt>
                <c:pt idx="147">
                  <c:v>54</c:v>
                </c:pt>
                <c:pt idx="148">
                  <c:v>3705</c:v>
                </c:pt>
                <c:pt idx="149">
                  <c:v>386</c:v>
                </c:pt>
                <c:pt idx="150">
                  <c:v>1415</c:v>
                </c:pt>
                <c:pt idx="151">
                  <c:v>646</c:v>
                </c:pt>
                <c:pt idx="152">
                  <c:v>65</c:v>
                </c:pt>
                <c:pt idx="153">
                  <c:v>260</c:v>
                </c:pt>
                <c:pt idx="154">
                  <c:v>115</c:v>
                </c:pt>
                <c:pt idx="155">
                  <c:v>171</c:v>
                </c:pt>
                <c:pt idx="156">
                  <c:v>212</c:v>
                </c:pt>
                <c:pt idx="157">
                  <c:v>165</c:v>
                </c:pt>
                <c:pt idx="158">
                  <c:v>70</c:v>
                </c:pt>
                <c:pt idx="159">
                  <c:v>111</c:v>
                </c:pt>
                <c:pt idx="160">
                  <c:v>109</c:v>
                </c:pt>
                <c:pt idx="161">
                  <c:v>39</c:v>
                </c:pt>
                <c:pt idx="162">
                  <c:v>50</c:v>
                </c:pt>
                <c:pt idx="163">
                  <c:v>101</c:v>
                </c:pt>
                <c:pt idx="164">
                  <c:v>73</c:v>
                </c:pt>
                <c:pt idx="165">
                  <c:v>62</c:v>
                </c:pt>
                <c:pt idx="166">
                  <c:v>69</c:v>
                </c:pt>
                <c:pt idx="167">
                  <c:v>53</c:v>
                </c:pt>
                <c:pt idx="168">
                  <c:v>52</c:v>
                </c:pt>
                <c:pt idx="169">
                  <c:v>24</c:v>
                </c:pt>
                <c:pt idx="170">
                  <c:v>50</c:v>
                </c:pt>
                <c:pt idx="171">
                  <c:v>43</c:v>
                </c:pt>
                <c:pt idx="172">
                  <c:v>65</c:v>
                </c:pt>
                <c:pt idx="173">
                  <c:v>77</c:v>
                </c:pt>
                <c:pt idx="174">
                  <c:v>51</c:v>
                </c:pt>
                <c:pt idx="175">
                  <c:v>56</c:v>
                </c:pt>
                <c:pt idx="176">
                  <c:v>73</c:v>
                </c:pt>
                <c:pt idx="177">
                  <c:v>93</c:v>
                </c:pt>
                <c:pt idx="178">
                  <c:v>69</c:v>
                </c:pt>
                <c:pt idx="179">
                  <c:v>44</c:v>
                </c:pt>
                <c:pt idx="180">
                  <c:v>50</c:v>
                </c:pt>
                <c:pt idx="181">
                  <c:v>68</c:v>
                </c:pt>
                <c:pt idx="182">
                  <c:v>81</c:v>
                </c:pt>
                <c:pt idx="183">
                  <c:v>58</c:v>
                </c:pt>
                <c:pt idx="184">
                  <c:v>66</c:v>
                </c:pt>
                <c:pt idx="185">
                  <c:v>44</c:v>
                </c:pt>
                <c:pt idx="186">
                  <c:v>39</c:v>
                </c:pt>
                <c:pt idx="187">
                  <c:v>32</c:v>
                </c:pt>
                <c:pt idx="188">
                  <c:v>24</c:v>
                </c:pt>
                <c:pt idx="189">
                  <c:v>18</c:v>
                </c:pt>
                <c:pt idx="190">
                  <c:v>28</c:v>
                </c:pt>
                <c:pt idx="191">
                  <c:v>33</c:v>
                </c:pt>
                <c:pt idx="192">
                  <c:v>58</c:v>
                </c:pt>
                <c:pt idx="193">
                  <c:v>29</c:v>
                </c:pt>
                <c:pt idx="194">
                  <c:v>21</c:v>
                </c:pt>
                <c:pt idx="195">
                  <c:v>18</c:v>
                </c:pt>
                <c:pt idx="196">
                  <c:v>13</c:v>
                </c:pt>
                <c:pt idx="197">
                  <c:v>16</c:v>
                </c:pt>
                <c:pt idx="198">
                  <c:v>17</c:v>
                </c:pt>
                <c:pt idx="199">
                  <c:v>26</c:v>
                </c:pt>
                <c:pt idx="200">
                  <c:v>18</c:v>
                </c:pt>
                <c:pt idx="201">
                  <c:v>26</c:v>
                </c:pt>
                <c:pt idx="202">
                  <c:v>18</c:v>
                </c:pt>
                <c:pt idx="203">
                  <c:v>24</c:v>
                </c:pt>
                <c:pt idx="204">
                  <c:v>14</c:v>
                </c:pt>
                <c:pt idx="205">
                  <c:v>8</c:v>
                </c:pt>
                <c:pt idx="206">
                  <c:v>7</c:v>
                </c:pt>
                <c:pt idx="207">
                  <c:v>2</c:v>
                </c:pt>
                <c:pt idx="208">
                  <c:v>6</c:v>
                </c:pt>
                <c:pt idx="209">
                  <c:v>9</c:v>
                </c:pt>
                <c:pt idx="210">
                  <c:v>17</c:v>
                </c:pt>
                <c:pt idx="211">
                  <c:v>14</c:v>
                </c:pt>
                <c:pt idx="212">
                  <c:v>21</c:v>
                </c:pt>
                <c:pt idx="213">
                  <c:v>11</c:v>
                </c:pt>
                <c:pt idx="214">
                  <c:v>0</c:v>
                </c:pt>
                <c:pt idx="215">
                  <c:v>2</c:v>
                </c:pt>
                <c:pt idx="216">
                  <c:v>4</c:v>
                </c:pt>
                <c:pt idx="217">
                  <c:v>1</c:v>
                </c:pt>
                <c:pt idx="218">
                  <c:v>2</c:v>
                </c:pt>
                <c:pt idx="219">
                  <c:v>3</c:v>
                </c:pt>
                <c:pt idx="220">
                  <c:v>2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4</c:v>
                </c:pt>
                <c:pt idx="225">
                  <c:v>3</c:v>
                </c:pt>
                <c:pt idx="226">
                  <c:v>2</c:v>
                </c:pt>
                <c:pt idx="227">
                  <c:v>0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0</c:v>
                </c:pt>
                <c:pt idx="232">
                  <c:v>3</c:v>
                </c:pt>
                <c:pt idx="233">
                  <c:v>0</c:v>
                </c:pt>
                <c:pt idx="234">
                  <c:v>1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C-4290-A147-8B1115E43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Image_Hists!$E$2:$E$258</c:f>
              <c:numCache>
                <c:formatCode>General</c:formatCode>
                <c:ptCount val="257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5</c:v>
                </c:pt>
                <c:pt idx="37">
                  <c:v>0</c:v>
                </c:pt>
                <c:pt idx="38">
                  <c:v>5</c:v>
                </c:pt>
                <c:pt idx="39">
                  <c:v>0</c:v>
                </c:pt>
                <c:pt idx="40">
                  <c:v>0</c:v>
                </c:pt>
                <c:pt idx="41">
                  <c:v>68</c:v>
                </c:pt>
                <c:pt idx="42">
                  <c:v>41</c:v>
                </c:pt>
                <c:pt idx="43">
                  <c:v>924</c:v>
                </c:pt>
                <c:pt idx="44">
                  <c:v>128</c:v>
                </c:pt>
                <c:pt idx="45">
                  <c:v>0</c:v>
                </c:pt>
                <c:pt idx="46">
                  <c:v>1</c:v>
                </c:pt>
                <c:pt idx="47">
                  <c:v>10</c:v>
                </c:pt>
                <c:pt idx="48">
                  <c:v>9341</c:v>
                </c:pt>
                <c:pt idx="49">
                  <c:v>313</c:v>
                </c:pt>
                <c:pt idx="50">
                  <c:v>0</c:v>
                </c:pt>
                <c:pt idx="51">
                  <c:v>0</c:v>
                </c:pt>
                <c:pt idx="52">
                  <c:v>2433</c:v>
                </c:pt>
                <c:pt idx="53">
                  <c:v>206</c:v>
                </c:pt>
                <c:pt idx="54">
                  <c:v>20</c:v>
                </c:pt>
                <c:pt idx="55">
                  <c:v>4</c:v>
                </c:pt>
                <c:pt idx="56">
                  <c:v>1769</c:v>
                </c:pt>
                <c:pt idx="57">
                  <c:v>390</c:v>
                </c:pt>
                <c:pt idx="58">
                  <c:v>1</c:v>
                </c:pt>
                <c:pt idx="59">
                  <c:v>9</c:v>
                </c:pt>
                <c:pt idx="60">
                  <c:v>23</c:v>
                </c:pt>
                <c:pt idx="61">
                  <c:v>13</c:v>
                </c:pt>
                <c:pt idx="62">
                  <c:v>3</c:v>
                </c:pt>
                <c:pt idx="63">
                  <c:v>2425</c:v>
                </c:pt>
                <c:pt idx="64">
                  <c:v>859</c:v>
                </c:pt>
                <c:pt idx="65">
                  <c:v>2</c:v>
                </c:pt>
                <c:pt idx="66">
                  <c:v>3800</c:v>
                </c:pt>
                <c:pt idx="67">
                  <c:v>1332</c:v>
                </c:pt>
                <c:pt idx="68">
                  <c:v>7</c:v>
                </c:pt>
                <c:pt idx="69">
                  <c:v>4480</c:v>
                </c:pt>
                <c:pt idx="70">
                  <c:v>920</c:v>
                </c:pt>
                <c:pt idx="71">
                  <c:v>1</c:v>
                </c:pt>
                <c:pt idx="72">
                  <c:v>6538</c:v>
                </c:pt>
                <c:pt idx="73">
                  <c:v>657</c:v>
                </c:pt>
                <c:pt idx="74">
                  <c:v>171</c:v>
                </c:pt>
                <c:pt idx="75">
                  <c:v>7099</c:v>
                </c:pt>
                <c:pt idx="76">
                  <c:v>0</c:v>
                </c:pt>
                <c:pt idx="77">
                  <c:v>7081</c:v>
                </c:pt>
                <c:pt idx="78">
                  <c:v>81</c:v>
                </c:pt>
                <c:pt idx="79">
                  <c:v>630</c:v>
                </c:pt>
                <c:pt idx="80">
                  <c:v>82</c:v>
                </c:pt>
                <c:pt idx="81">
                  <c:v>791</c:v>
                </c:pt>
                <c:pt idx="82">
                  <c:v>7778</c:v>
                </c:pt>
                <c:pt idx="83">
                  <c:v>13</c:v>
                </c:pt>
                <c:pt idx="84">
                  <c:v>6764</c:v>
                </c:pt>
                <c:pt idx="85">
                  <c:v>20</c:v>
                </c:pt>
                <c:pt idx="86">
                  <c:v>3705</c:v>
                </c:pt>
                <c:pt idx="87">
                  <c:v>46</c:v>
                </c:pt>
                <c:pt idx="88">
                  <c:v>1726</c:v>
                </c:pt>
                <c:pt idx="89">
                  <c:v>29</c:v>
                </c:pt>
                <c:pt idx="90">
                  <c:v>698</c:v>
                </c:pt>
                <c:pt idx="91">
                  <c:v>13</c:v>
                </c:pt>
                <c:pt idx="92">
                  <c:v>223</c:v>
                </c:pt>
                <c:pt idx="93">
                  <c:v>148</c:v>
                </c:pt>
                <c:pt idx="94">
                  <c:v>152</c:v>
                </c:pt>
                <c:pt idx="95">
                  <c:v>119</c:v>
                </c:pt>
                <c:pt idx="96">
                  <c:v>117</c:v>
                </c:pt>
                <c:pt idx="97">
                  <c:v>164</c:v>
                </c:pt>
                <c:pt idx="98">
                  <c:v>40</c:v>
                </c:pt>
                <c:pt idx="99">
                  <c:v>105</c:v>
                </c:pt>
                <c:pt idx="100">
                  <c:v>63</c:v>
                </c:pt>
                <c:pt idx="101">
                  <c:v>82</c:v>
                </c:pt>
                <c:pt idx="102">
                  <c:v>39</c:v>
                </c:pt>
                <c:pt idx="103">
                  <c:v>41</c:v>
                </c:pt>
                <c:pt idx="104">
                  <c:v>70</c:v>
                </c:pt>
                <c:pt idx="105">
                  <c:v>71</c:v>
                </c:pt>
                <c:pt idx="106">
                  <c:v>50</c:v>
                </c:pt>
                <c:pt idx="107">
                  <c:v>53</c:v>
                </c:pt>
                <c:pt idx="108">
                  <c:v>60</c:v>
                </c:pt>
                <c:pt idx="109">
                  <c:v>43</c:v>
                </c:pt>
                <c:pt idx="110">
                  <c:v>39</c:v>
                </c:pt>
                <c:pt idx="111">
                  <c:v>32</c:v>
                </c:pt>
                <c:pt idx="112">
                  <c:v>20</c:v>
                </c:pt>
                <c:pt idx="113">
                  <c:v>32</c:v>
                </c:pt>
                <c:pt idx="114">
                  <c:v>24</c:v>
                </c:pt>
                <c:pt idx="115">
                  <c:v>41</c:v>
                </c:pt>
                <c:pt idx="116">
                  <c:v>54</c:v>
                </c:pt>
                <c:pt idx="117">
                  <c:v>39</c:v>
                </c:pt>
                <c:pt idx="118">
                  <c:v>64</c:v>
                </c:pt>
                <c:pt idx="119">
                  <c:v>35</c:v>
                </c:pt>
                <c:pt idx="120">
                  <c:v>43</c:v>
                </c:pt>
                <c:pt idx="121">
                  <c:v>35</c:v>
                </c:pt>
                <c:pt idx="122">
                  <c:v>61</c:v>
                </c:pt>
                <c:pt idx="123">
                  <c:v>67</c:v>
                </c:pt>
                <c:pt idx="124">
                  <c:v>36</c:v>
                </c:pt>
                <c:pt idx="125">
                  <c:v>53</c:v>
                </c:pt>
                <c:pt idx="126">
                  <c:v>38</c:v>
                </c:pt>
                <c:pt idx="127">
                  <c:v>27</c:v>
                </c:pt>
                <c:pt idx="128">
                  <c:v>37</c:v>
                </c:pt>
                <c:pt idx="129">
                  <c:v>55</c:v>
                </c:pt>
                <c:pt idx="130">
                  <c:v>52</c:v>
                </c:pt>
                <c:pt idx="131">
                  <c:v>47</c:v>
                </c:pt>
                <c:pt idx="132">
                  <c:v>52</c:v>
                </c:pt>
                <c:pt idx="133">
                  <c:v>44</c:v>
                </c:pt>
                <c:pt idx="134">
                  <c:v>31</c:v>
                </c:pt>
                <c:pt idx="135">
                  <c:v>26</c:v>
                </c:pt>
                <c:pt idx="136">
                  <c:v>34</c:v>
                </c:pt>
                <c:pt idx="137">
                  <c:v>19</c:v>
                </c:pt>
                <c:pt idx="138">
                  <c:v>22</c:v>
                </c:pt>
                <c:pt idx="139">
                  <c:v>19</c:v>
                </c:pt>
                <c:pt idx="140">
                  <c:v>15</c:v>
                </c:pt>
                <c:pt idx="141">
                  <c:v>6</c:v>
                </c:pt>
                <c:pt idx="142">
                  <c:v>18</c:v>
                </c:pt>
                <c:pt idx="143">
                  <c:v>16</c:v>
                </c:pt>
                <c:pt idx="144">
                  <c:v>27</c:v>
                </c:pt>
                <c:pt idx="145">
                  <c:v>37</c:v>
                </c:pt>
                <c:pt idx="146">
                  <c:v>39</c:v>
                </c:pt>
                <c:pt idx="147">
                  <c:v>11</c:v>
                </c:pt>
                <c:pt idx="148">
                  <c:v>14</c:v>
                </c:pt>
                <c:pt idx="149">
                  <c:v>14</c:v>
                </c:pt>
                <c:pt idx="150">
                  <c:v>11</c:v>
                </c:pt>
                <c:pt idx="151">
                  <c:v>8</c:v>
                </c:pt>
                <c:pt idx="152">
                  <c:v>9</c:v>
                </c:pt>
                <c:pt idx="153">
                  <c:v>10</c:v>
                </c:pt>
                <c:pt idx="154">
                  <c:v>11</c:v>
                </c:pt>
                <c:pt idx="155">
                  <c:v>18</c:v>
                </c:pt>
                <c:pt idx="156">
                  <c:v>14</c:v>
                </c:pt>
                <c:pt idx="157">
                  <c:v>8</c:v>
                </c:pt>
                <c:pt idx="158">
                  <c:v>20</c:v>
                </c:pt>
                <c:pt idx="159">
                  <c:v>14</c:v>
                </c:pt>
                <c:pt idx="160">
                  <c:v>17</c:v>
                </c:pt>
                <c:pt idx="161">
                  <c:v>15</c:v>
                </c:pt>
                <c:pt idx="162">
                  <c:v>8</c:v>
                </c:pt>
                <c:pt idx="163">
                  <c:v>10</c:v>
                </c:pt>
                <c:pt idx="164">
                  <c:v>9</c:v>
                </c:pt>
                <c:pt idx="165">
                  <c:v>5</c:v>
                </c:pt>
                <c:pt idx="166">
                  <c:v>3</c:v>
                </c:pt>
                <c:pt idx="167">
                  <c:v>6</c:v>
                </c:pt>
                <c:pt idx="168">
                  <c:v>1</c:v>
                </c:pt>
                <c:pt idx="169">
                  <c:v>2</c:v>
                </c:pt>
                <c:pt idx="170">
                  <c:v>5</c:v>
                </c:pt>
                <c:pt idx="171">
                  <c:v>0</c:v>
                </c:pt>
                <c:pt idx="172">
                  <c:v>9</c:v>
                </c:pt>
                <c:pt idx="173">
                  <c:v>10</c:v>
                </c:pt>
                <c:pt idx="174">
                  <c:v>12</c:v>
                </c:pt>
                <c:pt idx="175">
                  <c:v>9</c:v>
                </c:pt>
                <c:pt idx="176">
                  <c:v>1</c:v>
                </c:pt>
                <c:pt idx="177">
                  <c:v>27</c:v>
                </c:pt>
                <c:pt idx="178">
                  <c:v>2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2</c:v>
                </c:pt>
                <c:pt idx="188">
                  <c:v>3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0</c:v>
                </c:pt>
                <c:pt idx="197">
                  <c:v>3</c:v>
                </c:pt>
                <c:pt idx="198">
                  <c:v>2</c:v>
                </c:pt>
                <c:pt idx="199">
                  <c:v>1</c:v>
                </c:pt>
                <c:pt idx="200">
                  <c:v>2</c:v>
                </c:pt>
                <c:pt idx="201">
                  <c:v>1</c:v>
                </c:pt>
                <c:pt idx="202">
                  <c:v>0</c:v>
                </c:pt>
                <c:pt idx="203">
                  <c:v>1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1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1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1</c:v>
                </c:pt>
                <c:pt idx="224">
                  <c:v>1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9E-411B-8253-273B9A4F4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Image_Hists!$F$2:$F$258</c:f>
              <c:numCache>
                <c:formatCode>General</c:formatCode>
                <c:ptCount val="257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11</c:v>
                </c:pt>
                <c:pt idx="6">
                  <c:v>0</c:v>
                </c:pt>
                <c:pt idx="7">
                  <c:v>1162</c:v>
                </c:pt>
                <c:pt idx="8">
                  <c:v>0</c:v>
                </c:pt>
                <c:pt idx="9">
                  <c:v>9665</c:v>
                </c:pt>
                <c:pt idx="10">
                  <c:v>2433</c:v>
                </c:pt>
                <c:pt idx="11">
                  <c:v>225</c:v>
                </c:pt>
                <c:pt idx="12">
                  <c:v>1774</c:v>
                </c:pt>
                <c:pt idx="13">
                  <c:v>390</c:v>
                </c:pt>
                <c:pt idx="14">
                  <c:v>46</c:v>
                </c:pt>
                <c:pt idx="15">
                  <c:v>2428</c:v>
                </c:pt>
                <c:pt idx="16">
                  <c:v>861</c:v>
                </c:pt>
                <c:pt idx="17">
                  <c:v>3803</c:v>
                </c:pt>
                <c:pt idx="18">
                  <c:v>1336</c:v>
                </c:pt>
                <c:pt idx="19">
                  <c:v>5400</c:v>
                </c:pt>
                <c:pt idx="20">
                  <c:v>6528</c:v>
                </c:pt>
                <c:pt idx="21">
                  <c:v>668</c:v>
                </c:pt>
                <c:pt idx="22">
                  <c:v>7269</c:v>
                </c:pt>
                <c:pt idx="23">
                  <c:v>7096</c:v>
                </c:pt>
                <c:pt idx="24">
                  <c:v>696</c:v>
                </c:pt>
                <c:pt idx="25">
                  <c:v>85</c:v>
                </c:pt>
                <c:pt idx="26">
                  <c:v>8564</c:v>
                </c:pt>
                <c:pt idx="27">
                  <c:v>6593</c:v>
                </c:pt>
                <c:pt idx="28">
                  <c:v>204</c:v>
                </c:pt>
                <c:pt idx="29">
                  <c:v>3708</c:v>
                </c:pt>
                <c:pt idx="30">
                  <c:v>1760</c:v>
                </c:pt>
                <c:pt idx="31">
                  <c:v>681</c:v>
                </c:pt>
                <c:pt idx="32">
                  <c:v>63</c:v>
                </c:pt>
                <c:pt idx="33">
                  <c:v>227</c:v>
                </c:pt>
                <c:pt idx="34">
                  <c:v>179</c:v>
                </c:pt>
                <c:pt idx="35">
                  <c:v>231</c:v>
                </c:pt>
                <c:pt idx="36">
                  <c:v>130</c:v>
                </c:pt>
                <c:pt idx="37">
                  <c:v>166</c:v>
                </c:pt>
                <c:pt idx="38">
                  <c:v>128</c:v>
                </c:pt>
                <c:pt idx="39">
                  <c:v>73</c:v>
                </c:pt>
                <c:pt idx="40">
                  <c:v>87</c:v>
                </c:pt>
                <c:pt idx="41">
                  <c:v>41</c:v>
                </c:pt>
                <c:pt idx="42">
                  <c:v>96</c:v>
                </c:pt>
                <c:pt idx="43">
                  <c:v>78</c:v>
                </c:pt>
                <c:pt idx="44">
                  <c:v>56</c:v>
                </c:pt>
                <c:pt idx="45">
                  <c:v>76</c:v>
                </c:pt>
                <c:pt idx="46">
                  <c:v>46</c:v>
                </c:pt>
                <c:pt idx="47">
                  <c:v>45</c:v>
                </c:pt>
                <c:pt idx="48">
                  <c:v>44</c:v>
                </c:pt>
                <c:pt idx="49">
                  <c:v>26</c:v>
                </c:pt>
                <c:pt idx="50">
                  <c:v>42</c:v>
                </c:pt>
                <c:pt idx="51">
                  <c:v>24</c:v>
                </c:pt>
                <c:pt idx="52">
                  <c:v>41</c:v>
                </c:pt>
                <c:pt idx="53">
                  <c:v>57</c:v>
                </c:pt>
                <c:pt idx="54">
                  <c:v>63</c:v>
                </c:pt>
                <c:pt idx="55">
                  <c:v>61</c:v>
                </c:pt>
                <c:pt idx="56">
                  <c:v>31</c:v>
                </c:pt>
                <c:pt idx="57">
                  <c:v>27</c:v>
                </c:pt>
                <c:pt idx="58">
                  <c:v>44</c:v>
                </c:pt>
                <c:pt idx="59">
                  <c:v>75</c:v>
                </c:pt>
                <c:pt idx="60">
                  <c:v>63</c:v>
                </c:pt>
                <c:pt idx="61">
                  <c:v>44</c:v>
                </c:pt>
                <c:pt idx="62">
                  <c:v>43</c:v>
                </c:pt>
                <c:pt idx="63">
                  <c:v>35</c:v>
                </c:pt>
                <c:pt idx="64">
                  <c:v>25</c:v>
                </c:pt>
                <c:pt idx="65">
                  <c:v>50</c:v>
                </c:pt>
                <c:pt idx="66">
                  <c:v>58</c:v>
                </c:pt>
                <c:pt idx="67">
                  <c:v>48</c:v>
                </c:pt>
                <c:pt idx="68">
                  <c:v>47</c:v>
                </c:pt>
                <c:pt idx="69">
                  <c:v>55</c:v>
                </c:pt>
                <c:pt idx="70">
                  <c:v>29</c:v>
                </c:pt>
                <c:pt idx="71">
                  <c:v>16</c:v>
                </c:pt>
                <c:pt idx="72">
                  <c:v>31</c:v>
                </c:pt>
                <c:pt idx="73">
                  <c:v>28</c:v>
                </c:pt>
                <c:pt idx="74">
                  <c:v>18</c:v>
                </c:pt>
                <c:pt idx="75">
                  <c:v>21</c:v>
                </c:pt>
                <c:pt idx="76">
                  <c:v>19</c:v>
                </c:pt>
                <c:pt idx="77">
                  <c:v>15</c:v>
                </c:pt>
                <c:pt idx="78">
                  <c:v>6</c:v>
                </c:pt>
                <c:pt idx="79">
                  <c:v>13</c:v>
                </c:pt>
                <c:pt idx="80">
                  <c:v>17</c:v>
                </c:pt>
                <c:pt idx="81">
                  <c:v>21</c:v>
                </c:pt>
                <c:pt idx="82">
                  <c:v>34</c:v>
                </c:pt>
                <c:pt idx="83">
                  <c:v>31</c:v>
                </c:pt>
                <c:pt idx="84">
                  <c:v>24</c:v>
                </c:pt>
                <c:pt idx="85">
                  <c:v>8</c:v>
                </c:pt>
                <c:pt idx="86">
                  <c:v>7</c:v>
                </c:pt>
                <c:pt idx="87">
                  <c:v>15</c:v>
                </c:pt>
                <c:pt idx="88">
                  <c:v>14</c:v>
                </c:pt>
                <c:pt idx="89">
                  <c:v>5</c:v>
                </c:pt>
                <c:pt idx="90">
                  <c:v>8</c:v>
                </c:pt>
                <c:pt idx="91">
                  <c:v>9</c:v>
                </c:pt>
                <c:pt idx="92">
                  <c:v>10</c:v>
                </c:pt>
                <c:pt idx="93">
                  <c:v>1</c:v>
                </c:pt>
                <c:pt idx="94">
                  <c:v>16</c:v>
                </c:pt>
                <c:pt idx="95">
                  <c:v>16</c:v>
                </c:pt>
                <c:pt idx="96">
                  <c:v>10</c:v>
                </c:pt>
                <c:pt idx="97">
                  <c:v>8</c:v>
                </c:pt>
                <c:pt idx="98">
                  <c:v>20</c:v>
                </c:pt>
                <c:pt idx="99">
                  <c:v>12</c:v>
                </c:pt>
                <c:pt idx="100">
                  <c:v>6</c:v>
                </c:pt>
                <c:pt idx="101">
                  <c:v>13</c:v>
                </c:pt>
                <c:pt idx="102">
                  <c:v>15</c:v>
                </c:pt>
                <c:pt idx="103">
                  <c:v>8</c:v>
                </c:pt>
                <c:pt idx="104">
                  <c:v>5</c:v>
                </c:pt>
                <c:pt idx="105">
                  <c:v>8</c:v>
                </c:pt>
                <c:pt idx="106">
                  <c:v>6</c:v>
                </c:pt>
                <c:pt idx="107">
                  <c:v>3</c:v>
                </c:pt>
                <c:pt idx="108">
                  <c:v>4</c:v>
                </c:pt>
                <c:pt idx="109">
                  <c:v>3</c:v>
                </c:pt>
                <c:pt idx="110">
                  <c:v>4</c:v>
                </c:pt>
                <c:pt idx="111">
                  <c:v>1</c:v>
                </c:pt>
                <c:pt idx="112">
                  <c:v>1</c:v>
                </c:pt>
                <c:pt idx="113">
                  <c:v>4</c:v>
                </c:pt>
                <c:pt idx="114">
                  <c:v>2</c:v>
                </c:pt>
                <c:pt idx="115">
                  <c:v>0</c:v>
                </c:pt>
                <c:pt idx="116">
                  <c:v>6</c:v>
                </c:pt>
                <c:pt idx="117">
                  <c:v>8</c:v>
                </c:pt>
                <c:pt idx="118">
                  <c:v>6</c:v>
                </c:pt>
                <c:pt idx="119">
                  <c:v>9</c:v>
                </c:pt>
                <c:pt idx="120">
                  <c:v>8</c:v>
                </c:pt>
                <c:pt idx="121">
                  <c:v>3</c:v>
                </c:pt>
                <c:pt idx="122">
                  <c:v>1</c:v>
                </c:pt>
                <c:pt idx="123">
                  <c:v>11</c:v>
                </c:pt>
                <c:pt idx="124">
                  <c:v>17</c:v>
                </c:pt>
                <c:pt idx="125">
                  <c:v>1</c:v>
                </c:pt>
                <c:pt idx="126">
                  <c:v>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3</c:v>
                </c:pt>
                <c:pt idx="134">
                  <c:v>0</c:v>
                </c:pt>
                <c:pt idx="135">
                  <c:v>1</c:v>
                </c:pt>
                <c:pt idx="136">
                  <c:v>0</c:v>
                </c:pt>
                <c:pt idx="137">
                  <c:v>1</c:v>
                </c:pt>
                <c:pt idx="138">
                  <c:v>1</c:v>
                </c:pt>
                <c:pt idx="139">
                  <c:v>3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3</c:v>
                </c:pt>
                <c:pt idx="153">
                  <c:v>0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0</c:v>
                </c:pt>
                <c:pt idx="177">
                  <c:v>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0</c:v>
                </c:pt>
                <c:pt idx="183">
                  <c:v>0</c:v>
                </c:pt>
                <c:pt idx="184">
                  <c:v>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1-41D9-B926-08FBE9338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Image_Hists!$A$2:$A$258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cat>
          <c:val>
            <c:numRef>
              <c:f>Image_Hists!$G$2:$G$258</c:f>
              <c:numCache>
                <c:formatCode>General</c:formatCode>
                <c:ptCount val="257"/>
                <c:pt idx="0">
                  <c:v>8</c:v>
                </c:pt>
                <c:pt idx="1">
                  <c:v>1</c:v>
                </c:pt>
                <c:pt idx="2">
                  <c:v>15</c:v>
                </c:pt>
                <c:pt idx="3">
                  <c:v>1162</c:v>
                </c:pt>
                <c:pt idx="4">
                  <c:v>9665</c:v>
                </c:pt>
                <c:pt idx="5">
                  <c:v>2662</c:v>
                </c:pt>
                <c:pt idx="6">
                  <c:v>2160</c:v>
                </c:pt>
                <c:pt idx="7">
                  <c:v>49</c:v>
                </c:pt>
                <c:pt idx="8">
                  <c:v>3286</c:v>
                </c:pt>
                <c:pt idx="9">
                  <c:v>5139</c:v>
                </c:pt>
                <c:pt idx="10">
                  <c:v>5401</c:v>
                </c:pt>
                <c:pt idx="11">
                  <c:v>7195</c:v>
                </c:pt>
                <c:pt idx="12">
                  <c:v>7269</c:v>
                </c:pt>
                <c:pt idx="13">
                  <c:v>7162</c:v>
                </c:pt>
                <c:pt idx="14">
                  <c:v>715</c:v>
                </c:pt>
                <c:pt idx="15">
                  <c:v>8577</c:v>
                </c:pt>
                <c:pt idx="16">
                  <c:v>6784</c:v>
                </c:pt>
                <c:pt idx="17">
                  <c:v>3744</c:v>
                </c:pt>
                <c:pt idx="18">
                  <c:v>1765</c:v>
                </c:pt>
                <c:pt idx="19">
                  <c:v>703</c:v>
                </c:pt>
                <c:pt idx="20">
                  <c:v>271</c:v>
                </c:pt>
                <c:pt idx="21">
                  <c:v>261</c:v>
                </c:pt>
                <c:pt idx="22">
                  <c:v>235</c:v>
                </c:pt>
                <c:pt idx="23">
                  <c:v>179</c:v>
                </c:pt>
                <c:pt idx="24">
                  <c:v>130</c:v>
                </c:pt>
                <c:pt idx="25">
                  <c:v>145</c:v>
                </c:pt>
                <c:pt idx="26">
                  <c:v>41</c:v>
                </c:pt>
                <c:pt idx="27">
                  <c:v>109</c:v>
                </c:pt>
                <c:pt idx="28">
                  <c:v>83</c:v>
                </c:pt>
                <c:pt idx="29">
                  <c:v>91</c:v>
                </c:pt>
                <c:pt idx="30">
                  <c:v>69</c:v>
                </c:pt>
                <c:pt idx="31">
                  <c:v>51</c:v>
                </c:pt>
                <c:pt idx="32">
                  <c:v>52</c:v>
                </c:pt>
                <c:pt idx="33">
                  <c:v>26</c:v>
                </c:pt>
                <c:pt idx="34">
                  <c:v>46</c:v>
                </c:pt>
                <c:pt idx="35">
                  <c:v>46</c:v>
                </c:pt>
                <c:pt idx="36">
                  <c:v>58</c:v>
                </c:pt>
                <c:pt idx="37">
                  <c:v>81</c:v>
                </c:pt>
                <c:pt idx="38">
                  <c:v>46</c:v>
                </c:pt>
                <c:pt idx="39">
                  <c:v>44</c:v>
                </c:pt>
                <c:pt idx="40">
                  <c:v>46</c:v>
                </c:pt>
                <c:pt idx="41">
                  <c:v>81</c:v>
                </c:pt>
                <c:pt idx="42">
                  <c:v>66</c:v>
                </c:pt>
                <c:pt idx="43">
                  <c:v>58</c:v>
                </c:pt>
                <c:pt idx="44">
                  <c:v>45</c:v>
                </c:pt>
                <c:pt idx="45">
                  <c:v>26</c:v>
                </c:pt>
                <c:pt idx="46">
                  <c:v>53</c:v>
                </c:pt>
                <c:pt idx="47">
                  <c:v>56</c:v>
                </c:pt>
                <c:pt idx="48">
                  <c:v>61</c:v>
                </c:pt>
                <c:pt idx="49">
                  <c:v>51</c:v>
                </c:pt>
                <c:pt idx="50">
                  <c:v>55</c:v>
                </c:pt>
                <c:pt idx="51">
                  <c:v>40</c:v>
                </c:pt>
                <c:pt idx="52">
                  <c:v>18</c:v>
                </c:pt>
                <c:pt idx="53">
                  <c:v>33</c:v>
                </c:pt>
                <c:pt idx="54">
                  <c:v>22</c:v>
                </c:pt>
                <c:pt idx="55">
                  <c:v>19</c:v>
                </c:pt>
                <c:pt idx="56">
                  <c:v>25</c:v>
                </c:pt>
                <c:pt idx="57">
                  <c:v>15</c:v>
                </c:pt>
                <c:pt idx="58">
                  <c:v>10</c:v>
                </c:pt>
                <c:pt idx="59">
                  <c:v>11</c:v>
                </c:pt>
                <c:pt idx="60">
                  <c:v>20</c:v>
                </c:pt>
                <c:pt idx="61">
                  <c:v>21</c:v>
                </c:pt>
                <c:pt idx="62">
                  <c:v>34</c:v>
                </c:pt>
                <c:pt idx="63">
                  <c:v>31</c:v>
                </c:pt>
                <c:pt idx="64">
                  <c:v>26</c:v>
                </c:pt>
                <c:pt idx="65">
                  <c:v>8</c:v>
                </c:pt>
                <c:pt idx="66">
                  <c:v>11</c:v>
                </c:pt>
                <c:pt idx="67">
                  <c:v>15</c:v>
                </c:pt>
                <c:pt idx="68">
                  <c:v>12</c:v>
                </c:pt>
                <c:pt idx="69">
                  <c:v>2</c:v>
                </c:pt>
                <c:pt idx="70">
                  <c:v>14</c:v>
                </c:pt>
                <c:pt idx="71">
                  <c:v>10</c:v>
                </c:pt>
                <c:pt idx="72">
                  <c:v>2</c:v>
                </c:pt>
                <c:pt idx="73">
                  <c:v>13</c:v>
                </c:pt>
                <c:pt idx="74">
                  <c:v>14</c:v>
                </c:pt>
                <c:pt idx="75">
                  <c:v>12</c:v>
                </c:pt>
                <c:pt idx="76">
                  <c:v>6</c:v>
                </c:pt>
                <c:pt idx="77">
                  <c:v>13</c:v>
                </c:pt>
                <c:pt idx="78">
                  <c:v>21</c:v>
                </c:pt>
                <c:pt idx="79">
                  <c:v>7</c:v>
                </c:pt>
                <c:pt idx="80">
                  <c:v>5</c:v>
                </c:pt>
                <c:pt idx="81">
                  <c:v>14</c:v>
                </c:pt>
                <c:pt idx="82">
                  <c:v>15</c:v>
                </c:pt>
                <c:pt idx="83">
                  <c:v>6</c:v>
                </c:pt>
                <c:pt idx="84">
                  <c:v>10</c:v>
                </c:pt>
                <c:pt idx="85">
                  <c:v>7</c:v>
                </c:pt>
                <c:pt idx="86">
                  <c:v>3</c:v>
                </c:pt>
                <c:pt idx="87">
                  <c:v>4</c:v>
                </c:pt>
                <c:pt idx="88">
                  <c:v>2</c:v>
                </c:pt>
                <c:pt idx="89">
                  <c:v>6</c:v>
                </c:pt>
                <c:pt idx="90">
                  <c:v>1</c:v>
                </c:pt>
                <c:pt idx="91">
                  <c:v>0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2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9</c:v>
                </c:pt>
                <c:pt idx="100">
                  <c:v>7</c:v>
                </c:pt>
                <c:pt idx="101">
                  <c:v>3</c:v>
                </c:pt>
                <c:pt idx="102">
                  <c:v>1</c:v>
                </c:pt>
                <c:pt idx="103">
                  <c:v>18</c:v>
                </c:pt>
                <c:pt idx="104">
                  <c:v>9</c:v>
                </c:pt>
                <c:pt idx="105">
                  <c:v>1</c:v>
                </c:pt>
                <c:pt idx="106">
                  <c:v>2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3</c:v>
                </c:pt>
                <c:pt idx="114">
                  <c:v>1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3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1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3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0</c:v>
                </c:pt>
                <c:pt idx="139">
                  <c:v>2</c:v>
                </c:pt>
                <c:pt idx="140">
                  <c:v>1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0</c:v>
                </c:pt>
                <c:pt idx="162">
                  <c:v>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</c:v>
                </c:pt>
                <c:pt idx="168">
                  <c:v>0</c:v>
                </c:pt>
                <c:pt idx="169">
                  <c:v>0</c:v>
                </c:pt>
                <c:pt idx="170">
                  <c:v>1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9-4471-95B9-4A8AF0B02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739888"/>
        <c:axId val="1044757360"/>
      </c:barChart>
      <c:catAx>
        <c:axId val="104473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757360"/>
        <c:crosses val="autoZero"/>
        <c:auto val="1"/>
        <c:lblAlgn val="ctr"/>
        <c:lblOffset val="100"/>
        <c:tickLblSkip val="64"/>
        <c:noMultiLvlLbl val="0"/>
      </c:catAx>
      <c:valAx>
        <c:axId val="1044757360"/>
        <c:scaling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73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Gamma 0.1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nFrames_Study!$V$3:$V$5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nFrames_Study!$W$3:$W$5</c:f>
              <c:numCache>
                <c:formatCode>General</c:formatCode>
                <c:ptCount val="3"/>
                <c:pt idx="0">
                  <c:v>57.8125</c:v>
                </c:pt>
                <c:pt idx="1">
                  <c:v>59.375</c:v>
                </c:pt>
                <c:pt idx="2">
                  <c:v>59.062499999999901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B5-4847-BDFB-F38246D6F6B9}"/>
            </c:ext>
          </c:extLst>
        </c:ser>
        <c:ser>
          <c:idx val="1"/>
          <c:order val="1"/>
          <c:tx>
            <c:v>Gamma 0.2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nFrames_Study!$V$6:$V$8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nFrames_Study!$W$6:$W$8</c:f>
              <c:numCache>
                <c:formatCode>General</c:formatCode>
                <c:ptCount val="3"/>
                <c:pt idx="0">
                  <c:v>61.5625</c:v>
                </c:pt>
                <c:pt idx="1">
                  <c:v>70.9375</c:v>
                </c:pt>
                <c:pt idx="2">
                  <c:v>69.0625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B5-4847-BDFB-F38246D6F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295184"/>
        <c:axId val="1741292272"/>
      </c:scatterChart>
      <c:valAx>
        <c:axId val="1741295184"/>
        <c:scaling>
          <c:orientation val="minMax"/>
          <c:max val="3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Sampled Frames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2272"/>
        <c:crosses val="autoZero"/>
        <c:crossBetween val="midCat"/>
        <c:majorUnit val="10"/>
      </c:valAx>
      <c:valAx>
        <c:axId val="1741292272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Gamma 0.1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ColorJitter_Study!$P$3:$P$4</c:f>
              <c:strCache>
                <c:ptCount val="2"/>
                <c:pt idx="0">
                  <c:v>After</c:v>
                </c:pt>
                <c:pt idx="1">
                  <c:v>Before</c:v>
                </c:pt>
              </c:strCache>
            </c:strRef>
          </c:cat>
          <c:val>
            <c:numRef>
              <c:f>ColorJitter_Study!$Q$3:$Q$4</c:f>
              <c:numCache>
                <c:formatCode>General</c:formatCode>
                <c:ptCount val="2"/>
                <c:pt idx="0">
                  <c:v>59.375</c:v>
                </c:pt>
                <c:pt idx="1">
                  <c:v>63.125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0-43BB-A89F-FBD93FAB16E6}"/>
            </c:ext>
          </c:extLst>
        </c:ser>
        <c:ser>
          <c:idx val="1"/>
          <c:order val="1"/>
          <c:tx>
            <c:v>Gamma 0.2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ColorJitter_Study!$Q$5:$Q$6</c:f>
              <c:numCache>
                <c:formatCode>General</c:formatCode>
                <c:ptCount val="2"/>
                <c:pt idx="0">
                  <c:v>70.9375</c:v>
                </c:pt>
                <c:pt idx="1">
                  <c:v>59.6875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40-43BB-A89F-FBD93FAB1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41295184"/>
        <c:axId val="1741292272"/>
      </c:barChart>
      <c:catAx>
        <c:axId val="174129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Color Jitter</a:t>
                </a:r>
                <a:r>
                  <a:rPr lang="en-SG" baseline="0" dirty="0"/>
                  <a:t> Before/After Gamma Correct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2272"/>
        <c:crosses val="autoZero"/>
        <c:auto val="1"/>
        <c:lblAlgn val="ctr"/>
        <c:lblOffset val="100"/>
        <c:noMultiLvlLbl val="0"/>
      </c:catAx>
      <c:valAx>
        <c:axId val="1741292272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Gamma 0.1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Freeze_Study!$V$3:$V$5</c:f>
              <c:strCache>
                <c:ptCount val="3"/>
                <c:pt idx="0">
                  <c:v>All</c:v>
                </c:pt>
                <c:pt idx="1">
                  <c:v>Last Seq + FC</c:v>
                </c:pt>
                <c:pt idx="2">
                  <c:v>FC Only</c:v>
                </c:pt>
              </c:strCache>
            </c:strRef>
          </c:cat>
          <c:val>
            <c:numRef>
              <c:f>Freeze_Study!$W$3:$W$5</c:f>
              <c:numCache>
                <c:formatCode>General</c:formatCode>
                <c:ptCount val="3"/>
                <c:pt idx="0">
                  <c:v>59.375</c:v>
                </c:pt>
                <c:pt idx="1">
                  <c:v>53.125</c:v>
                </c:pt>
                <c:pt idx="2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D-47FC-970F-2C1F7DCDECE2}"/>
            </c:ext>
          </c:extLst>
        </c:ser>
        <c:ser>
          <c:idx val="1"/>
          <c:order val="1"/>
          <c:tx>
            <c:v>Gamma 0.2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Freeze_Study!$V$3:$V$5</c:f>
              <c:strCache>
                <c:ptCount val="3"/>
                <c:pt idx="0">
                  <c:v>All</c:v>
                </c:pt>
                <c:pt idx="1">
                  <c:v>Last Seq + FC</c:v>
                </c:pt>
                <c:pt idx="2">
                  <c:v>FC Only</c:v>
                </c:pt>
              </c:strCache>
            </c:strRef>
          </c:cat>
          <c:val>
            <c:numRef>
              <c:f>Freeze_Study!$W$6:$W$8</c:f>
              <c:numCache>
                <c:formatCode>General</c:formatCode>
                <c:ptCount val="3"/>
                <c:pt idx="0">
                  <c:v>70.9375</c:v>
                </c:pt>
                <c:pt idx="1">
                  <c:v>53.125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FD-47FC-970F-2C1F7DCDE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41295184"/>
        <c:axId val="1741292272"/>
      </c:barChart>
      <c:catAx>
        <c:axId val="174129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Trainable 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2272"/>
        <c:crosses val="autoZero"/>
        <c:auto val="1"/>
        <c:lblAlgn val="ctr"/>
        <c:lblOffset val="100"/>
        <c:noMultiLvlLbl val="0"/>
      </c:catAx>
      <c:valAx>
        <c:axId val="1741292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29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C0B2-52F9-B4D5-D10F-9429844A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6A05-A798-BAF6-E099-5626F32F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B3F3-6746-7D51-601B-EFC7D87F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C94B-630B-5713-3A1B-35FDFD3D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64DB-7C28-3C9D-9444-D93D9D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71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2586-FBD8-6514-AAB7-572633EF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012C4-71CF-E4A9-ED75-AE304EB2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D3D8-A172-18AE-2209-587A32AF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E345-464B-87D0-CF76-844D92CB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2E8F-2A42-3BD4-5390-53A3635B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C19B3-B76C-F089-FD9D-8375FD853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54143-ADB9-E7BF-DED2-2AD2E183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592B-D269-EABA-4AC2-9F3F0CB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B1CE-367D-A832-2B29-BA62614A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8146-E7E5-F824-9750-4847EFB4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826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12AE-FEF0-6D7B-181C-EFF809A9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D4E1-49B8-F30E-E269-0076D165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CF00-A065-E128-016B-86F29BAB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6EA7-D1BA-BC0D-9F6C-B166C2E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20FA-D1DC-457D-2FAF-EF11F984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65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5E5E-B34F-9735-7397-A831ECC9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8135-EA12-0168-6438-67DAE21B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1D1E-8E4F-08ED-BEE0-165EEA06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D9A2-5026-C973-E41C-5F1BDA99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E6D0-1F43-73A6-50B7-9DDC8F35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99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6914-2E9A-417F-C3B0-47495AE8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FDD9-30BD-D577-5CD8-602982CAE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1ECC-D8C8-E954-01E1-A2D79DF0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E509-244A-223F-08C4-45D51F62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25E0-8915-D62C-B920-D62955EF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F01E-A94A-5549-EB53-0194F85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91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F681-1D05-2EED-BFFD-529CB2B0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0635B-51CB-BDDE-A54C-FD06F1B8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DCDFA-AE93-A5A6-7609-BA058268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1D88B-CA9C-3D77-666E-D00ACB7D4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CCA2-6783-0B2C-6296-B9FDEA7A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D53F5-2D1E-F80B-4E12-4AF5A90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D8359-0315-531B-C7ED-449B8711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D140-8B65-67A7-CF64-F11E9CD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2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C915-EBE6-1084-76A0-4BFFA24F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614CE-B8C7-BEB5-D544-EDCF143A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003B5-40A0-31BB-BC0D-877CE9ED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4A169-CE97-0720-3785-4A14E737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8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9B32F-B849-24EA-4CCB-A642746E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72E70-23EC-F164-71AA-D0601B94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0C8B-975A-2C0C-756F-A6866C9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6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E2-D0D9-F319-3E1B-2DB75664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BCEE-20CE-0C0B-9EB7-C8CC113C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BA29F-9349-F3CF-DEB6-D88DD6F1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EB3E-CDDF-FC71-C0A0-D9B4EC50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721E-83F8-3F45-912E-271E655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B607-91A0-33CC-672A-C556E7D9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92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713A-7A67-A938-2D70-B9C1F912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1BFF8-C60C-00AF-F226-C9E49E0E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D858F-EDF0-A3BC-89EC-20A3D3C8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1F99-4D43-755E-4A71-691AAA5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EC1A4-7411-06A1-2982-5EB8E242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109A-4198-34CE-6DC6-9B69BAA7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63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D8112-FBC4-0B30-CB0C-B6F997B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06D93-852F-FDB0-3077-E64559DA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AA46-7087-C252-BDCC-35210EF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B1C7-BB00-49C3-858F-48567381AD3F}" type="datetimeFigureOut">
              <a:rPr lang="en-SG" smtClean="0"/>
              <a:t>15/10/2022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89A0-F7F5-7752-6B5C-E60825818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E6AA-F267-2CB3-3A36-D142D09C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4427-00AF-4877-B3A7-1BD9D24660F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83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chart" Target="../charts/chart4.xml"/><Relationship Id="rId5" Type="http://schemas.openxmlformats.org/officeDocument/2006/relationships/image" Target="../media/image4.jpg"/><Relationship Id="rId10" Type="http://schemas.openxmlformats.org/officeDocument/2006/relationships/chart" Target="../charts/chart3.xml"/><Relationship Id="rId4" Type="http://schemas.openxmlformats.org/officeDocument/2006/relationships/image" Target="../media/image3.jp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E3C07-3F61-A939-2436-9DA83993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7" y="1640050"/>
            <a:ext cx="1619076" cy="1214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09A47-1FA7-2850-AF64-09473EF46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95" y="1640050"/>
            <a:ext cx="1619076" cy="1214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99655-A653-6CBF-0245-8B1F4230F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1" y="1640050"/>
            <a:ext cx="1619076" cy="1214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8FAFB-8E80-B458-9BB6-B54E7ED90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6" y="1640050"/>
            <a:ext cx="1619076" cy="1214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E67CD-230F-5E23-8F56-E30E267E0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70" y="1640050"/>
            <a:ext cx="1619076" cy="1214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C5F334-77D4-C102-B9F7-A0E793E37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5" y="1640050"/>
            <a:ext cx="1619076" cy="1214307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D3ECA92-0CDC-475B-861A-BB99C992F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30912"/>
              </p:ext>
            </p:extLst>
          </p:nvPr>
        </p:nvGraphicFramePr>
        <p:xfrm>
          <a:off x="9395665" y="425743"/>
          <a:ext cx="1619077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F0C3AA5-084A-4CF1-ACAF-9296E7901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997982"/>
              </p:ext>
            </p:extLst>
          </p:nvPr>
        </p:nvGraphicFramePr>
        <p:xfrm>
          <a:off x="7776595" y="425743"/>
          <a:ext cx="1619076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E5A7F4F-14D4-4966-8612-593D40D1A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95618"/>
              </p:ext>
            </p:extLst>
          </p:nvPr>
        </p:nvGraphicFramePr>
        <p:xfrm>
          <a:off x="6157521" y="425743"/>
          <a:ext cx="1619076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A193166-EB6D-4229-8A4E-C3FA71806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414026"/>
              </p:ext>
            </p:extLst>
          </p:nvPr>
        </p:nvGraphicFramePr>
        <p:xfrm>
          <a:off x="4538447" y="425743"/>
          <a:ext cx="1619076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222F211-0AE3-4658-A329-788ECDBED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861038"/>
              </p:ext>
            </p:extLst>
          </p:nvPr>
        </p:nvGraphicFramePr>
        <p:xfrm>
          <a:off x="2919369" y="425743"/>
          <a:ext cx="1619077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D361E36-863F-4E94-8DE5-D309215BB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996924"/>
              </p:ext>
            </p:extLst>
          </p:nvPr>
        </p:nvGraphicFramePr>
        <p:xfrm>
          <a:off x="1300294" y="425743"/>
          <a:ext cx="1619076" cy="121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89E3680-AF76-DCD0-B031-35EBBE010B2D}"/>
              </a:ext>
            </a:extLst>
          </p:cNvPr>
          <p:cNvSpPr txBox="1"/>
          <p:nvPr/>
        </p:nvSpPr>
        <p:spPr>
          <a:xfrm>
            <a:off x="1300294" y="2501803"/>
            <a:ext cx="4527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08299-2D35-4BAB-50C7-E8429D3DCCC5}"/>
              </a:ext>
            </a:extLst>
          </p:cNvPr>
          <p:cNvSpPr txBox="1"/>
          <p:nvPr/>
        </p:nvSpPr>
        <p:spPr>
          <a:xfrm>
            <a:off x="2919362" y="2501803"/>
            <a:ext cx="4527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B06F1-1D4E-E4DE-AAA2-ABED217EE62B}"/>
              </a:ext>
            </a:extLst>
          </p:cNvPr>
          <p:cNvSpPr txBox="1"/>
          <p:nvPr/>
        </p:nvSpPr>
        <p:spPr>
          <a:xfrm>
            <a:off x="4538439" y="2501803"/>
            <a:ext cx="4527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0.4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F14C0-3BE5-7F4B-D731-7B433DCE1374}"/>
              </a:ext>
            </a:extLst>
          </p:cNvPr>
          <p:cNvSpPr txBox="1"/>
          <p:nvPr/>
        </p:nvSpPr>
        <p:spPr>
          <a:xfrm>
            <a:off x="6157514" y="2501803"/>
            <a:ext cx="4527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0.2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60B52D-650F-AFAE-FF7F-C2FAFDE27FDD}"/>
              </a:ext>
            </a:extLst>
          </p:cNvPr>
          <p:cNvSpPr txBox="1"/>
          <p:nvPr/>
        </p:nvSpPr>
        <p:spPr>
          <a:xfrm>
            <a:off x="7776589" y="2501803"/>
            <a:ext cx="4527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6E94BE-6413-AFD3-A287-2B8DDB8E5D1C}"/>
              </a:ext>
            </a:extLst>
          </p:cNvPr>
          <p:cNvSpPr txBox="1"/>
          <p:nvPr/>
        </p:nvSpPr>
        <p:spPr>
          <a:xfrm>
            <a:off x="9395664" y="2501803"/>
            <a:ext cx="5452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9540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CA4E72-2458-F897-9B3E-54082AA97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993147"/>
              </p:ext>
            </p:extLst>
          </p:nvPr>
        </p:nvGraphicFramePr>
        <p:xfrm>
          <a:off x="6236032" y="2923474"/>
          <a:ext cx="2811205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88B5A6-6470-43CF-A42D-ACB37B0BD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240806"/>
              </p:ext>
            </p:extLst>
          </p:nvPr>
        </p:nvGraphicFramePr>
        <p:xfrm>
          <a:off x="3476161" y="3214688"/>
          <a:ext cx="2759871" cy="2489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32882A-7F8F-4C4D-AA5D-61DCFD219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193148"/>
              </p:ext>
            </p:extLst>
          </p:nvPr>
        </p:nvGraphicFramePr>
        <p:xfrm>
          <a:off x="8947612" y="3214688"/>
          <a:ext cx="2811205" cy="245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BF4C2F-E3BA-8ED8-A587-742E6CD70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813252"/>
              </p:ext>
            </p:extLst>
          </p:nvPr>
        </p:nvGraphicFramePr>
        <p:xfrm>
          <a:off x="1021025" y="218114"/>
          <a:ext cx="32461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854697-DE86-6013-3231-77EFDAB2E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258901"/>
              </p:ext>
            </p:extLst>
          </p:nvPr>
        </p:nvGraphicFramePr>
        <p:xfrm>
          <a:off x="5358133" y="172067"/>
          <a:ext cx="3246138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4107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#STYBORSKI JEREMY ANDREW#</dc:creator>
  <cp:lastModifiedBy>#STYBORSKI JEREMY ANDREW#</cp:lastModifiedBy>
  <cp:revision>3</cp:revision>
  <dcterms:created xsi:type="dcterms:W3CDTF">2022-10-15T08:29:14Z</dcterms:created>
  <dcterms:modified xsi:type="dcterms:W3CDTF">2022-10-18T05:52:08Z</dcterms:modified>
</cp:coreProperties>
</file>