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Desktop\SensStudy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Desktop\SensStudy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Desktop\SensStudy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Res50 Best</c:v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LR_Study!$AB$3:$AB$5</c:f>
              <c:numCache>
                <c:formatCode>General</c:formatCode>
                <c:ptCount val="3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</c:numCache>
            </c:numRef>
          </c:xVal>
          <c:yVal>
            <c:numRef>
              <c:f>LR_Study!$AC$3:$AC$5</c:f>
              <c:numCache>
                <c:formatCode>General</c:formatCode>
                <c:ptCount val="3"/>
                <c:pt idx="0">
                  <c:v>20.04</c:v>
                </c:pt>
                <c:pt idx="1">
                  <c:v>20.04</c:v>
                </c:pt>
                <c:pt idx="2">
                  <c:v>20.59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FC-4436-AD98-6A56606D7C18}"/>
            </c:ext>
          </c:extLst>
        </c:ser>
        <c:ser>
          <c:idx val="1"/>
          <c:order val="1"/>
          <c:tx>
            <c:v>ViTB16 Best</c:v>
          </c:tx>
          <c:spPr>
            <a:ln w="254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LR_Study!$AB$6:$AB$8</c:f>
              <c:numCache>
                <c:formatCode>General</c:formatCode>
                <c:ptCount val="3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</c:numCache>
            </c:numRef>
          </c:xVal>
          <c:yVal>
            <c:numRef>
              <c:f>LR_Study!$AC$6:$AC$8</c:f>
              <c:numCache>
                <c:formatCode>General</c:formatCode>
                <c:ptCount val="3"/>
                <c:pt idx="0">
                  <c:v>21.49</c:v>
                </c:pt>
                <c:pt idx="1">
                  <c:v>21.31</c:v>
                </c:pt>
                <c:pt idx="2">
                  <c:v>20.81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4FC-4436-AD98-6A56606D7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074383"/>
        <c:axId val="419072719"/>
      </c:scatterChart>
      <c:valAx>
        <c:axId val="419074383"/>
        <c:scaling>
          <c:logBase val="10"/>
          <c:orientation val="minMax"/>
          <c:max val="1.000000000000000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Minimum</a:t>
                </a:r>
                <a:r>
                  <a:rPr lang="en-SG" baseline="0"/>
                  <a:t> Learning Rate</a:t>
                </a:r>
                <a:endParaRPr lang="en-SG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72719"/>
        <c:crosses val="autoZero"/>
        <c:crossBetween val="midCat"/>
      </c:valAx>
      <c:valAx>
        <c:axId val="419072719"/>
        <c:scaling>
          <c:orientation val="minMax"/>
          <c:max val="25"/>
          <c:min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crossAx val="419074383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Res50 Best</c:v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WD_Study!$AB$3:$AB$5</c:f>
              <c:numCache>
                <c:formatCode>General</c:formatCode>
                <c:ptCount val="3"/>
                <c:pt idx="0">
                  <c:v>5.0000000000000002E-5</c:v>
                </c:pt>
                <c:pt idx="1">
                  <c:v>5.0000000000000001E-4</c:v>
                </c:pt>
                <c:pt idx="2">
                  <c:v>5.0000000000000001E-3</c:v>
                </c:pt>
              </c:numCache>
            </c:numRef>
          </c:xVal>
          <c:yVal>
            <c:numRef>
              <c:f>WD_Study!$AC$3:$AC$5</c:f>
              <c:numCache>
                <c:formatCode>General</c:formatCode>
                <c:ptCount val="3"/>
                <c:pt idx="0">
                  <c:v>19.309999999999999</c:v>
                </c:pt>
                <c:pt idx="1">
                  <c:v>20.04</c:v>
                </c:pt>
                <c:pt idx="2">
                  <c:v>20.05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C1-4D83-9D35-9D5468F2736C}"/>
            </c:ext>
          </c:extLst>
        </c:ser>
        <c:ser>
          <c:idx val="1"/>
          <c:order val="1"/>
          <c:tx>
            <c:v>ViTB16 Best</c:v>
          </c:tx>
          <c:spPr>
            <a:ln w="254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WD_Study!$AB$6:$AB$8</c:f>
              <c:numCache>
                <c:formatCode>General</c:formatCode>
                <c:ptCount val="3"/>
                <c:pt idx="0">
                  <c:v>5.0000000000000002E-5</c:v>
                </c:pt>
                <c:pt idx="1">
                  <c:v>5.0000000000000001E-4</c:v>
                </c:pt>
                <c:pt idx="2">
                  <c:v>5.0000000000000001E-3</c:v>
                </c:pt>
              </c:numCache>
            </c:numRef>
          </c:xVal>
          <c:yVal>
            <c:numRef>
              <c:f>WD_Study!$AC$6:$AC$8</c:f>
              <c:numCache>
                <c:formatCode>General</c:formatCode>
                <c:ptCount val="3"/>
                <c:pt idx="0">
                  <c:v>21.04</c:v>
                </c:pt>
                <c:pt idx="1">
                  <c:v>21.31</c:v>
                </c:pt>
                <c:pt idx="2">
                  <c:v>21.55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3C1-4D83-9D35-9D5468F27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074383"/>
        <c:axId val="419072719"/>
      </c:scatterChart>
      <c:valAx>
        <c:axId val="419074383"/>
        <c:scaling>
          <c:logBase val="10"/>
          <c:orientation val="minMax"/>
          <c:max val="5.000000000000001E-3"/>
          <c:min val="5.0000000000000023E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Weight Decay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72719"/>
        <c:crosses val="autoZero"/>
        <c:crossBetween val="midCat"/>
      </c:valAx>
      <c:valAx>
        <c:axId val="419072719"/>
        <c:scaling>
          <c:orientation val="minMax"/>
          <c:max val="25"/>
          <c:min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crossAx val="419074383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Res50 Best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  <a:alpha val="97000"/>
                  </a:schemeClr>
                </a:solidFill>
              </a:ln>
              <a:effectLst/>
            </c:spPr>
          </c:marker>
          <c:cat>
            <c:strRef>
              <c:f>Freeze_Study!$AB$3:$AB$5</c:f>
              <c:strCache>
                <c:ptCount val="3"/>
                <c:pt idx="0">
                  <c:v>FC Only</c:v>
                </c:pt>
                <c:pt idx="1">
                  <c:v>FC + Last Seq</c:v>
                </c:pt>
                <c:pt idx="2">
                  <c:v>All</c:v>
                </c:pt>
              </c:strCache>
            </c:strRef>
          </c:cat>
          <c:val>
            <c:numRef>
              <c:f>Freeze_Study!$AC$3:$AC$5</c:f>
              <c:numCache>
                <c:formatCode>General</c:formatCode>
                <c:ptCount val="3"/>
                <c:pt idx="0">
                  <c:v>20.04</c:v>
                </c:pt>
                <c:pt idx="1">
                  <c:v>21.14</c:v>
                </c:pt>
                <c:pt idx="2">
                  <c:v>20.170000000000002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48-484C-95D5-5F1AE5CE1530}"/>
            </c:ext>
          </c:extLst>
        </c:ser>
        <c:ser>
          <c:idx val="2"/>
          <c:order val="1"/>
          <c:tx>
            <c:v>ViTB16 Best</c:v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val>
            <c:numRef>
              <c:f>Freeze_Study!$AC$6:$AC$8</c:f>
              <c:numCache>
                <c:formatCode>General</c:formatCode>
                <c:ptCount val="3"/>
                <c:pt idx="0">
                  <c:v>21.31</c:v>
                </c:pt>
                <c:pt idx="1">
                  <c:v>20.170000000000002</c:v>
                </c:pt>
                <c:pt idx="2">
                  <c:v>12.38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48-484C-95D5-5F1AE5CE15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711663"/>
        <c:axId val="316712079"/>
      </c:lineChart>
      <c:catAx>
        <c:axId val="31671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Trainable Layers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12079"/>
        <c:crosses val="autoZero"/>
        <c:auto val="1"/>
        <c:lblAlgn val="ctr"/>
        <c:lblOffset val="100"/>
        <c:noMultiLvlLbl val="0"/>
      </c:catAx>
      <c:valAx>
        <c:axId val="316712079"/>
        <c:scaling>
          <c:orientation val="minMax"/>
          <c:max val="25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Maximum</a:t>
                </a:r>
                <a:r>
                  <a:rPr lang="en-SG" baseline="0" dirty="0"/>
                  <a:t> Validation </a:t>
                </a:r>
              </a:p>
              <a:p>
                <a:pPr>
                  <a:defRPr/>
                </a:pPr>
                <a:r>
                  <a:rPr lang="en-SG" baseline="0" dirty="0"/>
                  <a:t>Mean Recall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11663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Res50 All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'Res50'!$AJ$3:$AJ$5</c:f>
              <c:strCache>
                <c:ptCount val="3"/>
                <c:pt idx="0">
                  <c:v>224x224</c:v>
                </c:pt>
                <c:pt idx="1">
                  <c:v>1000x600</c:v>
                </c:pt>
                <c:pt idx="2">
                  <c:v>1333x800</c:v>
                </c:pt>
              </c:strCache>
            </c:strRef>
          </c:cat>
          <c:val>
            <c:numRef>
              <c:f>'Res50'!$AK$3:$AK$5</c:f>
              <c:numCache>
                <c:formatCode>General</c:formatCode>
                <c:ptCount val="3"/>
                <c:pt idx="0">
                  <c:v>21.72</c:v>
                </c:pt>
                <c:pt idx="1">
                  <c:v>22.14</c:v>
                </c:pt>
                <c:pt idx="2">
                  <c:v>20.7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C7-46AC-8622-E6F9EC87A87B}"/>
            </c:ext>
          </c:extLst>
        </c:ser>
        <c:ser>
          <c:idx val="1"/>
          <c:order val="1"/>
          <c:tx>
            <c:v>Res50 Last</c:v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val>
            <c:numRef>
              <c:f>'Res50'!$AK$6:$AK$8</c:f>
              <c:numCache>
                <c:formatCode>General</c:formatCode>
                <c:ptCount val="3"/>
                <c:pt idx="0">
                  <c:v>19.39</c:v>
                </c:pt>
                <c:pt idx="1">
                  <c:v>21.05</c:v>
                </c:pt>
                <c:pt idx="2">
                  <c:v>19.14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C7-46AC-8622-E6F9EC87A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655887"/>
        <c:axId val="178651311"/>
      </c:lineChart>
      <c:catAx>
        <c:axId val="1786558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Image</a:t>
                </a:r>
                <a:r>
                  <a:rPr lang="en-SG" baseline="0"/>
                  <a:t> Input Resolution</a:t>
                </a:r>
                <a:endParaRPr lang="en-SG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51311"/>
        <c:crosses val="autoZero"/>
        <c:auto val="1"/>
        <c:lblAlgn val="ctr"/>
        <c:lblOffset val="100"/>
        <c:noMultiLvlLbl val="0"/>
      </c:catAx>
      <c:valAx>
        <c:axId val="178651311"/>
        <c:scaling>
          <c:orientation val="minMax"/>
          <c:max val="25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Maximum</a:t>
                </a:r>
                <a:r>
                  <a:rPr lang="en-SG" baseline="0" dirty="0"/>
                  <a:t> Validation </a:t>
                </a:r>
              </a:p>
              <a:p>
                <a:pPr>
                  <a:defRPr/>
                </a:pPr>
                <a:r>
                  <a:rPr lang="en-SG" baseline="0" dirty="0"/>
                  <a:t>Mean Recall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55887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8ADB-93EE-A530-7F46-7D416B26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350DB-82E9-0AF5-A91E-0E5805400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2250-242E-BAF7-A34E-8FA775E2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2E9F-ABF3-49B0-BE30-832B74922E69}" type="datetimeFigureOut">
              <a:rPr lang="en-SG" smtClean="0"/>
              <a:t>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8E75C-0DB2-A13E-86CC-517A7D7F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5176-F73B-662E-3DED-44BBA705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8E4C-9071-4309-9490-43CDD0C12E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1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4BA6-D9DF-B8CE-5996-3DC76028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2C5C0-2CEA-8932-97AA-464D379A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954AE-8484-8E52-AF23-9B1812A1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2E9F-ABF3-49B0-BE30-832B74922E69}" type="datetimeFigureOut">
              <a:rPr lang="en-SG" smtClean="0"/>
              <a:t>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9AE0-C91D-9D51-ECAF-F2FC7B5B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8E8D-430C-8006-AA06-B421A388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8E4C-9071-4309-9490-43CDD0C12E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45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4B179-D112-02E7-FB6A-5BBFC0002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5529C-0970-8A0F-E9D7-E451F4683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A5F1-76C1-180C-3A3D-57A4437F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2E9F-ABF3-49B0-BE30-832B74922E69}" type="datetimeFigureOut">
              <a:rPr lang="en-SG" smtClean="0"/>
              <a:t>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2278-432C-9AE8-5A72-62140FA8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F02C-D7DB-CE21-7CD6-ED1D6D09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8E4C-9071-4309-9490-43CDD0C12E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75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9FC-B4E2-DECD-2CAD-6295DDF8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CAE7-2E4B-FC4F-F4CE-00C3A2BD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77FB-6DBC-9DE7-8138-84DD96B8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2E9F-ABF3-49B0-BE30-832B74922E69}" type="datetimeFigureOut">
              <a:rPr lang="en-SG" smtClean="0"/>
              <a:t>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73B1-F072-84C7-D8A8-EDDE8024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404AF-FD45-E8C8-8639-EFEDA67D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8E4C-9071-4309-9490-43CDD0C12E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0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FCAF-2A2F-A63C-F01A-646565D6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3E38-26A7-1518-FC8E-59C2E61F5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E235-BA2C-4E5A-2393-9E30856A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2E9F-ABF3-49B0-BE30-832B74922E69}" type="datetimeFigureOut">
              <a:rPr lang="en-SG" smtClean="0"/>
              <a:t>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78D5-2F6D-76A2-A27C-92A1B7FD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FDFE-B7CC-A3FA-7A6E-32A929BA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8E4C-9071-4309-9490-43CDD0C12E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16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8B09-9A12-E058-05D7-09C4A00F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D750-4E57-E08C-F28F-1365FAA02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895A-C02E-3201-825E-04FB479B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14E1C-CDD5-DD78-F6F9-367D6951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2E9F-ABF3-49B0-BE30-832B74922E69}" type="datetimeFigureOut">
              <a:rPr lang="en-SG" smtClean="0"/>
              <a:t>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8135E-02A4-3D81-37CB-8A29186D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33C18-CA5B-B39C-8C18-425F5DA8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8E4C-9071-4309-9490-43CDD0C12E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20BA-3097-4CD1-F8E2-967C03A8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CC72E-5010-A6A9-5B4E-2860A4CEE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90F2B-F41F-CB2D-B5FA-E79B4EBF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6CE1E-1135-9008-AE20-A9D7B2A40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97F35-C607-C39E-E293-3E432A7D5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A0AD9-17B6-E98C-1B67-35334C4F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2E9F-ABF3-49B0-BE30-832B74922E69}" type="datetimeFigureOut">
              <a:rPr lang="en-SG" smtClean="0"/>
              <a:t>7/10/2022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51C51-18F7-D250-1629-98417BEE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9E964-F01B-ABA9-6FCC-A68F9C2A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8E4C-9071-4309-9490-43CDD0C12E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10EE-4174-D7A1-F787-0FA56C37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126F9-415E-9BDD-F0D7-4FA3A57D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2E9F-ABF3-49B0-BE30-832B74922E69}" type="datetimeFigureOut">
              <a:rPr lang="en-SG" smtClean="0"/>
              <a:t>7/10/2022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81AEA-9704-E142-8DCF-0BF634A2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A00C5-4C18-815D-DEED-8BD3D144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8E4C-9071-4309-9490-43CDD0C12E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79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7F05-7BE0-98CD-AD3C-1A1BDF57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2E9F-ABF3-49B0-BE30-832B74922E69}" type="datetimeFigureOut">
              <a:rPr lang="en-SG" smtClean="0"/>
              <a:t>7/10/2022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B8B2D-5E8B-B17F-F54A-44B9B66F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CC8DB-57E1-999D-C08A-F1BE1082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8E4C-9071-4309-9490-43CDD0C12E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00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1826-AF0A-1224-0928-CD1270C6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C553-81A2-7547-54C1-37580F78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325E3-A83E-023E-6F80-39D2C27E9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B33A5-5F22-FFEC-0E5F-634FED8F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2E9F-ABF3-49B0-BE30-832B74922E69}" type="datetimeFigureOut">
              <a:rPr lang="en-SG" smtClean="0"/>
              <a:t>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F3F92-747B-DE4B-0B9A-71E0A05D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DE5E1-3559-219B-F35B-16A5E054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8E4C-9071-4309-9490-43CDD0C12E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58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9DA3-34C6-EDF1-D0A4-106472C6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8D4F4-5204-579E-AD86-B41F9415B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3E92A-9BE6-C38B-77D1-E74918FCC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62937-C12E-D18C-C5DE-CB2FFE27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2E9F-ABF3-49B0-BE30-832B74922E69}" type="datetimeFigureOut">
              <a:rPr lang="en-SG" smtClean="0"/>
              <a:t>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5E8E5-FBD2-621D-B287-8B243627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7B9EF-3F61-6BB8-5546-32A663CC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8E4C-9071-4309-9490-43CDD0C12E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77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DDB8D-9EC1-BF5B-E6B1-F8323BD0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BD62E-473B-CC94-A0E5-3E01A39C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52BE-7838-E6F2-EC7C-4F41FCAB2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2E9F-ABF3-49B0-BE30-832B74922E69}" type="datetimeFigureOut">
              <a:rPr lang="en-SG" smtClean="0"/>
              <a:t>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6EC0-7E9C-1DED-90FA-89FF090A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450E7-9E2C-11D3-75DD-B7A6FBA21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D8E4C-9071-4309-9490-43CDD0C12E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59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46C97B-B1F7-CA0A-1929-37B418EC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" y="1807902"/>
            <a:ext cx="3831677" cy="23030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6E63E6-CE2F-6D54-D00A-26AC5249A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310" y="1807902"/>
            <a:ext cx="3831678" cy="23030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7F9DD9-75E3-8C47-7875-302F260CC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417" y="1807902"/>
            <a:ext cx="3831677" cy="23030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9E1216-8A58-7FCD-88FF-01251E444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416" y="4302285"/>
            <a:ext cx="3831677" cy="2303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2C9CEC-5959-5AA1-4CF0-55BA09F40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311" y="4302285"/>
            <a:ext cx="3831677" cy="23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7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309A09E-DEB2-1CF6-5D90-C5A66EAB7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608318"/>
              </p:ext>
            </p:extLst>
          </p:nvPr>
        </p:nvGraphicFramePr>
        <p:xfrm>
          <a:off x="2927147" y="1277225"/>
          <a:ext cx="2691662" cy="1913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BA3BE52-01F9-4E24-A88E-76208DE811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37323"/>
              </p:ext>
            </p:extLst>
          </p:nvPr>
        </p:nvGraphicFramePr>
        <p:xfrm>
          <a:off x="5419849" y="1277225"/>
          <a:ext cx="2772429" cy="1913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981B246-5AA1-8209-21E9-4193B6CF37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833964"/>
              </p:ext>
            </p:extLst>
          </p:nvPr>
        </p:nvGraphicFramePr>
        <p:xfrm>
          <a:off x="211627" y="1277225"/>
          <a:ext cx="2871380" cy="1913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3E01B81-C7B2-DC15-4AEA-F12F0998D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343" y="1150754"/>
            <a:ext cx="1568223" cy="252939"/>
          </a:xfrm>
          <a:prstGeom prst="rect">
            <a:avLst/>
          </a:prstGeom>
        </p:spPr>
      </p:pic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76CBDE9-F25E-B06C-98DE-5A67EE619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586021"/>
              </p:ext>
            </p:extLst>
          </p:nvPr>
        </p:nvGraphicFramePr>
        <p:xfrm>
          <a:off x="7155867" y="3582955"/>
          <a:ext cx="3256912" cy="2196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5026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18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#STYBORSKI JEREMY ANDREW#</dc:creator>
  <cp:lastModifiedBy>#STYBORSKI JEREMY ANDREW#</cp:lastModifiedBy>
  <cp:revision>2</cp:revision>
  <dcterms:created xsi:type="dcterms:W3CDTF">2022-10-04T09:04:40Z</dcterms:created>
  <dcterms:modified xsi:type="dcterms:W3CDTF">2022-10-07T08:55:27Z</dcterms:modified>
</cp:coreProperties>
</file>