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1" r:id="rId8"/>
    <p:sldId id="263" r:id="rId9"/>
    <p:sldId id="262" r:id="rId10"/>
    <p:sldId id="267" r:id="rId11"/>
    <p:sldId id="264" r:id="rId12"/>
    <p:sldId id="268" r:id="rId13"/>
    <p:sldId id="280" r:id="rId14"/>
    <p:sldId id="275" r:id="rId15"/>
    <p:sldId id="277" r:id="rId16"/>
    <p:sldId id="278" r:id="rId17"/>
    <p:sldId id="270" r:id="rId18"/>
    <p:sldId id="272" r:id="rId19"/>
    <p:sldId id="271"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9DB"/>
    <a:srgbClr val="E76F51"/>
    <a:srgbClr val="6A5A88"/>
    <a:srgbClr val="457B9D"/>
    <a:srgbClr val="F4A261"/>
    <a:srgbClr val="FB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p:scale>
          <a:sx n="66" d="100"/>
          <a:sy n="66" d="100"/>
        </p:scale>
        <p:origin x="1560"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3264-5831-6A0D-D20C-34FBE8BFE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3A767-EE08-4B04-F792-651CDE599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CD225-A22E-F8DA-7F1D-2E110042B55B}"/>
              </a:ext>
            </a:extLst>
          </p:cNvPr>
          <p:cNvSpPr>
            <a:spLocks noGrp="1"/>
          </p:cNvSpPr>
          <p:nvPr>
            <p:ph type="dt" sz="half" idx="10"/>
          </p:nvPr>
        </p:nvSpPr>
        <p:spPr/>
        <p:txBody>
          <a:bodyPr/>
          <a:lstStyle/>
          <a:p>
            <a:fld id="{CE5AC7C4-8B2A-4BE2-8881-B22B36BC2509}" type="datetimeFigureOut">
              <a:rPr lang="en-US" smtClean="0"/>
              <a:t>10/17/2023</a:t>
            </a:fld>
            <a:endParaRPr lang="en-US"/>
          </a:p>
        </p:txBody>
      </p:sp>
      <p:sp>
        <p:nvSpPr>
          <p:cNvPr id="5" name="Footer Placeholder 4">
            <a:extLst>
              <a:ext uri="{FF2B5EF4-FFF2-40B4-BE49-F238E27FC236}">
                <a16:creationId xmlns:a16="http://schemas.microsoft.com/office/drawing/2014/main" id="{564EE100-E821-604A-AB59-C65C19070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8867F-131A-2F7A-600C-D4599A08764B}"/>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5526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FDA2-FDD1-8CAC-10FF-78D02A78F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C77A7-6A14-A306-BA22-526872179B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48920-3DFF-BD4D-6621-63C7D2DFE2EF}"/>
              </a:ext>
            </a:extLst>
          </p:cNvPr>
          <p:cNvSpPr>
            <a:spLocks noGrp="1"/>
          </p:cNvSpPr>
          <p:nvPr>
            <p:ph type="dt" sz="half" idx="10"/>
          </p:nvPr>
        </p:nvSpPr>
        <p:spPr/>
        <p:txBody>
          <a:bodyPr/>
          <a:lstStyle/>
          <a:p>
            <a:fld id="{CE5AC7C4-8B2A-4BE2-8881-B22B36BC2509}" type="datetimeFigureOut">
              <a:rPr lang="en-US" smtClean="0"/>
              <a:t>10/17/2023</a:t>
            </a:fld>
            <a:endParaRPr lang="en-US"/>
          </a:p>
        </p:txBody>
      </p:sp>
      <p:sp>
        <p:nvSpPr>
          <p:cNvPr id="5" name="Footer Placeholder 4">
            <a:extLst>
              <a:ext uri="{FF2B5EF4-FFF2-40B4-BE49-F238E27FC236}">
                <a16:creationId xmlns:a16="http://schemas.microsoft.com/office/drawing/2014/main" id="{6AB01DFD-4E7A-8893-2561-B87DB3571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BB763-BBC1-6D0E-DC11-E82F79184E6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1828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5C491-E49C-A11B-187F-63312FB75C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EA5D9-72D9-1769-EAF1-8840AA587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7644B-72C0-106C-17D2-F7FACD788762}"/>
              </a:ext>
            </a:extLst>
          </p:cNvPr>
          <p:cNvSpPr>
            <a:spLocks noGrp="1"/>
          </p:cNvSpPr>
          <p:nvPr>
            <p:ph type="dt" sz="half" idx="10"/>
          </p:nvPr>
        </p:nvSpPr>
        <p:spPr/>
        <p:txBody>
          <a:bodyPr/>
          <a:lstStyle/>
          <a:p>
            <a:fld id="{CE5AC7C4-8B2A-4BE2-8881-B22B36BC2509}" type="datetimeFigureOut">
              <a:rPr lang="en-US" smtClean="0"/>
              <a:t>10/17/2023</a:t>
            </a:fld>
            <a:endParaRPr lang="en-US"/>
          </a:p>
        </p:txBody>
      </p:sp>
      <p:sp>
        <p:nvSpPr>
          <p:cNvPr id="5" name="Footer Placeholder 4">
            <a:extLst>
              <a:ext uri="{FF2B5EF4-FFF2-40B4-BE49-F238E27FC236}">
                <a16:creationId xmlns:a16="http://schemas.microsoft.com/office/drawing/2014/main" id="{766B006C-37FA-E31C-D342-0433818B6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2E3C4-9505-076C-2C18-3EA57A377257}"/>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7358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540D-8435-8672-F492-59756D3C4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A2E654-AF71-3BFA-EE26-345D52A82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B02B7-63AD-A0CE-B112-C811E2F6DF86}"/>
              </a:ext>
            </a:extLst>
          </p:cNvPr>
          <p:cNvSpPr>
            <a:spLocks noGrp="1"/>
          </p:cNvSpPr>
          <p:nvPr>
            <p:ph type="dt" sz="half" idx="10"/>
          </p:nvPr>
        </p:nvSpPr>
        <p:spPr/>
        <p:txBody>
          <a:bodyPr/>
          <a:lstStyle/>
          <a:p>
            <a:fld id="{CE5AC7C4-8B2A-4BE2-8881-B22B36BC2509}" type="datetimeFigureOut">
              <a:rPr lang="en-US" smtClean="0"/>
              <a:t>10/17/2023</a:t>
            </a:fld>
            <a:endParaRPr lang="en-US"/>
          </a:p>
        </p:txBody>
      </p:sp>
      <p:sp>
        <p:nvSpPr>
          <p:cNvPr id="5" name="Footer Placeholder 4">
            <a:extLst>
              <a:ext uri="{FF2B5EF4-FFF2-40B4-BE49-F238E27FC236}">
                <a16:creationId xmlns:a16="http://schemas.microsoft.com/office/drawing/2014/main" id="{1EDA6916-FC55-CC08-8BD0-C06F7978D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CC496-A8AC-3636-4E72-07DE054A81B4}"/>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5697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DA63-4D26-3A59-461D-FCF49C8A2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EAA521-EF59-65EB-5180-7AD3E4E95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E0F53-63D4-741E-D037-D328D5B083B0}"/>
              </a:ext>
            </a:extLst>
          </p:cNvPr>
          <p:cNvSpPr>
            <a:spLocks noGrp="1"/>
          </p:cNvSpPr>
          <p:nvPr>
            <p:ph type="dt" sz="half" idx="10"/>
          </p:nvPr>
        </p:nvSpPr>
        <p:spPr/>
        <p:txBody>
          <a:bodyPr/>
          <a:lstStyle/>
          <a:p>
            <a:fld id="{CE5AC7C4-8B2A-4BE2-8881-B22B36BC2509}" type="datetimeFigureOut">
              <a:rPr lang="en-US" smtClean="0"/>
              <a:t>10/17/2023</a:t>
            </a:fld>
            <a:endParaRPr lang="en-US"/>
          </a:p>
        </p:txBody>
      </p:sp>
      <p:sp>
        <p:nvSpPr>
          <p:cNvPr id="5" name="Footer Placeholder 4">
            <a:extLst>
              <a:ext uri="{FF2B5EF4-FFF2-40B4-BE49-F238E27FC236}">
                <a16:creationId xmlns:a16="http://schemas.microsoft.com/office/drawing/2014/main" id="{F275E349-3226-D11A-751C-8868A6D95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2FC24-15D8-9293-902E-E77973A813D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8884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5325-88CD-B172-DCBC-07BD8F5E1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12644-245B-4EAC-A015-532778B4A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3EF14-B47E-9311-8A5C-D31DCD55D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823F2-98FD-EFC5-8A57-65B663FE172B}"/>
              </a:ext>
            </a:extLst>
          </p:cNvPr>
          <p:cNvSpPr>
            <a:spLocks noGrp="1"/>
          </p:cNvSpPr>
          <p:nvPr>
            <p:ph type="dt" sz="half" idx="10"/>
          </p:nvPr>
        </p:nvSpPr>
        <p:spPr/>
        <p:txBody>
          <a:bodyPr/>
          <a:lstStyle/>
          <a:p>
            <a:fld id="{CE5AC7C4-8B2A-4BE2-8881-B22B36BC2509}" type="datetimeFigureOut">
              <a:rPr lang="en-US" smtClean="0"/>
              <a:t>10/17/2023</a:t>
            </a:fld>
            <a:endParaRPr lang="en-US"/>
          </a:p>
        </p:txBody>
      </p:sp>
      <p:sp>
        <p:nvSpPr>
          <p:cNvPr id="6" name="Footer Placeholder 5">
            <a:extLst>
              <a:ext uri="{FF2B5EF4-FFF2-40B4-BE49-F238E27FC236}">
                <a16:creationId xmlns:a16="http://schemas.microsoft.com/office/drawing/2014/main" id="{29CB04E5-EBAF-22BC-2565-55179A93B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A29E4-D088-3AF2-E170-2EA747D475EC}"/>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258113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96BC-017F-1310-DB67-030D54DB90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EE4E2-5BA8-9725-790C-7F4DE2629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DB7AE-F563-E1E8-835D-16910A08D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C91B2-DACF-C1B1-0382-3F0749E4B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C68FB-ED85-1BBE-DC21-F140A7B89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E335-6984-815E-A545-F2AAD33D818A}"/>
              </a:ext>
            </a:extLst>
          </p:cNvPr>
          <p:cNvSpPr>
            <a:spLocks noGrp="1"/>
          </p:cNvSpPr>
          <p:nvPr>
            <p:ph type="dt" sz="half" idx="10"/>
          </p:nvPr>
        </p:nvSpPr>
        <p:spPr/>
        <p:txBody>
          <a:bodyPr/>
          <a:lstStyle/>
          <a:p>
            <a:fld id="{CE5AC7C4-8B2A-4BE2-8881-B22B36BC2509}" type="datetimeFigureOut">
              <a:rPr lang="en-US" smtClean="0"/>
              <a:t>10/17/2023</a:t>
            </a:fld>
            <a:endParaRPr lang="en-US"/>
          </a:p>
        </p:txBody>
      </p:sp>
      <p:sp>
        <p:nvSpPr>
          <p:cNvPr id="8" name="Footer Placeholder 7">
            <a:extLst>
              <a:ext uri="{FF2B5EF4-FFF2-40B4-BE49-F238E27FC236}">
                <a16:creationId xmlns:a16="http://schemas.microsoft.com/office/drawing/2014/main" id="{4397BCE4-2BAA-BB89-A547-C19B1EAA9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440F9-D775-BD35-74DE-F2E860A3E38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24897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68C6-4225-FDBC-2202-BB4A5235A9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F4DFA-498D-FC23-2BE3-B3DEAC361136}"/>
              </a:ext>
            </a:extLst>
          </p:cNvPr>
          <p:cNvSpPr>
            <a:spLocks noGrp="1"/>
          </p:cNvSpPr>
          <p:nvPr>
            <p:ph type="dt" sz="half" idx="10"/>
          </p:nvPr>
        </p:nvSpPr>
        <p:spPr/>
        <p:txBody>
          <a:bodyPr/>
          <a:lstStyle/>
          <a:p>
            <a:fld id="{CE5AC7C4-8B2A-4BE2-8881-B22B36BC2509}" type="datetimeFigureOut">
              <a:rPr lang="en-US" smtClean="0"/>
              <a:t>10/17/2023</a:t>
            </a:fld>
            <a:endParaRPr lang="en-US"/>
          </a:p>
        </p:txBody>
      </p:sp>
      <p:sp>
        <p:nvSpPr>
          <p:cNvPr id="4" name="Footer Placeholder 3">
            <a:extLst>
              <a:ext uri="{FF2B5EF4-FFF2-40B4-BE49-F238E27FC236}">
                <a16:creationId xmlns:a16="http://schemas.microsoft.com/office/drawing/2014/main" id="{53755094-E8EA-DB19-6233-F91609B30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3CFC2-F77F-7D40-76D6-795CE82DBB11}"/>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80326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48B84-2FA1-D568-99C3-C91A00BD4E87}"/>
              </a:ext>
            </a:extLst>
          </p:cNvPr>
          <p:cNvSpPr>
            <a:spLocks noGrp="1"/>
          </p:cNvSpPr>
          <p:nvPr>
            <p:ph type="dt" sz="half" idx="10"/>
          </p:nvPr>
        </p:nvSpPr>
        <p:spPr/>
        <p:txBody>
          <a:bodyPr/>
          <a:lstStyle/>
          <a:p>
            <a:fld id="{CE5AC7C4-8B2A-4BE2-8881-B22B36BC2509}" type="datetimeFigureOut">
              <a:rPr lang="en-US" smtClean="0"/>
              <a:t>10/17/2023</a:t>
            </a:fld>
            <a:endParaRPr lang="en-US"/>
          </a:p>
        </p:txBody>
      </p:sp>
      <p:sp>
        <p:nvSpPr>
          <p:cNvPr id="3" name="Footer Placeholder 2">
            <a:extLst>
              <a:ext uri="{FF2B5EF4-FFF2-40B4-BE49-F238E27FC236}">
                <a16:creationId xmlns:a16="http://schemas.microsoft.com/office/drawing/2014/main" id="{4493639C-9584-7EE8-C2CF-BEA10E5A02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5D79E-C3CE-6136-B706-14FB1E772F7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1093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3827-F192-5C52-BD0E-432212DCD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6303F-0045-96DC-9011-2F9423C0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C772DA-9361-5079-0980-EE45F1F2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9601A-0CD2-BF7A-A136-630821197DCE}"/>
              </a:ext>
            </a:extLst>
          </p:cNvPr>
          <p:cNvSpPr>
            <a:spLocks noGrp="1"/>
          </p:cNvSpPr>
          <p:nvPr>
            <p:ph type="dt" sz="half" idx="10"/>
          </p:nvPr>
        </p:nvSpPr>
        <p:spPr/>
        <p:txBody>
          <a:bodyPr/>
          <a:lstStyle/>
          <a:p>
            <a:fld id="{CE5AC7C4-8B2A-4BE2-8881-B22B36BC2509}" type="datetimeFigureOut">
              <a:rPr lang="en-US" smtClean="0"/>
              <a:t>10/17/2023</a:t>
            </a:fld>
            <a:endParaRPr lang="en-US"/>
          </a:p>
        </p:txBody>
      </p:sp>
      <p:sp>
        <p:nvSpPr>
          <p:cNvPr id="6" name="Footer Placeholder 5">
            <a:extLst>
              <a:ext uri="{FF2B5EF4-FFF2-40B4-BE49-F238E27FC236}">
                <a16:creationId xmlns:a16="http://schemas.microsoft.com/office/drawing/2014/main" id="{1E054511-5F2E-3591-E4F0-0931AD919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303C4-5383-BB42-36E0-68E5CF512D0E}"/>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75001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54A1-1A30-CD08-1694-AF8D83763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57F92-F04D-B854-D332-4673196A7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7DE099-EB3F-9FEC-3CBA-E12960B51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FE3C5-3219-0CD0-634C-E7371B5D6EAA}"/>
              </a:ext>
            </a:extLst>
          </p:cNvPr>
          <p:cNvSpPr>
            <a:spLocks noGrp="1"/>
          </p:cNvSpPr>
          <p:nvPr>
            <p:ph type="dt" sz="half" idx="10"/>
          </p:nvPr>
        </p:nvSpPr>
        <p:spPr/>
        <p:txBody>
          <a:bodyPr/>
          <a:lstStyle/>
          <a:p>
            <a:fld id="{CE5AC7C4-8B2A-4BE2-8881-B22B36BC2509}" type="datetimeFigureOut">
              <a:rPr lang="en-US" smtClean="0"/>
              <a:t>10/17/2023</a:t>
            </a:fld>
            <a:endParaRPr lang="en-US"/>
          </a:p>
        </p:txBody>
      </p:sp>
      <p:sp>
        <p:nvSpPr>
          <p:cNvPr id="6" name="Footer Placeholder 5">
            <a:extLst>
              <a:ext uri="{FF2B5EF4-FFF2-40B4-BE49-F238E27FC236}">
                <a16:creationId xmlns:a16="http://schemas.microsoft.com/office/drawing/2014/main" id="{63CF2828-F21A-0A35-C765-710D7CEBD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0442E-ED00-720C-F9B3-6A6F66BF048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0821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BF803-EBEC-E11A-1D2A-F99F6B99D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56DA39-588C-E527-3CE3-AB4CA7C58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77E25-B57C-E4EE-8992-4BE3BE5F8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AC7C4-8B2A-4BE2-8881-B22B36BC2509}" type="datetimeFigureOut">
              <a:rPr lang="en-US" smtClean="0"/>
              <a:t>10/17/2023</a:t>
            </a:fld>
            <a:endParaRPr lang="en-US"/>
          </a:p>
        </p:txBody>
      </p:sp>
      <p:sp>
        <p:nvSpPr>
          <p:cNvPr id="5" name="Footer Placeholder 4">
            <a:extLst>
              <a:ext uri="{FF2B5EF4-FFF2-40B4-BE49-F238E27FC236}">
                <a16:creationId xmlns:a16="http://schemas.microsoft.com/office/drawing/2014/main" id="{623C7630-37E9-4CAB-48F3-4F0B699FF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99C1DB-DC47-94A0-C25F-93E92EB71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840FB-D839-4301-9BC3-5F864F0F1644}" type="slidenum">
              <a:rPr lang="en-US" smtClean="0"/>
              <a:t>‹#›</a:t>
            </a:fld>
            <a:endParaRPr lang="en-US"/>
          </a:p>
        </p:txBody>
      </p:sp>
    </p:spTree>
    <p:extLst>
      <p:ext uri="{BB962C8B-B14F-4D97-AF65-F5344CB8AC3E}">
        <p14:creationId xmlns:p14="http://schemas.microsoft.com/office/powerpoint/2010/main" val="346239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B245D-E499-578B-C6DB-F1B9EC5E7364}"/>
              </a:ext>
            </a:extLst>
          </p:cNvPr>
          <p:cNvSpPr txBox="1"/>
          <p:nvPr/>
        </p:nvSpPr>
        <p:spPr>
          <a:xfrm>
            <a:off x="314960" y="467360"/>
            <a:ext cx="11267440" cy="1754326"/>
          </a:xfrm>
          <a:prstGeom prst="rect">
            <a:avLst/>
          </a:prstGeom>
          <a:noFill/>
        </p:spPr>
        <p:txBody>
          <a:bodyPr wrap="square" rtlCol="0">
            <a:spAutoFit/>
          </a:bodyPr>
          <a:lstStyle/>
          <a:p>
            <a:r>
              <a:rPr lang="en-US" sz="5400" dirty="0"/>
              <a:t>Web Technologies Development Project </a:t>
            </a:r>
            <a:r>
              <a:rPr lang="en-US" sz="5400" dirty="0">
                <a:solidFill>
                  <a:schemeClr val="tx2">
                    <a:lumMod val="75000"/>
                  </a:schemeClr>
                </a:solidFill>
                <a:latin typeface="Aharoni" panose="02010803020104030203" pitchFamily="2" charset="-79"/>
                <a:cs typeface="Aharoni" panose="02010803020104030203" pitchFamily="2" charset="-79"/>
              </a:rPr>
              <a:t>– Team 13</a:t>
            </a:r>
          </a:p>
        </p:txBody>
      </p:sp>
      <p:pic>
        <p:nvPicPr>
          <p:cNvPr id="4" name="Graphic 3" descr="3d Glasses with solid fill">
            <a:extLst>
              <a:ext uri="{FF2B5EF4-FFF2-40B4-BE49-F238E27FC236}">
                <a16:creationId xmlns:a16="http://schemas.microsoft.com/office/drawing/2014/main" id="{5EC1146E-9BAB-F0D6-CB63-613A78536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478" y="2338999"/>
            <a:ext cx="1330960" cy="1330960"/>
          </a:xfrm>
          <a:prstGeom prst="rect">
            <a:avLst/>
          </a:prstGeom>
        </p:spPr>
      </p:pic>
      <p:pic>
        <p:nvPicPr>
          <p:cNvPr id="6" name="Graphic 5" descr="Programmer male with solid fill">
            <a:extLst>
              <a:ext uri="{FF2B5EF4-FFF2-40B4-BE49-F238E27FC236}">
                <a16:creationId xmlns:a16="http://schemas.microsoft.com/office/drawing/2014/main" id="{4499B88F-1BFF-A361-D87B-B5804A1C00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9970" y="2007529"/>
            <a:ext cx="1662430" cy="1662430"/>
          </a:xfrm>
          <a:prstGeom prst="rect">
            <a:avLst/>
          </a:prstGeom>
        </p:spPr>
      </p:pic>
      <p:pic>
        <p:nvPicPr>
          <p:cNvPr id="8" name="Graphic 7" descr="Network outline">
            <a:extLst>
              <a:ext uri="{FF2B5EF4-FFF2-40B4-BE49-F238E27FC236}">
                <a16:creationId xmlns:a16="http://schemas.microsoft.com/office/drawing/2014/main" id="{6BDA0ED4-C75F-AF76-F97D-DD180DCAD4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9782" y="5048232"/>
            <a:ext cx="1254760" cy="1254760"/>
          </a:xfrm>
          <a:prstGeom prst="rect">
            <a:avLst/>
          </a:prstGeom>
        </p:spPr>
      </p:pic>
      <p:pic>
        <p:nvPicPr>
          <p:cNvPr id="3" name="Picture 2">
            <a:extLst>
              <a:ext uri="{FF2B5EF4-FFF2-40B4-BE49-F238E27FC236}">
                <a16:creationId xmlns:a16="http://schemas.microsoft.com/office/drawing/2014/main" id="{62B82B82-1F52-52E6-4408-A37E6766D6E7}"/>
              </a:ext>
            </a:extLst>
          </p:cNvPr>
          <p:cNvPicPr>
            <a:picLocks noChangeAspect="1"/>
          </p:cNvPicPr>
          <p:nvPr/>
        </p:nvPicPr>
        <p:blipFill>
          <a:blip r:embed="rId8"/>
          <a:stretch>
            <a:fillRect/>
          </a:stretch>
        </p:blipFill>
        <p:spPr>
          <a:xfrm>
            <a:off x="7237129" y="2440387"/>
            <a:ext cx="1329043" cy="1329043"/>
          </a:xfrm>
          <a:prstGeom prst="rect">
            <a:avLst/>
          </a:prstGeom>
        </p:spPr>
      </p:pic>
      <p:pic>
        <p:nvPicPr>
          <p:cNvPr id="5" name="Picture 4">
            <a:extLst>
              <a:ext uri="{FF2B5EF4-FFF2-40B4-BE49-F238E27FC236}">
                <a16:creationId xmlns:a16="http://schemas.microsoft.com/office/drawing/2014/main" id="{63096602-3F81-8F1C-F247-EFDD954402B3}"/>
              </a:ext>
            </a:extLst>
          </p:cNvPr>
          <p:cNvPicPr>
            <a:picLocks noChangeAspect="1"/>
          </p:cNvPicPr>
          <p:nvPr/>
        </p:nvPicPr>
        <p:blipFill>
          <a:blip r:embed="rId8"/>
          <a:stretch>
            <a:fillRect/>
          </a:stretch>
        </p:blipFill>
        <p:spPr>
          <a:xfrm>
            <a:off x="5053212" y="5011090"/>
            <a:ext cx="1329043" cy="1329043"/>
          </a:xfrm>
          <a:prstGeom prst="rect">
            <a:avLst/>
          </a:prstGeom>
        </p:spPr>
      </p:pic>
      <p:pic>
        <p:nvPicPr>
          <p:cNvPr id="7" name="Picture 6">
            <a:extLst>
              <a:ext uri="{FF2B5EF4-FFF2-40B4-BE49-F238E27FC236}">
                <a16:creationId xmlns:a16="http://schemas.microsoft.com/office/drawing/2014/main" id="{8067ED18-5E56-59A8-EF21-1C3C5C7EC8F3}"/>
              </a:ext>
            </a:extLst>
          </p:cNvPr>
          <p:cNvPicPr>
            <a:picLocks noChangeAspect="1"/>
          </p:cNvPicPr>
          <p:nvPr/>
        </p:nvPicPr>
        <p:blipFill>
          <a:blip r:embed="rId8"/>
          <a:stretch>
            <a:fillRect/>
          </a:stretch>
        </p:blipFill>
        <p:spPr>
          <a:xfrm>
            <a:off x="9919970" y="5067202"/>
            <a:ext cx="1329043" cy="1329043"/>
          </a:xfrm>
          <a:prstGeom prst="rect">
            <a:avLst/>
          </a:prstGeom>
        </p:spPr>
      </p:pic>
      <p:pic>
        <p:nvPicPr>
          <p:cNvPr id="10" name="Graphic 9" descr="Browser window with solid fill">
            <a:extLst>
              <a:ext uri="{FF2B5EF4-FFF2-40B4-BE49-F238E27FC236}">
                <a16:creationId xmlns:a16="http://schemas.microsoft.com/office/drawing/2014/main" id="{8AB0F037-246A-1164-0976-17BA99646E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01654" y="2338998"/>
            <a:ext cx="1353217" cy="1353217"/>
          </a:xfrm>
          <a:prstGeom prst="rect">
            <a:avLst/>
          </a:prstGeom>
        </p:spPr>
      </p:pic>
      <p:pic>
        <p:nvPicPr>
          <p:cNvPr id="11" name="Picture 10">
            <a:extLst>
              <a:ext uri="{FF2B5EF4-FFF2-40B4-BE49-F238E27FC236}">
                <a16:creationId xmlns:a16="http://schemas.microsoft.com/office/drawing/2014/main" id="{85A56D7A-A538-5A0E-B6F6-C455E0EA65E9}"/>
              </a:ext>
            </a:extLst>
          </p:cNvPr>
          <p:cNvPicPr>
            <a:picLocks noChangeAspect="1"/>
          </p:cNvPicPr>
          <p:nvPr/>
        </p:nvPicPr>
        <p:blipFill>
          <a:blip r:embed="rId11"/>
          <a:stretch>
            <a:fillRect/>
          </a:stretch>
        </p:blipFill>
        <p:spPr>
          <a:xfrm>
            <a:off x="475036" y="3901856"/>
            <a:ext cx="1109234" cy="1109234"/>
          </a:xfrm>
          <a:prstGeom prst="rect">
            <a:avLst/>
          </a:prstGeom>
        </p:spPr>
      </p:pic>
    </p:spTree>
    <p:extLst>
      <p:ext uri="{BB962C8B-B14F-4D97-AF65-F5344CB8AC3E}">
        <p14:creationId xmlns:p14="http://schemas.microsoft.com/office/powerpoint/2010/main" val="415513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153052" y="2921168"/>
            <a:ext cx="588589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432802055"/>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A48A73-68DA-2C87-4F4D-2D813C57A5F9}"/>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426970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E29D683-FF1C-6051-181E-9CF2D8B10E79}"/>
              </a:ext>
            </a:extLst>
          </p:cNvPr>
          <p:cNvSpPr/>
          <p:nvPr/>
        </p:nvSpPr>
        <p:spPr>
          <a:xfrm>
            <a:off x="5356860" y="2674619"/>
            <a:ext cx="1478280" cy="1508760"/>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FD5CB69-7B81-4610-F023-9F1485EAB5FD}"/>
              </a:ext>
            </a:extLst>
          </p:cNvPr>
          <p:cNvSpPr/>
          <p:nvPr/>
        </p:nvSpPr>
        <p:spPr>
          <a:xfrm>
            <a:off x="3322320" y="786447"/>
            <a:ext cx="5547360" cy="528510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haroni" panose="02010803020104030203" pitchFamily="2" charset="-79"/>
                <a:cs typeface="Aharoni" panose="02010803020104030203" pitchFamily="2" charset="-79"/>
              </a:rPr>
              <a:t>Card Game Interface</a:t>
            </a:r>
          </a:p>
          <a:p>
            <a:pPr algn="ctr"/>
            <a:r>
              <a:rPr lang="en-US" sz="2000" dirty="0">
                <a:solidFill>
                  <a:schemeClr val="tx1"/>
                </a:solidFill>
                <a:latin typeface="Aharoni" panose="02010803020104030203" pitchFamily="2" charset="-79"/>
                <a:cs typeface="Aharoni" panose="02010803020104030203" pitchFamily="2" charset="-79"/>
              </a:rPr>
              <a:t>By Team 13</a:t>
            </a:r>
          </a:p>
        </p:txBody>
      </p:sp>
      <p:sp>
        <p:nvSpPr>
          <p:cNvPr id="7" name="Flowchart: Connector 6">
            <a:extLst>
              <a:ext uri="{FF2B5EF4-FFF2-40B4-BE49-F238E27FC236}">
                <a16:creationId xmlns:a16="http://schemas.microsoft.com/office/drawing/2014/main" id="{3258A90D-0639-11D5-8E03-AB61B61CE34E}"/>
              </a:ext>
            </a:extLst>
          </p:cNvPr>
          <p:cNvSpPr/>
          <p:nvPr/>
        </p:nvSpPr>
        <p:spPr>
          <a:xfrm>
            <a:off x="3299830" y="743042"/>
            <a:ext cx="5592340" cy="5285105"/>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0045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E29D683-FF1C-6051-181E-9CF2D8B10E79}"/>
              </a:ext>
            </a:extLst>
          </p:cNvPr>
          <p:cNvSpPr/>
          <p:nvPr/>
        </p:nvSpPr>
        <p:spPr>
          <a:xfrm>
            <a:off x="-3993266" y="-2419109"/>
            <a:ext cx="19839007" cy="11343190"/>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FD5CB69-7B81-4610-F023-9F1485EAB5FD}"/>
              </a:ext>
            </a:extLst>
          </p:cNvPr>
          <p:cNvSpPr/>
          <p:nvPr/>
        </p:nvSpPr>
        <p:spPr>
          <a:xfrm>
            <a:off x="1804313" y="786447"/>
            <a:ext cx="5547360" cy="528510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2"/>
                </a:solidFill>
                <a:latin typeface="Aharoni" panose="02010803020104030203" pitchFamily="2" charset="-79"/>
                <a:cs typeface="Aharoni" panose="02010803020104030203" pitchFamily="2" charset="-79"/>
              </a:rPr>
              <a:t>Card Game Interface</a:t>
            </a:r>
          </a:p>
          <a:p>
            <a:pPr algn="ctr"/>
            <a:r>
              <a:rPr lang="en-US" sz="4000" dirty="0">
                <a:solidFill>
                  <a:schemeClr val="accent2"/>
                </a:solidFill>
                <a:latin typeface="Aharoni" panose="02010803020104030203" pitchFamily="2" charset="-79"/>
                <a:cs typeface="Aharoni" panose="02010803020104030203" pitchFamily="2" charset="-79"/>
              </a:rPr>
              <a:t>By Team 13</a:t>
            </a:r>
          </a:p>
        </p:txBody>
      </p:sp>
      <p:sp>
        <p:nvSpPr>
          <p:cNvPr id="7" name="Flowchart: Connector 6">
            <a:extLst>
              <a:ext uri="{FF2B5EF4-FFF2-40B4-BE49-F238E27FC236}">
                <a16:creationId xmlns:a16="http://schemas.microsoft.com/office/drawing/2014/main" id="{3258A90D-0639-11D5-8E03-AB61B61CE34E}"/>
              </a:ext>
            </a:extLst>
          </p:cNvPr>
          <p:cNvSpPr/>
          <p:nvPr/>
        </p:nvSpPr>
        <p:spPr>
          <a:xfrm>
            <a:off x="5909977" y="743042"/>
            <a:ext cx="5592340" cy="5285105"/>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6597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2997EF-89F7-4D7F-0FD4-F8B510ED04D6}"/>
              </a:ext>
            </a:extLst>
          </p:cNvPr>
          <p:cNvSpPr txBox="1"/>
          <p:nvPr/>
        </p:nvSpPr>
        <p:spPr>
          <a:xfrm>
            <a:off x="7843219" y="3594267"/>
            <a:ext cx="3291840" cy="2377440"/>
          </a:xfrm>
          <a:prstGeom prst="rect">
            <a:avLst/>
          </a:prstGeom>
          <a:noFill/>
        </p:spPr>
        <p:txBody>
          <a:bodyPr wrap="square" rtlCol="0">
            <a:spAutoFit/>
          </a:bodyPr>
          <a:lstStyle/>
          <a:p>
            <a:r>
              <a:rPr lang="en-US" dirty="0"/>
              <a:t>TTHIS IS Davinci Resolve</a:t>
            </a:r>
          </a:p>
          <a:p>
            <a:endParaRPr lang="en-US" dirty="0"/>
          </a:p>
          <a:p>
            <a:endParaRPr lang="en-US" dirty="0"/>
          </a:p>
          <a:p>
            <a:endParaRPr lang="en-US" dirty="0"/>
          </a:p>
          <a:p>
            <a:endParaRPr lang="en-US" dirty="0"/>
          </a:p>
          <a:p>
            <a:endParaRPr lang="en-US" dirty="0"/>
          </a:p>
          <a:p>
            <a:endParaRPr lang="en-US" dirty="0"/>
          </a:p>
          <a:p>
            <a:r>
              <a:rPr lang="en-US" dirty="0"/>
              <a:t>SFEGSHRHRH</a:t>
            </a: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661993"/>
          </a:xfrm>
          <a:prstGeom prst="rect">
            <a:avLst/>
          </a:prstGeom>
          <a:noFill/>
        </p:spPr>
        <p:txBody>
          <a:bodyPr wrap="square" rtlCol="0">
            <a:spAutoFit/>
          </a:bodyPr>
          <a:lstStyle/>
          <a:p>
            <a:pPr algn="ctr"/>
            <a:r>
              <a:rPr lang="en-US" sz="4800" dirty="0">
                <a:solidFill>
                  <a:sysClr val="windowText" lastClr="000000"/>
                </a:solidFill>
                <a:latin typeface="Aharoni" panose="02010803020104030203" pitchFamily="2" charset="-79"/>
                <a:cs typeface="Aharoni" panose="02010803020104030203" pitchFamily="2" charset="-79"/>
              </a:rPr>
              <a:t>DAVINCI</a:t>
            </a:r>
            <a:r>
              <a:rPr lang="en-US" sz="5400" dirty="0">
                <a:solidFill>
                  <a:sysClr val="windowText" lastClr="000000"/>
                </a:solidFill>
                <a:latin typeface="Aharoni" panose="02010803020104030203" pitchFamily="2" charset="-79"/>
                <a:cs typeface="Aharoni" panose="02010803020104030203" pitchFamily="2" charset="-79"/>
              </a:rPr>
              <a:t> </a:t>
            </a:r>
            <a:r>
              <a:rPr lang="en-US" sz="4800" dirty="0">
                <a:solidFill>
                  <a:sysClr val="windowText" lastClr="000000"/>
                </a:solidFill>
                <a:latin typeface="Aharoni" panose="02010803020104030203" pitchFamily="2" charset="-79"/>
                <a:cs typeface="Aharoni" panose="02010803020104030203" pitchFamily="2" charset="-79"/>
              </a:rPr>
              <a:t>RESOLVE</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2951642"/>
          </a:xfrm>
          <a:prstGeom prst="rect">
            <a:avLst/>
          </a:prstGeom>
          <a:noFill/>
        </p:spPr>
        <p:txBody>
          <a:bodyPr wrap="square"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57% of Job Seekers Use LinkedIn to Find New Job Opportunities</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61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Users Look for Jobs Through LinkedIn Weekly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58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Companies Are On LinkedIn</a:t>
            </a: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LINKEDIN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1717971"/>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Easy to code </a:t>
            </a:r>
          </a:p>
          <a:p>
            <a:pPr marL="342900" marR="0" lvl="0" indent="-342900">
              <a:lnSpc>
                <a:spcPct val="107000"/>
              </a:lnSpc>
              <a:spcBef>
                <a:spcPts val="0"/>
              </a:spcBef>
              <a:spcAft>
                <a:spcPts val="0"/>
              </a:spcAft>
              <a:buFont typeface="Symbol" panose="05050102010706020507" pitchFamily="18" charset="2"/>
              <a:buChar char=""/>
            </a:pP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3</a:t>
            </a:r>
            <a:r>
              <a:rPr lang="en-US" b="1" baseline="30000" dirty="0">
                <a:effectLst/>
                <a:latin typeface="Bahnschrift SemiBold" panose="020B0502040204020203" pitchFamily="34" charset="0"/>
                <a:ea typeface="Calibri" panose="020F0502020204030204" pitchFamily="34" charset="0"/>
                <a:cs typeface="Times New Roman" panose="02020603050405020304" pitchFamily="18" charset="0"/>
              </a:rPr>
              <a:t>rd</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 most popular language in the world</a:t>
            </a: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Top </a:t>
            </a: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15%</a:t>
            </a: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programming professionals have python certification</a:t>
            </a:r>
          </a:p>
        </p:txBody>
      </p:sp>
    </p:spTree>
    <p:extLst>
      <p:ext uri="{BB962C8B-B14F-4D97-AF65-F5344CB8AC3E}">
        <p14:creationId xmlns:p14="http://schemas.microsoft.com/office/powerpoint/2010/main" val="4315796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FDDF3E-4345-3889-27E2-ACB385A64ACE}"/>
              </a:ext>
            </a:extLst>
          </p:cNvPr>
          <p:cNvSpPr txBox="1"/>
          <p:nvPr/>
        </p:nvSpPr>
        <p:spPr>
          <a:xfrm>
            <a:off x="421041" y="224117"/>
            <a:ext cx="4658959"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a:p>
            <a:endParaRPr lang="en-US" sz="7200" dirty="0">
              <a:solidFill>
                <a:schemeClr val="bg1"/>
              </a:solidFill>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DE2997EF-89F7-4D7F-0FD4-F8B510ED04D6}"/>
              </a:ext>
            </a:extLst>
          </p:cNvPr>
          <p:cNvSpPr txBox="1"/>
          <p:nvPr/>
        </p:nvSpPr>
        <p:spPr>
          <a:xfrm>
            <a:off x="7843219" y="3594267"/>
            <a:ext cx="3291840" cy="2377440"/>
          </a:xfrm>
          <a:prstGeom prst="rect">
            <a:avLst/>
          </a:prstGeom>
          <a:noFill/>
        </p:spPr>
        <p:txBody>
          <a:bodyPr wrap="square" rtlCol="0">
            <a:spAutoFit/>
          </a:bodyPr>
          <a:lstStyle/>
          <a:p>
            <a:r>
              <a:rPr lang="en-US" dirty="0"/>
              <a:t>TTHIS IS Davinci Resolve</a:t>
            </a:r>
          </a:p>
          <a:p>
            <a:endParaRPr lang="en-US" dirty="0"/>
          </a:p>
          <a:p>
            <a:endParaRPr lang="en-US" dirty="0"/>
          </a:p>
          <a:p>
            <a:endParaRPr lang="en-US" dirty="0"/>
          </a:p>
          <a:p>
            <a:endParaRPr lang="en-US" dirty="0"/>
          </a:p>
          <a:p>
            <a:endParaRPr lang="en-US" dirty="0"/>
          </a:p>
          <a:p>
            <a:endParaRPr lang="en-US" dirty="0"/>
          </a:p>
          <a:p>
            <a:r>
              <a:rPr lang="en-US" dirty="0"/>
              <a:t>SFEGSHRHRH</a:t>
            </a: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661993"/>
          </a:xfrm>
          <a:prstGeom prst="rect">
            <a:avLst/>
          </a:prstGeom>
          <a:noFill/>
        </p:spPr>
        <p:txBody>
          <a:bodyPr wrap="square" rtlCol="0">
            <a:spAutoFit/>
          </a:bodyPr>
          <a:lstStyle/>
          <a:p>
            <a:pPr algn="ctr"/>
            <a:r>
              <a:rPr lang="en-US" sz="4800" dirty="0">
                <a:solidFill>
                  <a:sysClr val="windowText" lastClr="000000"/>
                </a:solidFill>
                <a:latin typeface="Aharoni" panose="02010803020104030203" pitchFamily="2" charset="-79"/>
                <a:cs typeface="Aharoni" panose="02010803020104030203" pitchFamily="2" charset="-79"/>
              </a:rPr>
              <a:t>DAVINCI</a:t>
            </a:r>
            <a:r>
              <a:rPr lang="en-US" sz="5400" dirty="0">
                <a:solidFill>
                  <a:sysClr val="windowText" lastClr="000000"/>
                </a:solidFill>
                <a:latin typeface="Aharoni" panose="02010803020104030203" pitchFamily="2" charset="-79"/>
                <a:cs typeface="Aharoni" panose="02010803020104030203" pitchFamily="2" charset="-79"/>
              </a:rPr>
              <a:t> </a:t>
            </a:r>
            <a:r>
              <a:rPr lang="en-US" sz="4800" dirty="0">
                <a:solidFill>
                  <a:sysClr val="windowText" lastClr="000000"/>
                </a:solidFill>
                <a:latin typeface="Aharoni" panose="02010803020104030203" pitchFamily="2" charset="-79"/>
                <a:cs typeface="Aharoni" panose="02010803020104030203" pitchFamily="2" charset="-79"/>
              </a:rPr>
              <a:t>RESOLVE</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2951642"/>
          </a:xfrm>
          <a:prstGeom prst="rect">
            <a:avLst/>
          </a:prstGeom>
          <a:noFill/>
        </p:spPr>
        <p:txBody>
          <a:bodyPr wrap="square"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57% of Job Seekers Use LinkedIn to Find New Job Opportunities</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61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Users Look for Jobs Through LinkedIn Weekly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58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Companies Are On LinkedIn</a:t>
            </a: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LINKEDIN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1717971"/>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Easy to code </a:t>
            </a:r>
          </a:p>
          <a:p>
            <a:pPr marL="342900" marR="0" lvl="0" indent="-342900">
              <a:lnSpc>
                <a:spcPct val="107000"/>
              </a:lnSpc>
              <a:spcBef>
                <a:spcPts val="0"/>
              </a:spcBef>
              <a:spcAft>
                <a:spcPts val="0"/>
              </a:spcAft>
              <a:buFont typeface="Symbol" panose="05050102010706020507" pitchFamily="18" charset="2"/>
              <a:buChar char=""/>
            </a:pP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3</a:t>
            </a:r>
            <a:r>
              <a:rPr lang="en-US" b="1" baseline="30000" dirty="0">
                <a:effectLst/>
                <a:latin typeface="Bahnschrift SemiBold" panose="020B0502040204020203" pitchFamily="34" charset="0"/>
                <a:ea typeface="Calibri" panose="020F0502020204030204" pitchFamily="34" charset="0"/>
                <a:cs typeface="Times New Roman" panose="02020603050405020304" pitchFamily="18" charset="0"/>
              </a:rPr>
              <a:t>rd</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 most popular language in the world</a:t>
            </a: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Top </a:t>
            </a: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15%</a:t>
            </a: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programming professionals have python certification</a:t>
            </a:r>
          </a:p>
        </p:txBody>
      </p:sp>
    </p:spTree>
    <p:extLst>
      <p:ext uri="{BB962C8B-B14F-4D97-AF65-F5344CB8AC3E}">
        <p14:creationId xmlns:p14="http://schemas.microsoft.com/office/powerpoint/2010/main" val="424339105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FDDF3E-4345-3889-27E2-ACB385A64ACE}"/>
              </a:ext>
            </a:extLst>
          </p:cNvPr>
          <p:cNvSpPr txBox="1"/>
          <p:nvPr/>
        </p:nvSpPr>
        <p:spPr>
          <a:xfrm>
            <a:off x="421041" y="224117"/>
            <a:ext cx="4658959"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a:p>
            <a:endParaRPr lang="en-US" sz="7200" dirty="0">
              <a:solidFill>
                <a:schemeClr val="bg1"/>
              </a:solidFill>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DE2997EF-89F7-4D7F-0FD4-F8B510ED04D6}"/>
              </a:ext>
            </a:extLst>
          </p:cNvPr>
          <p:cNvSpPr txBox="1"/>
          <p:nvPr/>
        </p:nvSpPr>
        <p:spPr>
          <a:xfrm>
            <a:off x="7843219" y="3594267"/>
            <a:ext cx="3291840" cy="2377440"/>
          </a:xfrm>
          <a:prstGeom prst="rect">
            <a:avLst/>
          </a:prstGeom>
          <a:noFill/>
        </p:spPr>
        <p:txBody>
          <a:bodyPr wrap="square" rtlCol="0">
            <a:spAutoFit/>
          </a:bodyPr>
          <a:lstStyle/>
          <a:p>
            <a:r>
              <a:rPr lang="en-US" dirty="0"/>
              <a:t>TTHIS IS Davinci Resolve</a:t>
            </a:r>
          </a:p>
          <a:p>
            <a:endParaRPr lang="en-US" dirty="0"/>
          </a:p>
          <a:p>
            <a:endParaRPr lang="en-US" dirty="0"/>
          </a:p>
          <a:p>
            <a:endParaRPr lang="en-US" dirty="0"/>
          </a:p>
          <a:p>
            <a:endParaRPr lang="en-US" dirty="0"/>
          </a:p>
          <a:p>
            <a:endParaRPr lang="en-US" dirty="0"/>
          </a:p>
          <a:p>
            <a:endParaRPr lang="en-US" dirty="0"/>
          </a:p>
          <a:p>
            <a:r>
              <a:rPr lang="en-US" dirty="0"/>
              <a:t>SFEGSHRHRH</a:t>
            </a: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661993"/>
          </a:xfrm>
          <a:prstGeom prst="rect">
            <a:avLst/>
          </a:prstGeom>
          <a:noFill/>
        </p:spPr>
        <p:txBody>
          <a:bodyPr wrap="square" rtlCol="0">
            <a:spAutoFit/>
          </a:bodyPr>
          <a:lstStyle/>
          <a:p>
            <a:pPr algn="ctr"/>
            <a:r>
              <a:rPr lang="en-US" sz="4800" dirty="0">
                <a:solidFill>
                  <a:sysClr val="windowText" lastClr="000000"/>
                </a:solidFill>
                <a:latin typeface="Aharoni" panose="02010803020104030203" pitchFamily="2" charset="-79"/>
                <a:cs typeface="Aharoni" panose="02010803020104030203" pitchFamily="2" charset="-79"/>
              </a:rPr>
              <a:t>DAVINCI</a:t>
            </a:r>
            <a:r>
              <a:rPr lang="en-US" sz="5400" dirty="0">
                <a:solidFill>
                  <a:sysClr val="windowText" lastClr="000000"/>
                </a:solidFill>
                <a:latin typeface="Aharoni" panose="02010803020104030203" pitchFamily="2" charset="-79"/>
                <a:cs typeface="Aharoni" panose="02010803020104030203" pitchFamily="2" charset="-79"/>
              </a:rPr>
              <a:t> </a:t>
            </a:r>
            <a:r>
              <a:rPr lang="en-US" sz="4800" dirty="0">
                <a:solidFill>
                  <a:sysClr val="windowText" lastClr="000000"/>
                </a:solidFill>
                <a:latin typeface="Aharoni" panose="02010803020104030203" pitchFamily="2" charset="-79"/>
                <a:cs typeface="Aharoni" panose="02010803020104030203" pitchFamily="2" charset="-79"/>
              </a:rPr>
              <a:t>RESOLVE</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2951642"/>
          </a:xfrm>
          <a:prstGeom prst="rect">
            <a:avLst/>
          </a:prstGeom>
          <a:noFill/>
        </p:spPr>
        <p:txBody>
          <a:bodyPr wrap="square"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57% of Job Seekers Use LinkedIn to Find New Job Opportunities</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61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Users Look for Jobs Through LinkedIn Weekly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58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Companies Are On LinkedIn</a:t>
            </a: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LINKEDIN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1717971"/>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Easy to code </a:t>
            </a:r>
          </a:p>
          <a:p>
            <a:pPr marL="342900" marR="0" lvl="0" indent="-342900">
              <a:lnSpc>
                <a:spcPct val="107000"/>
              </a:lnSpc>
              <a:spcBef>
                <a:spcPts val="0"/>
              </a:spcBef>
              <a:spcAft>
                <a:spcPts val="0"/>
              </a:spcAft>
              <a:buFont typeface="Symbol" panose="05050102010706020507" pitchFamily="18" charset="2"/>
              <a:buChar char=""/>
            </a:pP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3</a:t>
            </a:r>
            <a:r>
              <a:rPr lang="en-US" b="1" baseline="30000" dirty="0">
                <a:effectLst/>
                <a:latin typeface="Bahnschrift SemiBold" panose="020B0502040204020203" pitchFamily="34" charset="0"/>
                <a:ea typeface="Calibri" panose="020F0502020204030204" pitchFamily="34" charset="0"/>
                <a:cs typeface="Times New Roman" panose="02020603050405020304" pitchFamily="18" charset="0"/>
              </a:rPr>
              <a:t>rd</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 most popular language in the world</a:t>
            </a: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Top </a:t>
            </a: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15%</a:t>
            </a: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programming professionals have python certification</a:t>
            </a:r>
          </a:p>
        </p:txBody>
      </p:sp>
    </p:spTree>
    <p:extLst>
      <p:ext uri="{BB962C8B-B14F-4D97-AF65-F5344CB8AC3E}">
        <p14:creationId xmlns:p14="http://schemas.microsoft.com/office/powerpoint/2010/main" val="363074055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128792" y="2093858"/>
            <a:ext cx="3291839" cy="4174862"/>
          </a:xfrm>
          <a:prstGeom prst="roundRect">
            <a:avLst>
              <a:gd name="adj" fmla="val 7408"/>
            </a:avLst>
          </a:prstGeom>
          <a:solidFill>
            <a:srgbClr val="00B05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1C94C9-2954-9165-5E7F-959F11AB4674}"/>
              </a:ext>
            </a:extLst>
          </p:cNvPr>
          <p:cNvSpPr txBox="1"/>
          <p:nvPr/>
        </p:nvSpPr>
        <p:spPr>
          <a:xfrm>
            <a:off x="128792" y="2093858"/>
            <a:ext cx="3291840" cy="1077218"/>
          </a:xfrm>
          <a:prstGeom prst="rect">
            <a:avLst/>
          </a:prstGeom>
          <a:noFill/>
        </p:spPr>
        <p:txBody>
          <a:bodyPr wrap="square" rtlCol="0">
            <a:spAutoFit/>
          </a:bodyPr>
          <a:lstStyle/>
          <a:p>
            <a:pPr algn="ctr"/>
            <a:r>
              <a:rPr lang="en-US" sz="3200" dirty="0">
                <a:solidFill>
                  <a:schemeClr val="tx1">
                    <a:lumMod val="95000"/>
                    <a:lumOff val="5000"/>
                  </a:schemeClr>
                </a:solidFill>
                <a:latin typeface="Aharoni" panose="02010803020104030203" pitchFamily="2" charset="-79"/>
                <a:cs typeface="Aharoni" panose="02010803020104030203" pitchFamily="2" charset="-79"/>
              </a:rPr>
              <a:t>Card Layout and Animation</a:t>
            </a:r>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a:p>
            <a:endParaRPr lang="en-US" sz="7200" dirty="0">
              <a:solidFill>
                <a:schemeClr val="bg1"/>
              </a:solidFill>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DE2997EF-89F7-4D7F-0FD4-F8B510ED04D6}"/>
              </a:ext>
            </a:extLst>
          </p:cNvPr>
          <p:cNvSpPr txBox="1"/>
          <p:nvPr/>
        </p:nvSpPr>
        <p:spPr>
          <a:xfrm>
            <a:off x="7843219" y="3303575"/>
            <a:ext cx="3291840" cy="2585323"/>
          </a:xfrm>
          <a:prstGeom prst="rect">
            <a:avLst/>
          </a:prstGeom>
          <a:noFill/>
        </p:spPr>
        <p:txBody>
          <a:bodyPr wrap="square" rtlCol="0">
            <a:spAutoFit/>
          </a:bodyPr>
          <a:lstStyle/>
          <a:p>
            <a:pPr marL="285750" indent="-285750">
              <a:buFont typeface="Arial" panose="020B0604020202020204" pitchFamily="34" charset="0"/>
              <a:buChar char="•"/>
            </a:pPr>
            <a:r>
              <a:rPr lang="en-US" sz="1200" dirty="0"/>
              <a:t>HTML: Structure the overall game interface using HTML elements that allow for responsive design, such as using a flexbox or grid layout to arrange cards and buttons. Utilize media queries to adapt the layout for various screen sizes and orientations.</a:t>
            </a:r>
          </a:p>
          <a:p>
            <a:pPr marL="285750" indent="-285750">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CSS: Implement responsive CSS rules to ensure that the card game interface adapts gracefully to different screen sizes and devices. This may involve adjusting the card size, spacing, or button placement as the viewport size changes.</a:t>
            </a:r>
          </a:p>
          <a:p>
            <a:pPr marL="285750" indent="-285750">
              <a:buFont typeface="Arial" panose="020B0604020202020204" pitchFamily="34" charset="0"/>
              <a:buChar char="•"/>
            </a:pPr>
            <a:endParaRPr lang="en-US" dirty="0">
              <a:solidFill>
                <a:schemeClr val="bg1"/>
              </a:solidFill>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077218"/>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1908728"/>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HTML: Add interactive elements like buttons for actions such as shuffling the deck and dealing cards. Use &lt;button&gt; elements with appropriate labels and classes.</a:t>
            </a:r>
          </a:p>
          <a:p>
            <a:pPr marL="285750" indent="-285750">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CSS: Apply CSS styles to these buttons, including hover effects, and possibly use CSS transitions or animations to make the buttons respond to user interactions with smooth and visually appealing effects</a:t>
            </a: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584775"/>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User Interaction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3434210"/>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HTML: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p>
          <a:p>
            <a:pPr marL="171450" indent="-171450">
              <a:lnSpc>
                <a:spcPct val="107000"/>
              </a:lnSpc>
              <a:buFont typeface="Arial" panose="020B0604020202020204" pitchFamily="34" charset="0"/>
              <a:buChar char="•"/>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200" b="1" dirty="0">
              <a:effectLst/>
              <a:latin typeface="Bahnschrift SemiBol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Bahnschrift SemiBol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2257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3946126" y="2074202"/>
            <a:ext cx="3291840" cy="4147487"/>
          </a:xfrm>
          <a:prstGeom prst="roundRect">
            <a:avLst>
              <a:gd name="adj" fmla="val 7099"/>
            </a:avLst>
          </a:prstGeom>
          <a:solidFill>
            <a:srgbClr val="00B0F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HTML: Add interactive elements like buttons for actions such as shuffling the deck and dealing cards. Use &lt;button&gt; elements with appropriate labels and classes.</a:t>
            </a:r>
          </a:p>
          <a:p>
            <a:pPr marL="171450" indent="-171450">
              <a:buFont typeface="Arial" panose="020B0604020202020204" pitchFamily="34" charset="0"/>
              <a:buChar char="•"/>
            </a:pPr>
            <a:r>
              <a:rPr lang="en-US" sz="1200" dirty="0">
                <a:solidFill>
                  <a:schemeClr val="tx1"/>
                </a:solidFill>
              </a:rPr>
              <a:t>CSS: Apply CSS styles to these buttons, including hover effects, and possibly use CSS transitions or animations to make the buttons respond to user interactions with smooth and visually appealing </a:t>
            </a:r>
          </a:p>
        </p:txBody>
      </p:sp>
      <p:sp>
        <p:nvSpPr>
          <p:cNvPr id="2" name="TextBox 1">
            <a:extLst>
              <a:ext uri="{FF2B5EF4-FFF2-40B4-BE49-F238E27FC236}">
                <a16:creationId xmlns:a16="http://schemas.microsoft.com/office/drawing/2014/main" id="{A51C94C9-2954-9165-5E7F-959F11AB4674}"/>
              </a:ext>
            </a:extLst>
          </p:cNvPr>
          <p:cNvSpPr txBox="1"/>
          <p:nvPr/>
        </p:nvSpPr>
        <p:spPr>
          <a:xfrm>
            <a:off x="131484" y="2074202"/>
            <a:ext cx="3291840" cy="1815882"/>
          </a:xfrm>
          <a:prstGeom prst="rect">
            <a:avLst/>
          </a:prstGeom>
          <a:noFill/>
        </p:spPr>
        <p:txBody>
          <a:bodyPr wrap="square" rtlCol="0">
            <a:spAutoFit/>
          </a:bodyPr>
          <a:lstStyle/>
          <a:p>
            <a:pPr algn="ctr"/>
            <a:r>
              <a:rPr lang="en-US" sz="3200" dirty="0">
                <a:solidFill>
                  <a:schemeClr val="bg1"/>
                </a:solidFill>
                <a:latin typeface="Aharoni" panose="02010803020104030203" pitchFamily="2" charset="-79"/>
                <a:cs typeface="Aharoni" panose="02010803020104030203" pitchFamily="2" charset="-79"/>
              </a:rPr>
              <a:t>Card Layout and Animation</a:t>
            </a:r>
          </a:p>
          <a:p>
            <a:pPr algn="ctr"/>
            <a:endParaRPr lang="en-US" sz="4800" dirty="0">
              <a:solidFill>
                <a:schemeClr val="bg1"/>
              </a:solidFill>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p:txBody>
      </p:sp>
      <p:sp>
        <p:nvSpPr>
          <p:cNvPr id="9" name="TextBox 8">
            <a:extLst>
              <a:ext uri="{FF2B5EF4-FFF2-40B4-BE49-F238E27FC236}">
                <a16:creationId xmlns:a16="http://schemas.microsoft.com/office/drawing/2014/main" id="{87C9125D-2F91-094C-4600-65A23214BF70}"/>
              </a:ext>
            </a:extLst>
          </p:cNvPr>
          <p:cNvSpPr txBox="1"/>
          <p:nvPr/>
        </p:nvSpPr>
        <p:spPr>
          <a:xfrm>
            <a:off x="3946126" y="2220947"/>
            <a:ext cx="3291840" cy="1323439"/>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User Interaction</a:t>
            </a:r>
          </a:p>
          <a:p>
            <a:endParaRPr lang="en-US" sz="4800" dirty="0">
              <a:solidFill>
                <a:schemeClr val="tx1">
                  <a:lumMod val="95000"/>
                  <a:lumOff val="5000"/>
                </a:schemeClr>
              </a:solidFill>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815882"/>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a:p>
            <a:pPr algn="ctr"/>
            <a:endParaRPr lang="en-US" sz="4800"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1F78523A-5632-5A0F-CB58-60DDF6226139}"/>
              </a:ext>
            </a:extLst>
          </p:cNvPr>
          <p:cNvSpPr txBox="1"/>
          <p:nvPr/>
        </p:nvSpPr>
        <p:spPr>
          <a:xfrm>
            <a:off x="278804" y="3271552"/>
            <a:ext cx="2997200" cy="3362331"/>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HTML</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p>
          <a:p>
            <a:pPr marL="171450" indent="-171450">
              <a:lnSpc>
                <a:spcPct val="107000"/>
              </a:lnSpc>
              <a:buFont typeface="Arial" panose="020B0604020202020204" pitchFamily="34" charset="0"/>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6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700A8A9C-ED02-5F16-A690-C099CC97B205}"/>
              </a:ext>
            </a:extLst>
          </p:cNvPr>
          <p:cNvPicPr>
            <a:picLocks noChangeAspect="1"/>
          </p:cNvPicPr>
          <p:nvPr/>
        </p:nvPicPr>
        <p:blipFill>
          <a:blip r:embed="rId2"/>
          <a:stretch>
            <a:fillRect/>
          </a:stretch>
        </p:blipFill>
        <p:spPr>
          <a:xfrm>
            <a:off x="7842934" y="3429000"/>
            <a:ext cx="3292125" cy="2591025"/>
          </a:xfrm>
          <a:prstGeom prst="rect">
            <a:avLst/>
          </a:prstGeom>
        </p:spPr>
      </p:pic>
    </p:spTree>
    <p:extLst>
      <p:ext uri="{BB962C8B-B14F-4D97-AF65-F5344CB8AC3E}">
        <p14:creationId xmlns:p14="http://schemas.microsoft.com/office/powerpoint/2010/main" val="26736594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7859655" y="1869440"/>
            <a:ext cx="3291840" cy="4161359"/>
          </a:xfrm>
          <a:prstGeom prst="roundRect">
            <a:avLst>
              <a:gd name="adj" fmla="val 7408"/>
            </a:avLst>
          </a:prstGeom>
          <a:solidFill>
            <a:srgbClr val="7030A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a:p>
            <a:endParaRPr lang="en-US" sz="7200" dirty="0">
              <a:solidFill>
                <a:schemeClr val="bg1"/>
              </a:solidFill>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70633" y="1869440"/>
            <a:ext cx="3291840" cy="1569660"/>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a:p>
            <a:pPr algn="ctr"/>
            <a:endParaRPr lang="en-US" sz="3200" dirty="0">
              <a:solidFill>
                <a:sysClr val="windowText" lastClr="000000"/>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9002B57B-EB45-4A26-3706-84D452A55247}"/>
              </a:ext>
            </a:extLst>
          </p:cNvPr>
          <p:cNvSpPr txBox="1"/>
          <p:nvPr/>
        </p:nvSpPr>
        <p:spPr>
          <a:xfrm>
            <a:off x="278804" y="3183307"/>
            <a:ext cx="2997200" cy="2848408"/>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HTML</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r>
              <a:rPr lang="en-US" sz="12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49B663DF-63D9-9A84-6288-8D6428D4BC1D}"/>
              </a:ext>
            </a:extLst>
          </p:cNvPr>
          <p:cNvSpPr txBox="1"/>
          <p:nvPr/>
        </p:nvSpPr>
        <p:spPr>
          <a:xfrm>
            <a:off x="131484" y="2074202"/>
            <a:ext cx="3291840" cy="1077218"/>
          </a:xfrm>
          <a:prstGeom prst="rect">
            <a:avLst/>
          </a:prstGeom>
          <a:noFill/>
        </p:spPr>
        <p:txBody>
          <a:bodyPr wrap="square" rtlCol="0">
            <a:spAutoFit/>
          </a:bodyPr>
          <a:lstStyle/>
          <a:p>
            <a:pPr algn="ctr"/>
            <a:r>
              <a:rPr lang="en-US" sz="3200" dirty="0">
                <a:solidFill>
                  <a:schemeClr val="bg1"/>
                </a:solidFill>
                <a:latin typeface="Aharoni" panose="02010803020104030203" pitchFamily="2" charset="-79"/>
                <a:cs typeface="Aharoni" panose="02010803020104030203" pitchFamily="2" charset="-79"/>
              </a:rPr>
              <a:t>Card Layout and Animation</a:t>
            </a:r>
          </a:p>
        </p:txBody>
      </p:sp>
      <p:sp>
        <p:nvSpPr>
          <p:cNvPr id="7" name="TextBox 6">
            <a:extLst>
              <a:ext uri="{FF2B5EF4-FFF2-40B4-BE49-F238E27FC236}">
                <a16:creationId xmlns:a16="http://schemas.microsoft.com/office/drawing/2014/main" id="{FC4C7400-920D-4DFC-DA3C-DDC4EFB888F1}"/>
              </a:ext>
            </a:extLst>
          </p:cNvPr>
          <p:cNvSpPr txBox="1"/>
          <p:nvPr/>
        </p:nvSpPr>
        <p:spPr>
          <a:xfrm>
            <a:off x="4074980" y="2093858"/>
            <a:ext cx="3291840" cy="1077218"/>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User Interaction</a:t>
            </a:r>
          </a:p>
          <a:p>
            <a:endParaRPr lang="en-US" sz="3200" dirty="0">
              <a:solidFill>
                <a:schemeClr val="bg1"/>
              </a:solidFill>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23618A7F-8599-67D1-83F1-3B227A0CC98A}"/>
              </a:ext>
            </a:extLst>
          </p:cNvPr>
          <p:cNvSpPr txBox="1"/>
          <p:nvPr/>
        </p:nvSpPr>
        <p:spPr>
          <a:xfrm>
            <a:off x="7866449" y="3183307"/>
            <a:ext cx="3138846" cy="2492990"/>
          </a:xfrm>
          <a:prstGeom prst="rect">
            <a:avLst/>
          </a:prstGeom>
          <a:noFill/>
        </p:spPr>
        <p:txBody>
          <a:bodyPr wrap="square" rtlCol="0">
            <a:spAutoFit/>
          </a:bodyPr>
          <a:lstStyle/>
          <a:p>
            <a:pPr marL="285750" indent="-285750">
              <a:buFont typeface="Arial" panose="020B0604020202020204" pitchFamily="34" charset="0"/>
              <a:buChar char="•"/>
            </a:pPr>
            <a:r>
              <a:rPr lang="en-US" sz="1200" dirty="0"/>
              <a:t>HTML: Structure the overall game interface using HTML elements that allow for responsive design, such as using a flexbox or grid layout to arrange cards and buttons. Utilize media queries to adapt the layout for various screen sizes and orientations.</a:t>
            </a:r>
          </a:p>
          <a:p>
            <a:pPr marL="285750" indent="-285750">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CSS: Implement responsive CSS rules to ensure that the card game interface adapts gracefully to different screen sizes and devices. This may involve adjusting the card size, spacing, or button placement as the viewport size changes</a:t>
            </a:r>
            <a:endParaRPr lang="en-US" sz="1200" dirty="0">
              <a:latin typeface="Bahnschrift SemiBold" panose="020B0502040204020203" pitchFamily="34" charset="0"/>
            </a:endParaRPr>
          </a:p>
        </p:txBody>
      </p:sp>
      <p:pic>
        <p:nvPicPr>
          <p:cNvPr id="2" name="Picture 1">
            <a:extLst>
              <a:ext uri="{FF2B5EF4-FFF2-40B4-BE49-F238E27FC236}">
                <a16:creationId xmlns:a16="http://schemas.microsoft.com/office/drawing/2014/main" id="{FB002739-ABB2-35F2-8A8B-8FB88B030390}"/>
              </a:ext>
            </a:extLst>
          </p:cNvPr>
          <p:cNvPicPr>
            <a:picLocks noChangeAspect="1"/>
          </p:cNvPicPr>
          <p:nvPr/>
        </p:nvPicPr>
        <p:blipFill>
          <a:blip r:embed="rId2"/>
          <a:stretch>
            <a:fillRect/>
          </a:stretch>
        </p:blipFill>
        <p:spPr>
          <a:xfrm>
            <a:off x="3995427" y="3171076"/>
            <a:ext cx="3292125" cy="1938696"/>
          </a:xfrm>
          <a:prstGeom prst="rect">
            <a:avLst/>
          </a:prstGeom>
        </p:spPr>
      </p:pic>
    </p:spTree>
    <p:extLst>
      <p:ext uri="{BB962C8B-B14F-4D97-AF65-F5344CB8AC3E}">
        <p14:creationId xmlns:p14="http://schemas.microsoft.com/office/powerpoint/2010/main" val="35782396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5831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BD9DB"/>
        </a:solidFill>
        <a:effectLst/>
      </p:bgPr>
    </p:bg>
    <p:spTree>
      <p:nvGrpSpPr>
        <p:cNvPr id="1" name=""/>
        <p:cNvGrpSpPr/>
        <p:nvPr/>
      </p:nvGrpSpPr>
      <p:grpSpPr>
        <a:xfrm>
          <a:off x="0" y="0"/>
          <a:ext cx="0" cy="0"/>
          <a:chOff x="0" y="0"/>
          <a:chExt cx="0" cy="0"/>
        </a:xfrm>
      </p:grpSpPr>
      <p:pic>
        <p:nvPicPr>
          <p:cNvPr id="8" name="giphy360p">
            <a:hlinkClick r:id="" action="ppaction://media"/>
            <a:extLst>
              <a:ext uri="{FF2B5EF4-FFF2-40B4-BE49-F238E27FC236}">
                <a16:creationId xmlns:a16="http://schemas.microsoft.com/office/drawing/2014/main" id="{A304B8C1-7574-B671-0CB0-26EBC969864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205592" cy="6858000"/>
          </a:xfrm>
          <a:prstGeom prst="rect">
            <a:avLst/>
          </a:prstGeom>
        </p:spPr>
      </p:pic>
      <p:sp>
        <p:nvSpPr>
          <p:cNvPr id="7" name="Freeform: Shape 6">
            <a:extLst>
              <a:ext uri="{FF2B5EF4-FFF2-40B4-BE49-F238E27FC236}">
                <a16:creationId xmlns:a16="http://schemas.microsoft.com/office/drawing/2014/main" id="{5A51B60B-AEF0-998F-96C4-40743D12CEF5}"/>
              </a:ext>
            </a:extLst>
          </p:cNvPr>
          <p:cNvSpPr/>
          <p:nvPr/>
        </p:nvSpPr>
        <p:spPr>
          <a:xfrm>
            <a:off x="0" y="0"/>
            <a:ext cx="12205592" cy="6858000"/>
          </a:xfrm>
          <a:custGeom>
            <a:avLst/>
            <a:gdLst/>
            <a:ahLst/>
            <a:cxnLst/>
            <a:rect l="l" t="t" r="r" b="b"/>
            <a:pathLst>
              <a:path w="12215301" h="6858000">
                <a:moveTo>
                  <a:pt x="9646021" y="3753632"/>
                </a:moveTo>
                <a:cubicBezTo>
                  <a:pt x="9734621" y="3753632"/>
                  <a:pt x="9810182" y="3784683"/>
                  <a:pt x="9872703" y="3846787"/>
                </a:cubicBezTo>
                <a:cubicBezTo>
                  <a:pt x="9935224" y="3908891"/>
                  <a:pt x="9966485" y="3984661"/>
                  <a:pt x="9966485" y="4074096"/>
                </a:cubicBezTo>
                <a:cubicBezTo>
                  <a:pt x="9966485" y="4164520"/>
                  <a:pt x="9935472" y="4240784"/>
                  <a:pt x="9873445" y="4302888"/>
                </a:cubicBezTo>
                <a:cubicBezTo>
                  <a:pt x="9811419" y="4364992"/>
                  <a:pt x="9735610" y="4396043"/>
                  <a:pt x="9646021" y="4396043"/>
                </a:cubicBezTo>
                <a:cubicBezTo>
                  <a:pt x="9545597" y="4396043"/>
                  <a:pt x="9463882" y="4358280"/>
                  <a:pt x="9400874" y="4282754"/>
                </a:cubicBezTo>
                <a:cubicBezTo>
                  <a:pt x="9349673" y="4222142"/>
                  <a:pt x="9324073" y="4152589"/>
                  <a:pt x="9324073" y="4074096"/>
                </a:cubicBezTo>
                <a:cubicBezTo>
                  <a:pt x="9324073" y="3996591"/>
                  <a:pt x="9349673" y="3927533"/>
                  <a:pt x="9400874" y="3866921"/>
                </a:cubicBezTo>
                <a:cubicBezTo>
                  <a:pt x="9463882" y="3791395"/>
                  <a:pt x="9545597" y="3753632"/>
                  <a:pt x="9646021" y="3753632"/>
                </a:cubicBezTo>
                <a:close/>
                <a:moveTo>
                  <a:pt x="12201709" y="3385691"/>
                </a:moveTo>
                <a:lnTo>
                  <a:pt x="12215301" y="3385691"/>
                </a:lnTo>
                <a:lnTo>
                  <a:pt x="12215301" y="4259549"/>
                </a:lnTo>
                <a:cubicBezTo>
                  <a:pt x="12215301" y="4291571"/>
                  <a:pt x="12213408" y="4322248"/>
                  <a:pt x="12209621" y="4351581"/>
                </a:cubicBezTo>
                <a:lnTo>
                  <a:pt x="12201709" y="4390573"/>
                </a:lnTo>
                <a:close/>
                <a:moveTo>
                  <a:pt x="6857549" y="3385691"/>
                </a:moveTo>
                <a:lnTo>
                  <a:pt x="7522216" y="4574079"/>
                </a:lnTo>
                <a:lnTo>
                  <a:pt x="7054872" y="5450905"/>
                </a:lnTo>
                <a:lnTo>
                  <a:pt x="7600848" y="5450905"/>
                </a:lnTo>
                <a:lnTo>
                  <a:pt x="8706153" y="3385691"/>
                </a:lnTo>
                <a:lnTo>
                  <a:pt x="8148308" y="3385691"/>
                </a:lnTo>
                <a:lnTo>
                  <a:pt x="7790753" y="4091899"/>
                </a:lnTo>
                <a:lnTo>
                  <a:pt x="7422813" y="3385691"/>
                </a:lnTo>
                <a:close/>
                <a:moveTo>
                  <a:pt x="9660857" y="3335248"/>
                </a:moveTo>
                <a:cubicBezTo>
                  <a:pt x="9377978" y="3335248"/>
                  <a:pt x="9159885" y="3418826"/>
                  <a:pt x="9006576" y="3585981"/>
                </a:cubicBezTo>
                <a:cubicBezTo>
                  <a:pt x="8879973" y="3724453"/>
                  <a:pt x="8816671" y="3883202"/>
                  <a:pt x="8816671" y="4062227"/>
                </a:cubicBezTo>
                <a:cubicBezTo>
                  <a:pt x="8816671" y="4261033"/>
                  <a:pt x="8879479" y="4428683"/>
                  <a:pt x="9005093" y="4565177"/>
                </a:cubicBezTo>
                <a:cubicBezTo>
                  <a:pt x="9157412" y="4731344"/>
                  <a:pt x="9371055" y="4814427"/>
                  <a:pt x="9646021" y="4814427"/>
                </a:cubicBezTo>
                <a:cubicBezTo>
                  <a:pt x="9919998" y="4814427"/>
                  <a:pt x="10133146" y="4731344"/>
                  <a:pt x="10285465" y="4565177"/>
                </a:cubicBezTo>
                <a:cubicBezTo>
                  <a:pt x="10411079" y="4428683"/>
                  <a:pt x="10473887" y="4264989"/>
                  <a:pt x="10473887" y="4074096"/>
                </a:cubicBezTo>
                <a:cubicBezTo>
                  <a:pt x="10473887" y="3885180"/>
                  <a:pt x="10410585" y="3722475"/>
                  <a:pt x="10283982" y="3585981"/>
                </a:cubicBezTo>
                <a:cubicBezTo>
                  <a:pt x="10128695" y="3418826"/>
                  <a:pt x="9920987" y="3335248"/>
                  <a:pt x="9660857" y="3335248"/>
                </a:cubicBezTo>
                <a:close/>
                <a:moveTo>
                  <a:pt x="4120875" y="2269013"/>
                </a:moveTo>
                <a:cubicBezTo>
                  <a:pt x="4207497" y="2269013"/>
                  <a:pt x="4281327" y="2299285"/>
                  <a:pt x="4342364" y="2359828"/>
                </a:cubicBezTo>
                <a:cubicBezTo>
                  <a:pt x="4403401" y="2420371"/>
                  <a:pt x="4433920" y="2493953"/>
                  <a:pt x="4433920" y="2580576"/>
                </a:cubicBezTo>
                <a:cubicBezTo>
                  <a:pt x="4433920" y="2668187"/>
                  <a:pt x="4403649" y="2742017"/>
                  <a:pt x="4343106" y="2802066"/>
                </a:cubicBezTo>
                <a:cubicBezTo>
                  <a:pt x="4282563" y="2862114"/>
                  <a:pt x="4208486" y="2892138"/>
                  <a:pt x="4120875" y="2892138"/>
                </a:cubicBezTo>
                <a:cubicBezTo>
                  <a:pt x="4023418" y="2892138"/>
                  <a:pt x="3944176" y="2855712"/>
                  <a:pt x="3883146" y="2782860"/>
                </a:cubicBezTo>
                <a:cubicBezTo>
                  <a:pt x="3832934" y="2723808"/>
                  <a:pt x="3807829" y="2656380"/>
                  <a:pt x="3807829" y="2580576"/>
                </a:cubicBezTo>
                <a:cubicBezTo>
                  <a:pt x="3807829" y="2504772"/>
                  <a:pt x="3832934" y="2437344"/>
                  <a:pt x="3883146" y="2378292"/>
                </a:cubicBezTo>
                <a:cubicBezTo>
                  <a:pt x="3945165" y="2305439"/>
                  <a:pt x="4024408" y="2269013"/>
                  <a:pt x="4120875" y="2269013"/>
                </a:cubicBezTo>
                <a:close/>
                <a:moveTo>
                  <a:pt x="6173801" y="1862499"/>
                </a:moveTo>
                <a:cubicBezTo>
                  <a:pt x="6058249" y="1862499"/>
                  <a:pt x="5961960" y="1884259"/>
                  <a:pt x="5884935" y="1927778"/>
                </a:cubicBezTo>
                <a:cubicBezTo>
                  <a:pt x="5837520" y="1954484"/>
                  <a:pt x="5785671" y="2000476"/>
                  <a:pt x="5729385" y="2065756"/>
                </a:cubicBezTo>
                <a:lnTo>
                  <a:pt x="5729385" y="1892171"/>
                </a:lnTo>
                <a:lnTo>
                  <a:pt x="5241271" y="1892171"/>
                </a:lnTo>
                <a:lnTo>
                  <a:pt x="5241271" y="3268980"/>
                </a:lnTo>
                <a:lnTo>
                  <a:pt x="5729385" y="3268980"/>
                </a:lnTo>
                <a:lnTo>
                  <a:pt x="5729385" y="2531616"/>
                </a:lnTo>
                <a:cubicBezTo>
                  <a:pt x="5729385" y="2435180"/>
                  <a:pt x="5751995" y="2364329"/>
                  <a:pt x="5797215" y="2319063"/>
                </a:cubicBezTo>
                <a:cubicBezTo>
                  <a:pt x="5847349" y="2268882"/>
                  <a:pt x="5909275" y="2243792"/>
                  <a:pt x="5982993" y="2243792"/>
                </a:cubicBezTo>
                <a:cubicBezTo>
                  <a:pt x="6063588" y="2243792"/>
                  <a:pt x="6124038" y="2272931"/>
                  <a:pt x="6164343" y="2331210"/>
                </a:cubicBezTo>
                <a:cubicBezTo>
                  <a:pt x="6191868" y="2370711"/>
                  <a:pt x="6205630" y="2451199"/>
                  <a:pt x="6205630" y="2572671"/>
                </a:cubicBezTo>
                <a:lnTo>
                  <a:pt x="6205630" y="3268980"/>
                </a:lnTo>
                <a:lnTo>
                  <a:pt x="6693745" y="3268980"/>
                </a:lnTo>
                <a:lnTo>
                  <a:pt x="6693745" y="2392155"/>
                </a:lnTo>
                <a:cubicBezTo>
                  <a:pt x="6693745" y="2210163"/>
                  <a:pt x="6640914" y="2073669"/>
                  <a:pt x="6535251" y="1982673"/>
                </a:cubicBezTo>
                <a:cubicBezTo>
                  <a:pt x="6442416" y="1902557"/>
                  <a:pt x="6321933" y="1862499"/>
                  <a:pt x="6173801" y="1862499"/>
                </a:cubicBezTo>
                <a:close/>
                <a:moveTo>
                  <a:pt x="3990894" y="1849146"/>
                </a:moveTo>
                <a:cubicBezTo>
                  <a:pt x="3822966" y="1849146"/>
                  <a:pt x="3674302" y="1904975"/>
                  <a:pt x="3544901" y="2016634"/>
                </a:cubicBezTo>
                <a:cubicBezTo>
                  <a:pt x="3381918" y="2156930"/>
                  <a:pt x="3300427" y="2344663"/>
                  <a:pt x="3300427" y="2579834"/>
                </a:cubicBezTo>
                <a:cubicBezTo>
                  <a:pt x="3300427" y="2811049"/>
                  <a:pt x="3379940" y="2996811"/>
                  <a:pt x="3538967" y="3137122"/>
                </a:cubicBezTo>
                <a:cubicBezTo>
                  <a:pt x="3672324" y="3254701"/>
                  <a:pt x="3824442" y="3313489"/>
                  <a:pt x="3995323" y="3313489"/>
                </a:cubicBezTo>
                <a:cubicBezTo>
                  <a:pt x="4101015" y="3313489"/>
                  <a:pt x="4195350" y="3290246"/>
                  <a:pt x="4278324" y="3243758"/>
                </a:cubicBezTo>
                <a:cubicBezTo>
                  <a:pt x="4325740" y="3217053"/>
                  <a:pt x="4372659" y="3174523"/>
                  <a:pt x="4419084" y="3116166"/>
                </a:cubicBezTo>
                <a:lnTo>
                  <a:pt x="4419084" y="3268980"/>
                </a:lnTo>
                <a:lnTo>
                  <a:pt x="4907198" y="3268980"/>
                </a:lnTo>
                <a:lnTo>
                  <a:pt x="4907198" y="1892171"/>
                </a:lnTo>
                <a:lnTo>
                  <a:pt x="4419084" y="1892171"/>
                </a:lnTo>
                <a:lnTo>
                  <a:pt x="4419084" y="2027182"/>
                </a:lnTo>
                <a:cubicBezTo>
                  <a:pt x="4366725" y="1972782"/>
                  <a:pt x="4315856" y="1933713"/>
                  <a:pt x="4266478" y="1909975"/>
                </a:cubicBezTo>
                <a:cubicBezTo>
                  <a:pt x="4180536" y="1869422"/>
                  <a:pt x="4088675" y="1849146"/>
                  <a:pt x="3990894" y="1849146"/>
                </a:cubicBezTo>
                <a:close/>
                <a:moveTo>
                  <a:pt x="0" y="1243825"/>
                </a:moveTo>
                <a:lnTo>
                  <a:pt x="9709" y="1243825"/>
                </a:lnTo>
                <a:lnTo>
                  <a:pt x="9709" y="1682979"/>
                </a:lnTo>
                <a:lnTo>
                  <a:pt x="0" y="1682979"/>
                </a:lnTo>
                <a:close/>
                <a:moveTo>
                  <a:pt x="7022446" y="1040567"/>
                </a:moveTo>
                <a:lnTo>
                  <a:pt x="7022446" y="3268980"/>
                </a:lnTo>
                <a:lnTo>
                  <a:pt x="7510560" y="3268980"/>
                </a:lnTo>
                <a:lnTo>
                  <a:pt x="7510560" y="2708168"/>
                </a:lnTo>
                <a:lnTo>
                  <a:pt x="8046151" y="3268980"/>
                </a:lnTo>
                <a:lnTo>
                  <a:pt x="8728620" y="3268980"/>
                </a:lnTo>
                <a:lnTo>
                  <a:pt x="7997191" y="2527165"/>
                </a:lnTo>
                <a:lnTo>
                  <a:pt x="8687079" y="1892171"/>
                </a:lnTo>
                <a:lnTo>
                  <a:pt x="8019445" y="1892171"/>
                </a:lnTo>
                <a:lnTo>
                  <a:pt x="7510560" y="2387704"/>
                </a:lnTo>
                <a:lnTo>
                  <a:pt x="7510560" y="1040567"/>
                </a:lnTo>
                <a:close/>
                <a:moveTo>
                  <a:pt x="1574146" y="1040567"/>
                </a:moveTo>
                <a:lnTo>
                  <a:pt x="1574146" y="3268980"/>
                </a:lnTo>
                <a:lnTo>
                  <a:pt x="2062261" y="3268980"/>
                </a:lnTo>
                <a:lnTo>
                  <a:pt x="2062261" y="2531616"/>
                </a:lnTo>
                <a:cubicBezTo>
                  <a:pt x="2062261" y="2435180"/>
                  <a:pt x="2084871" y="2363834"/>
                  <a:pt x="2130090" y="2317579"/>
                </a:cubicBezTo>
                <a:cubicBezTo>
                  <a:pt x="2179236" y="2267398"/>
                  <a:pt x="2241162" y="2242308"/>
                  <a:pt x="2315869" y="2242308"/>
                </a:cubicBezTo>
                <a:cubicBezTo>
                  <a:pt x="2396464" y="2242308"/>
                  <a:pt x="2456914" y="2271447"/>
                  <a:pt x="2497219" y="2329726"/>
                </a:cubicBezTo>
                <a:cubicBezTo>
                  <a:pt x="2524744" y="2369228"/>
                  <a:pt x="2538506" y="2450210"/>
                  <a:pt x="2538506" y="2572671"/>
                </a:cubicBezTo>
                <a:lnTo>
                  <a:pt x="2538506" y="3268980"/>
                </a:lnTo>
                <a:lnTo>
                  <a:pt x="3026621" y="3268980"/>
                </a:lnTo>
                <a:lnTo>
                  <a:pt x="3026621" y="2392155"/>
                </a:lnTo>
                <a:cubicBezTo>
                  <a:pt x="3026621" y="2210163"/>
                  <a:pt x="2973789" y="2073669"/>
                  <a:pt x="2868127" y="1982673"/>
                </a:cubicBezTo>
                <a:cubicBezTo>
                  <a:pt x="2773314" y="1901567"/>
                  <a:pt x="2652830" y="1861015"/>
                  <a:pt x="2506677" y="1861015"/>
                </a:cubicBezTo>
                <a:cubicBezTo>
                  <a:pt x="2392113" y="1861015"/>
                  <a:pt x="2295824" y="1883270"/>
                  <a:pt x="2217810" y="1927778"/>
                </a:cubicBezTo>
                <a:cubicBezTo>
                  <a:pt x="2170396" y="1954484"/>
                  <a:pt x="2118546" y="2000476"/>
                  <a:pt x="2062261" y="2065756"/>
                </a:cubicBezTo>
                <a:lnTo>
                  <a:pt x="2062261" y="1040567"/>
                </a:lnTo>
                <a:close/>
                <a:moveTo>
                  <a:pt x="9709" y="0"/>
                </a:moveTo>
                <a:lnTo>
                  <a:pt x="12201709" y="0"/>
                </a:lnTo>
                <a:lnTo>
                  <a:pt x="12201709" y="3385691"/>
                </a:lnTo>
                <a:lnTo>
                  <a:pt x="11727187" y="3385691"/>
                </a:lnTo>
                <a:lnTo>
                  <a:pt x="11727187" y="4166081"/>
                </a:lnTo>
                <a:cubicBezTo>
                  <a:pt x="11727187" y="4252131"/>
                  <a:pt x="11706539" y="4315433"/>
                  <a:pt x="11665245" y="4355985"/>
                </a:cubicBezTo>
                <a:cubicBezTo>
                  <a:pt x="11620999" y="4399505"/>
                  <a:pt x="11560047" y="4421265"/>
                  <a:pt x="11482388" y="4421265"/>
                </a:cubicBezTo>
                <a:cubicBezTo>
                  <a:pt x="11403740" y="4421265"/>
                  <a:pt x="11342293" y="4399505"/>
                  <a:pt x="11298047" y="4355985"/>
                </a:cubicBezTo>
                <a:cubicBezTo>
                  <a:pt x="11256752" y="4315433"/>
                  <a:pt x="11236105" y="4252131"/>
                  <a:pt x="11236105" y="4166081"/>
                </a:cubicBezTo>
                <a:lnTo>
                  <a:pt x="11236105" y="3385691"/>
                </a:lnTo>
                <a:lnTo>
                  <a:pt x="10747991" y="3385691"/>
                </a:lnTo>
                <a:lnTo>
                  <a:pt x="10747991" y="4259549"/>
                </a:lnTo>
                <a:cubicBezTo>
                  <a:pt x="10747991" y="4404945"/>
                  <a:pt x="10787554" y="4522152"/>
                  <a:pt x="10866681" y="4611170"/>
                </a:cubicBezTo>
                <a:cubicBezTo>
                  <a:pt x="10991307" y="4751620"/>
                  <a:pt x="11196542" y="4821845"/>
                  <a:pt x="11482388" y="4821845"/>
                </a:cubicBezTo>
                <a:cubicBezTo>
                  <a:pt x="11627784" y="4821845"/>
                  <a:pt x="11750925" y="4804536"/>
                  <a:pt x="11851811" y="4769918"/>
                </a:cubicBezTo>
                <a:cubicBezTo>
                  <a:pt x="12033556" y="4706864"/>
                  <a:pt x="12147147" y="4595407"/>
                  <a:pt x="12192583" y="4435545"/>
                </a:cubicBezTo>
                <a:lnTo>
                  <a:pt x="12201709" y="4390573"/>
                </a:lnTo>
                <a:lnTo>
                  <a:pt x="12201709" y="6858000"/>
                </a:lnTo>
                <a:lnTo>
                  <a:pt x="9709" y="6858000"/>
                </a:lnTo>
                <a:lnTo>
                  <a:pt x="9709" y="1682979"/>
                </a:lnTo>
                <a:lnTo>
                  <a:pt x="428769" y="1682979"/>
                </a:lnTo>
                <a:lnTo>
                  <a:pt x="428769" y="3268980"/>
                </a:lnTo>
                <a:lnTo>
                  <a:pt x="955458" y="3268980"/>
                </a:lnTo>
                <a:lnTo>
                  <a:pt x="955458" y="1682979"/>
                </a:lnTo>
                <a:lnTo>
                  <a:pt x="1391646" y="1682979"/>
                </a:lnTo>
                <a:lnTo>
                  <a:pt x="1391646" y="1243825"/>
                </a:lnTo>
                <a:lnTo>
                  <a:pt x="9709" y="1243825"/>
                </a:lnTo>
                <a:close/>
              </a:path>
            </a:pathLst>
          </a:cu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3430815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3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045041" y="2672179"/>
            <a:ext cx="5885895" cy="1015663"/>
          </a:xfrm>
          <a:prstGeom prst="rect">
            <a:avLst/>
          </a:prstGeom>
          <a:noFill/>
        </p:spPr>
        <p:txBody>
          <a:bodyPr wrap="square" rtlCol="0">
            <a:spAutoFit/>
          </a:bodyPr>
          <a:lstStyle/>
          <a:p>
            <a:pPr algn="ctr"/>
            <a:r>
              <a:rPr lang="en-US" sz="6000" dirty="0">
                <a:latin typeface="Aharoni" panose="02010803020104030203" pitchFamily="2" charset="-79"/>
                <a:cs typeface="Aharoni" panose="02010803020104030203" pitchFamily="2" charset="-79"/>
              </a:rPr>
              <a:t>WELCOME</a:t>
            </a:r>
          </a:p>
        </p:txBody>
      </p:sp>
    </p:spTree>
    <p:extLst>
      <p:ext uri="{BB962C8B-B14F-4D97-AF65-F5344CB8AC3E}">
        <p14:creationId xmlns:p14="http://schemas.microsoft.com/office/powerpoint/2010/main" val="177331559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CC806-A15B-D7BF-DEB1-DB35367F90AD}"/>
              </a:ext>
            </a:extLst>
          </p:cNvPr>
          <p:cNvSpPr txBox="1"/>
          <p:nvPr/>
        </p:nvSpPr>
        <p:spPr>
          <a:xfrm>
            <a:off x="-844952" y="4791223"/>
            <a:ext cx="14225285"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38782640"/>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172182" y="1118076"/>
            <a:ext cx="1534803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1752407" y="3105506"/>
            <a:ext cx="145084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schemeClr val="accent3">
                    <a:lumMod val="60000"/>
                    <a:lumOff val="40000"/>
                  </a:scheme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888019739"/>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7ADBA6-4138-303F-8AA6-E6068F7B8E2F}"/>
              </a:ext>
            </a:extLst>
          </p:cNvPr>
          <p:cNvSpPr txBox="1"/>
          <p:nvPr/>
        </p:nvSpPr>
        <p:spPr>
          <a:xfrm>
            <a:off x="-8915400" y="-125819"/>
            <a:ext cx="144322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21423917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0AC1E-3D99-378E-8DEC-9D91D6E4ED44}"/>
              </a:ext>
            </a:extLst>
          </p:cNvPr>
          <p:cNvSpPr txBox="1"/>
          <p:nvPr/>
        </p:nvSpPr>
        <p:spPr>
          <a:xfrm>
            <a:off x="960120" y="4457343"/>
            <a:ext cx="1479804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651831251"/>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736062" y="151508"/>
            <a:ext cx="1534803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2316480" y="1508939"/>
            <a:ext cx="1450848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srgbClr val="A5A5A5">
                    <a:lumMod val="60000"/>
                    <a:lumOff val="40000"/>
                  </a:srgb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857081012"/>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F380E-7AB4-3288-AC45-BE0DB7B54587}"/>
              </a:ext>
            </a:extLst>
          </p:cNvPr>
          <p:cNvSpPr txBox="1"/>
          <p:nvPr/>
        </p:nvSpPr>
        <p:spPr>
          <a:xfrm>
            <a:off x="2834640" y="1651590"/>
            <a:ext cx="14371320" cy="355481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688521954"/>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TotalTime>
  <Words>805</Words>
  <Application>Microsoft Office PowerPoint</Application>
  <PresentationFormat>Widescreen</PresentationFormat>
  <Paragraphs>93</Paragraphs>
  <Slides>20</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Aharoni</vt:lpstr>
      <vt:lpstr>Arial</vt:lpstr>
      <vt:lpstr>Bahnschrift SemiBold</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Ganapathi</dc:creator>
  <cp:lastModifiedBy>Goutham Ganapathiappan</cp:lastModifiedBy>
  <cp:revision>7</cp:revision>
  <dcterms:created xsi:type="dcterms:W3CDTF">2023-07-21T07:59:43Z</dcterms:created>
  <dcterms:modified xsi:type="dcterms:W3CDTF">2023-10-18T00:41:02Z</dcterms:modified>
</cp:coreProperties>
</file>