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0" r:id="rId2"/>
    <p:sldId id="257" r:id="rId3"/>
    <p:sldId id="268" r:id="rId4"/>
    <p:sldId id="260" r:id="rId5"/>
    <p:sldId id="261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98318-4725-405A-8E17-BF00D1E93AC4}" v="16" dt="2023-11-14T21:51:06.42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6" d="100"/>
          <a:sy n="66" d="100"/>
        </p:scale>
        <p:origin x="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FCBC50-B178-B2C8-2E93-8A1E1ABAAB39}"/>
              </a:ext>
            </a:extLst>
          </p:cNvPr>
          <p:cNvSpPr txBox="1"/>
          <p:nvPr/>
        </p:nvSpPr>
        <p:spPr>
          <a:xfrm>
            <a:off x="5561012" y="1143000"/>
            <a:ext cx="6477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+mj-lt"/>
              </a:rPr>
              <a:t>H A N G M A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96CE-D9F3-3A00-500D-9D600C3BA2BB}"/>
              </a:ext>
            </a:extLst>
          </p:cNvPr>
          <p:cNvSpPr txBox="1"/>
          <p:nvPr/>
        </p:nvSpPr>
        <p:spPr>
          <a:xfrm>
            <a:off x="5561012" y="1219200"/>
            <a:ext cx="6477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+mj-lt"/>
              </a:rPr>
              <a:t>_ _ _ _ _ _ 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54AFE-F880-CEB8-085C-9884D563A1BF}"/>
              </a:ext>
            </a:extLst>
          </p:cNvPr>
          <p:cNvSpPr txBox="1"/>
          <p:nvPr/>
        </p:nvSpPr>
        <p:spPr>
          <a:xfrm>
            <a:off x="6856412" y="3810000"/>
            <a:ext cx="6477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+mj-lt"/>
              </a:rPr>
              <a:t>T E A M  1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4D609-B013-7B09-351A-9C43DC1E2BCB}"/>
              </a:ext>
            </a:extLst>
          </p:cNvPr>
          <p:cNvSpPr txBox="1"/>
          <p:nvPr/>
        </p:nvSpPr>
        <p:spPr>
          <a:xfrm>
            <a:off x="6856412" y="3886200"/>
            <a:ext cx="6477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+mj-lt"/>
              </a:rPr>
              <a:t>_ _ _ _  _ _</a:t>
            </a:r>
          </a:p>
        </p:txBody>
      </p:sp>
    </p:spTree>
    <p:extLst>
      <p:ext uri="{BB962C8B-B14F-4D97-AF65-F5344CB8AC3E}">
        <p14:creationId xmlns:p14="http://schemas.microsoft.com/office/powerpoint/2010/main" val="29240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66298" y="2057400"/>
            <a:ext cx="441959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Hangman?</a:t>
            </a:r>
          </a:p>
          <a:p>
            <a:pPr lvl="1"/>
            <a:r>
              <a:rPr lang="en-US" sz="1600" dirty="0"/>
              <a:t>Hangman is a word guessing game in which a person tries to think of a word, and another tries to guess it by suggesting letters. A part of a stick figure is drawn for each incorrect letter, until figure is complete.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FFBAFA2C-9422-5B05-02B7-A9916C80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r>
              <a:rPr lang="en-US" dirty="0"/>
              <a:t>**image of finalized game interface**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sz="1600" dirty="0"/>
              <a:t>Sign-up/ Login: The user is asked to sign-up and then login to play the game.</a:t>
            </a:r>
          </a:p>
          <a:p>
            <a:pPr lvl="1"/>
            <a:r>
              <a:rPr lang="en-US" sz="1600" dirty="0"/>
              <a:t>Word Generation: 3 levels of difficulty are presented. Within each level, there are at least 6 different words generated.</a:t>
            </a:r>
          </a:p>
          <a:p>
            <a:pPr lvl="1"/>
            <a:r>
              <a:rPr lang="en-US" sz="1600" dirty="0"/>
              <a:t>Score: The total score is displayed, increasing or decreasing depending on whether the letter/word is guessed or not.</a:t>
            </a:r>
          </a:p>
          <a:p>
            <a:pPr lvl="1"/>
            <a:r>
              <a:rPr lang="en-US" sz="1600" dirty="0"/>
              <a:t>Leaderboard: Based on the users’ scores, they will be ranked and displayed in descending order.</a:t>
            </a:r>
          </a:p>
          <a:p>
            <a:pPr lvl="1"/>
            <a:r>
              <a:rPr lang="en-US" sz="1600" dirty="0"/>
              <a:t>Forms Processing: The use of forms was used to store the registration/login information and for the validity of user answers.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FEBE9-DC2C-DD44-F69A-A141B5B71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175</TotalTime>
  <Words>204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PowerPoint Presentation</vt:lpstr>
      <vt:lpstr>OVERVIEW</vt:lpstr>
      <vt:lpstr>OVERVIEW (cont.)</vt:lpstr>
      <vt:lpstr>CODE SNIPPETS</vt:lpstr>
      <vt:lpstr>CODE SNIPPETS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Jamie Lopez</dc:creator>
  <cp:lastModifiedBy>Jamie Lopez</cp:lastModifiedBy>
  <cp:revision>2</cp:revision>
  <dcterms:created xsi:type="dcterms:W3CDTF">2023-11-14T20:46:58Z</dcterms:created>
  <dcterms:modified xsi:type="dcterms:W3CDTF">2023-11-14T23:42:43Z</dcterms:modified>
</cp:coreProperties>
</file>