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298" r:id="rId23"/>
    <p:sldId id="305" r:id="rId24"/>
    <p:sldId id="304" r:id="rId25"/>
    <p:sldId id="295" r:id="rId26"/>
    <p:sldId id="296" r:id="rId27"/>
    <p:sldId id="306" r:id="rId28"/>
    <p:sldId id="307" r:id="rId29"/>
    <p:sldId id="308" r:id="rId30"/>
    <p:sldId id="309" r:id="rId31"/>
    <p:sldId id="310" r:id="rId32"/>
    <p:sldId id="311"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4" d="100"/>
          <a:sy n="114"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11/16/2023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11/16/2023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11/16/2023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11/16/2023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11/16/2023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11/16/2023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sp>
        <p:nvSpPr>
          <p:cNvPr id="19" name="Content Placeholder 3">
            <a:extLst>
              <a:ext uri="{FF2B5EF4-FFF2-40B4-BE49-F238E27FC236}">
                <a16:creationId xmlns:a16="http://schemas.microsoft.com/office/drawing/2014/main" id="{FFBAFA2C-9422-5B05-02B7-A9916C8090EA}"/>
              </a:ext>
            </a:extLst>
          </p:cNvPr>
          <p:cNvSpPr>
            <a:spLocks noGrp="1"/>
          </p:cNvSpPr>
          <p:nvPr>
            <p:ph sz="half" idx="2"/>
          </p:nvPr>
        </p:nvSpPr>
        <p:spPr>
          <a:xfrm>
            <a:off x="7179581" y="1905000"/>
            <a:ext cx="4419598" cy="4267200"/>
          </a:xfrm>
        </p:spPr>
        <p:txBody>
          <a:bodyPr/>
          <a:lstStyle/>
          <a:p>
            <a:r>
              <a:rPr lang="en-US" dirty="0"/>
              <a:t>**image of finalized game interface**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a:t>
            </a:r>
          </a:p>
        </p:txBody>
      </p:sp>
    </p:spTree>
    <p:extLst>
      <p:ext uri="{BB962C8B-B14F-4D97-AF65-F5344CB8AC3E}">
        <p14:creationId xmlns:p14="http://schemas.microsoft.com/office/powerpoint/2010/main" val="3561039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a:t>
            </a:r>
          </a:p>
        </p:txBody>
      </p:sp>
    </p:spTree>
    <p:extLst>
      <p:ext uri="{BB962C8B-B14F-4D97-AF65-F5344CB8AC3E}">
        <p14:creationId xmlns:p14="http://schemas.microsoft.com/office/powerpoint/2010/main" val="4280892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spTree>
    <p:extLst>
      <p:ext uri="{BB962C8B-B14F-4D97-AF65-F5344CB8AC3E}">
        <p14:creationId xmlns:p14="http://schemas.microsoft.com/office/powerpoint/2010/main" val="3625593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1449</TotalTime>
  <Words>1208</Words>
  <Application>Microsoft Office PowerPoint</Application>
  <PresentationFormat>Widescreen</PresentationFormat>
  <Paragraphs>98</Paragraphs>
  <Slides>32</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vt:lpstr>
      <vt:lpstr>CODE SNIPPETS</vt:lpstr>
      <vt:lpstr>CODE SNIPPETS</vt:lpstr>
      <vt:lpstr>DEMO</vt:lpstr>
      <vt:lpstr>Demo Run</vt:lpstr>
      <vt:lpstr>Future Applications</vt:lpstr>
      <vt:lpstr>Future Applications</vt:lpstr>
      <vt:lpstr>Future Applications</vt:lpstr>
      <vt:lpstr>Future Applications</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Goutham Ganapathiappan</cp:lastModifiedBy>
  <cp:revision>9</cp:revision>
  <dcterms:created xsi:type="dcterms:W3CDTF">2023-07-21T07:59:43Z</dcterms:created>
  <dcterms:modified xsi:type="dcterms:W3CDTF">2023-11-17T08:18:36Z</dcterms:modified>
</cp:coreProperties>
</file>