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6" r:id="rId4"/>
    <p:sldId id="257" r:id="rId5"/>
    <p:sldId id="258" r:id="rId6"/>
    <p:sldId id="259" r:id="rId7"/>
    <p:sldId id="260" r:id="rId8"/>
    <p:sldId id="261" r:id="rId9"/>
    <p:sldId id="263" r:id="rId10"/>
    <p:sldId id="262" r:id="rId11"/>
    <p:sldId id="267" r:id="rId12"/>
    <p:sldId id="264" r:id="rId13"/>
    <p:sldId id="294" r:id="rId14"/>
    <p:sldId id="293" r:id="rId15"/>
    <p:sldId id="291" r:id="rId16"/>
    <p:sldId id="297" r:id="rId17"/>
    <p:sldId id="299" r:id="rId18"/>
    <p:sldId id="300" r:id="rId19"/>
    <p:sldId id="301" r:id="rId20"/>
    <p:sldId id="302" r:id="rId21"/>
    <p:sldId id="303" r:id="rId22"/>
    <p:sldId id="304" r:id="rId23"/>
    <p:sldId id="298" r:id="rId24"/>
    <p:sldId id="305" r:id="rId25"/>
    <p:sldId id="312" r:id="rId26"/>
    <p:sldId id="295" r:id="rId27"/>
    <p:sldId id="296" r:id="rId28"/>
    <p:sldId id="306" r:id="rId29"/>
    <p:sldId id="307" r:id="rId30"/>
    <p:sldId id="308" r:id="rId31"/>
    <p:sldId id="309" r:id="rId32"/>
    <p:sldId id="310" r:id="rId33"/>
    <p:sldId id="311" r:id="rId34"/>
    <p:sldId id="315" r:id="rId35"/>
    <p:sldId id="316" r:id="rId36"/>
    <p:sldId id="314" r:id="rId37"/>
    <p:sldId id="317" r:id="rId38"/>
    <p:sldId id="313" r:id="rId39"/>
    <p:sldId id="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69" d="100"/>
          <a:sy n="69" d="100"/>
        </p:scale>
        <p:origin x="9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11/17/2023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11/17/2023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11/17/2023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11/17/2023</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hyperlink" Target="https://codd.cs.gsu.edu/~anguyen127/WP/PW/2/login.php"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CBC50-B178-B2C8-2E93-8A1E1ABAAB39}"/>
              </a:ext>
            </a:extLst>
          </p:cNvPr>
          <p:cNvSpPr txBox="1"/>
          <p:nvPr/>
        </p:nvSpPr>
        <p:spPr>
          <a:xfrm>
            <a:off x="5562600" y="1143001"/>
            <a:ext cx="6477000" cy="1006429"/>
          </a:xfrm>
          <a:prstGeom prst="rect">
            <a:avLst/>
          </a:prstGeom>
          <a:noFill/>
        </p:spPr>
        <p:txBody>
          <a:bodyPr wrap="square" rtlCol="0">
            <a:spAutoFit/>
          </a:bodyPr>
          <a:lstStyle/>
          <a:p>
            <a:pPr>
              <a:lnSpc>
                <a:spcPct val="90000"/>
              </a:lnSpc>
            </a:pPr>
            <a:r>
              <a:rPr lang="en-US" sz="6600" dirty="0">
                <a:latin typeface="+mj-lt"/>
              </a:rPr>
              <a:t>H A N G M A N</a:t>
            </a:r>
          </a:p>
        </p:txBody>
      </p:sp>
      <p:sp>
        <p:nvSpPr>
          <p:cNvPr id="4" name="TextBox 3">
            <a:extLst>
              <a:ext uri="{FF2B5EF4-FFF2-40B4-BE49-F238E27FC236}">
                <a16:creationId xmlns:a16="http://schemas.microsoft.com/office/drawing/2014/main" id="{D64096CE-D9F3-3A00-500D-9D600C3BA2BB}"/>
              </a:ext>
            </a:extLst>
          </p:cNvPr>
          <p:cNvSpPr txBox="1"/>
          <p:nvPr/>
        </p:nvSpPr>
        <p:spPr>
          <a:xfrm>
            <a:off x="5562600" y="1219201"/>
            <a:ext cx="6477000" cy="1006429"/>
          </a:xfrm>
          <a:prstGeom prst="rect">
            <a:avLst/>
          </a:prstGeom>
          <a:noFill/>
        </p:spPr>
        <p:txBody>
          <a:bodyPr wrap="square" rtlCol="0">
            <a:spAutoFit/>
          </a:bodyPr>
          <a:lstStyle/>
          <a:p>
            <a:pPr>
              <a:lnSpc>
                <a:spcPct val="90000"/>
              </a:lnSpc>
            </a:pPr>
            <a:r>
              <a:rPr lang="en-US" sz="6600" dirty="0">
                <a:latin typeface="+mj-lt"/>
              </a:rPr>
              <a:t>_ _ _ _ _ _ _</a:t>
            </a:r>
          </a:p>
        </p:txBody>
      </p:sp>
      <p:sp>
        <p:nvSpPr>
          <p:cNvPr id="5" name="TextBox 4">
            <a:extLst>
              <a:ext uri="{FF2B5EF4-FFF2-40B4-BE49-F238E27FC236}">
                <a16:creationId xmlns:a16="http://schemas.microsoft.com/office/drawing/2014/main" id="{0A654AFE-F880-CEB8-085C-9884D563A1BF}"/>
              </a:ext>
            </a:extLst>
          </p:cNvPr>
          <p:cNvSpPr txBox="1"/>
          <p:nvPr/>
        </p:nvSpPr>
        <p:spPr>
          <a:xfrm>
            <a:off x="6858000" y="3810001"/>
            <a:ext cx="6477000" cy="701731"/>
          </a:xfrm>
          <a:prstGeom prst="rect">
            <a:avLst/>
          </a:prstGeom>
          <a:noFill/>
        </p:spPr>
        <p:txBody>
          <a:bodyPr wrap="square" rtlCol="0">
            <a:spAutoFit/>
          </a:bodyPr>
          <a:lstStyle/>
          <a:p>
            <a:pPr>
              <a:lnSpc>
                <a:spcPct val="90000"/>
              </a:lnSpc>
            </a:pPr>
            <a:r>
              <a:rPr lang="en-US" sz="4400" dirty="0">
                <a:latin typeface="+mj-lt"/>
              </a:rPr>
              <a:t>T E A M  1 3</a:t>
            </a:r>
          </a:p>
        </p:txBody>
      </p:sp>
      <p:sp>
        <p:nvSpPr>
          <p:cNvPr id="6" name="TextBox 5">
            <a:extLst>
              <a:ext uri="{FF2B5EF4-FFF2-40B4-BE49-F238E27FC236}">
                <a16:creationId xmlns:a16="http://schemas.microsoft.com/office/drawing/2014/main" id="{0844D609-B013-7B09-351A-9C43DC1E2BCB}"/>
              </a:ext>
            </a:extLst>
          </p:cNvPr>
          <p:cNvSpPr txBox="1"/>
          <p:nvPr/>
        </p:nvSpPr>
        <p:spPr>
          <a:xfrm>
            <a:off x="6858000" y="3886201"/>
            <a:ext cx="6477000" cy="701731"/>
          </a:xfrm>
          <a:prstGeom prst="rect">
            <a:avLst/>
          </a:prstGeom>
          <a:noFill/>
        </p:spPr>
        <p:txBody>
          <a:bodyPr wrap="square" rtlCol="0">
            <a:spAutoFit/>
          </a:bodyPr>
          <a:lstStyle/>
          <a:p>
            <a:pPr>
              <a:lnSpc>
                <a:spcPct val="90000"/>
              </a:lnSpc>
            </a:pPr>
            <a:r>
              <a:rPr lang="en-US" sz="4400" dirty="0">
                <a:latin typeface="+mj-lt"/>
              </a:rPr>
              <a:t>_ _ _ _  _ _</a:t>
            </a:r>
          </a:p>
        </p:txBody>
      </p:sp>
    </p:spTree>
    <p:extLst>
      <p:ext uri="{BB962C8B-B14F-4D97-AF65-F5344CB8AC3E}">
        <p14:creationId xmlns:p14="http://schemas.microsoft.com/office/powerpoint/2010/main" val="292406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ECCA5-45DA-A6DA-2600-90645A345E59}"/>
              </a:ext>
            </a:extLst>
          </p:cNvPr>
          <p:cNvPicPr>
            <a:picLocks noChangeAspect="1"/>
          </p:cNvPicPr>
          <p:nvPr/>
        </p:nvPicPr>
        <p:blipFill>
          <a:blip r:embed="rId2"/>
          <a:stretch>
            <a:fillRect/>
          </a:stretch>
        </p:blipFill>
        <p:spPr>
          <a:xfrm>
            <a:off x="665975" y="349215"/>
            <a:ext cx="10807795" cy="5825162"/>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Hangman Game</a:t>
            </a:r>
          </a:p>
        </p:txBody>
      </p:sp>
      <p:sp>
        <p:nvSpPr>
          <p:cNvPr id="3" name="Rectangle 2">
            <a:extLst>
              <a:ext uri="{FF2B5EF4-FFF2-40B4-BE49-F238E27FC236}">
                <a16:creationId xmlns:a16="http://schemas.microsoft.com/office/drawing/2014/main" id="{7720564D-D9F2-5445-6CCB-E69B20D02C55}"/>
              </a:ext>
            </a:extLst>
          </p:cNvPr>
          <p:cNvSpPr/>
          <p:nvPr/>
        </p:nvSpPr>
        <p:spPr>
          <a:xfrm>
            <a:off x="1531200" y="2432807"/>
            <a:ext cx="9146380" cy="50334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C98965-478C-C0BC-6E76-C794D1CE4F16}"/>
              </a:ext>
            </a:extLst>
          </p:cNvPr>
          <p:cNvSpPr/>
          <p:nvPr/>
        </p:nvSpPr>
        <p:spPr>
          <a:xfrm>
            <a:off x="1514420" y="2432807"/>
            <a:ext cx="9146380" cy="503340"/>
          </a:xfrm>
          <a:prstGeom prst="rect">
            <a:avLst/>
          </a:prstGeom>
          <a:solidFill>
            <a:srgbClr val="00B0F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71E1128-975E-4D9A-C92C-57C0475E3C6C}"/>
              </a:ext>
            </a:extLst>
          </p:cNvPr>
          <p:cNvSpPr txBox="1"/>
          <p:nvPr/>
        </p:nvSpPr>
        <p:spPr>
          <a:xfrm>
            <a:off x="4060272" y="1795244"/>
            <a:ext cx="4102216" cy="424732"/>
          </a:xfrm>
          <a:prstGeom prst="rect">
            <a:avLst/>
          </a:prstGeom>
          <a:noFill/>
        </p:spPr>
        <p:txBody>
          <a:bodyPr wrap="square" rtlCol="0">
            <a:spAutoFit/>
          </a:bodyPr>
          <a:lstStyle/>
          <a:p>
            <a:pPr algn="ctr">
              <a:lnSpc>
                <a:spcPct val="90000"/>
              </a:lnSpc>
            </a:pPr>
            <a:r>
              <a:rPr lang="en-US" sz="2400" dirty="0"/>
              <a:t>LOADING….</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ppt_w/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ppt_w</p:attrName>
                                        </p:attrNameLst>
                                      </p:cBhvr>
                                      <p:tavLst>
                                        <p:tav tm="0">
                                          <p:val>
                                            <p:fltVal val="0"/>
                                          </p:val>
                                        </p:tav>
                                        <p:tav tm="100000">
                                          <p:val>
                                            <p:strVal val="#ppt_w"/>
                                          </p:val>
                                        </p:tav>
                                      </p:tavLst>
                                    </p:anim>
                                    <p:anim calcmode="lin" valueType="num">
                                      <p:cBhvr>
                                        <p:cTn id="10"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B00CD54-47ED-76B4-DABF-476B02962A46}"/>
              </a:ext>
            </a:extLst>
          </p:cNvPr>
          <p:cNvSpPr/>
          <p:nvPr/>
        </p:nvSpPr>
        <p:spPr>
          <a:xfrm>
            <a:off x="1523999" y="1996580"/>
            <a:ext cx="4724404" cy="4362275"/>
          </a:xfrm>
          <a:prstGeom prst="round2Diag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4002" y="274638"/>
            <a:ext cx="9143998" cy="1020762"/>
          </a:xfrm>
        </p:spPr>
        <p:txBody>
          <a:bodyPr anchor="b">
            <a:normAutofit/>
          </a:bodyPr>
          <a:lstStyle/>
          <a:p>
            <a:r>
              <a:rPr lang="en-US" dirty="0"/>
              <a:t>OVERVIEW</a:t>
            </a:r>
          </a:p>
        </p:txBody>
      </p:sp>
      <p:sp>
        <p:nvSpPr>
          <p:cNvPr id="14" name="Content Placeholder 13"/>
          <p:cNvSpPr>
            <a:spLocks noGrp="1"/>
          </p:cNvSpPr>
          <p:nvPr>
            <p:ph sz="half" idx="1"/>
          </p:nvPr>
        </p:nvSpPr>
        <p:spPr>
          <a:xfrm>
            <a:off x="1667887" y="2057400"/>
            <a:ext cx="4419599" cy="4267200"/>
          </a:xfrm>
        </p:spPr>
        <p:txBody>
          <a:bodyPr>
            <a:normAutofit/>
          </a:bodyPr>
          <a:lstStyle/>
          <a:p>
            <a:pPr marL="0" indent="0">
              <a:buNone/>
            </a:pPr>
            <a:endParaRPr lang="en-US" dirty="0"/>
          </a:p>
          <a:p>
            <a:pPr marL="0" indent="0" algn="ctr">
              <a:buNone/>
            </a:pPr>
            <a:r>
              <a:rPr lang="en-US" dirty="0">
                <a:solidFill>
                  <a:schemeClr val="bg2">
                    <a:lumMod val="50000"/>
                  </a:schemeClr>
                </a:solidFill>
              </a:rPr>
              <a:t>What is Hangman?</a:t>
            </a:r>
          </a:p>
          <a:p>
            <a:pPr marL="0" indent="0" algn="ctr">
              <a:buNone/>
            </a:pPr>
            <a:r>
              <a:rPr lang="en-US" sz="2400" dirty="0">
                <a:solidFill>
                  <a:schemeClr val="bg2">
                    <a:lumMod val="50000"/>
                  </a:schemeClr>
                </a:solidFill>
              </a:rPr>
              <a:t>Hangman is a word guessing game in which a person tries to think of a word, and another tries to guess it by suggesting letters. A part of a stick figure is drawn for each incorrect letter, until the figure is complete.</a:t>
            </a:r>
          </a:p>
        </p:txBody>
      </p:sp>
      <p:pic>
        <p:nvPicPr>
          <p:cNvPr id="4" name="Picture 3">
            <a:extLst>
              <a:ext uri="{FF2B5EF4-FFF2-40B4-BE49-F238E27FC236}">
                <a16:creationId xmlns:a16="http://schemas.microsoft.com/office/drawing/2014/main" id="{4B5E6DF3-F464-0A26-EFA9-5AF0BC7B4FE4}"/>
              </a:ext>
            </a:extLst>
          </p:cNvPr>
          <p:cNvPicPr>
            <a:picLocks noChangeAspect="1"/>
          </p:cNvPicPr>
          <p:nvPr/>
        </p:nvPicPr>
        <p:blipFill>
          <a:blip r:embed="rId2"/>
          <a:stretch>
            <a:fillRect/>
          </a:stretch>
        </p:blipFill>
        <p:spPr>
          <a:xfrm>
            <a:off x="6706554" y="2162086"/>
            <a:ext cx="5055175" cy="3816631"/>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13" name="Picture 12">
            <a:extLst>
              <a:ext uri="{FF2B5EF4-FFF2-40B4-BE49-F238E27FC236}">
                <a16:creationId xmlns:a16="http://schemas.microsoft.com/office/drawing/2014/main" id="{4965CE78-E17C-F17F-3610-26D5C9BCB61C}"/>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4" name="Flowchart: Delay 2">
            <a:extLst>
              <a:ext uri="{FF2B5EF4-FFF2-40B4-BE49-F238E27FC236}">
                <a16:creationId xmlns:a16="http://schemas.microsoft.com/office/drawing/2014/main" id="{0CCEE535-1AC9-95EB-E3CC-AB135A2B3212}"/>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2">
            <a:extLst>
              <a:ext uri="{FF2B5EF4-FFF2-40B4-BE49-F238E27FC236}">
                <a16:creationId xmlns:a16="http://schemas.microsoft.com/office/drawing/2014/main" id="{3C5E1EBC-285A-AD0E-B2F6-D6A861C2D170}"/>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2">
            <a:extLst>
              <a:ext uri="{FF2B5EF4-FFF2-40B4-BE49-F238E27FC236}">
                <a16:creationId xmlns:a16="http://schemas.microsoft.com/office/drawing/2014/main" id="{28760243-42B0-DC5D-ED3A-E0BFA4D7269B}"/>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86F2D6-B580-FE90-C7E4-C6924EC45517}"/>
              </a:ext>
            </a:extLst>
          </p:cNvPr>
          <p:cNvPicPr>
            <a:picLocks noChangeAspect="1"/>
          </p:cNvPicPr>
          <p:nvPr/>
        </p:nvPicPr>
        <p:blipFill>
          <a:blip r:embed="rId3"/>
          <a:stretch>
            <a:fillRect/>
          </a:stretch>
        </p:blipFill>
        <p:spPr>
          <a:xfrm>
            <a:off x="531300" y="1617438"/>
            <a:ext cx="4767485" cy="1615580"/>
          </a:xfrm>
          <a:prstGeom prst="rect">
            <a:avLst/>
          </a:prstGeom>
        </p:spPr>
      </p:pic>
    </p:spTree>
    <p:extLst>
      <p:ext uri="{BB962C8B-B14F-4D97-AF65-F5344CB8AC3E}">
        <p14:creationId xmlns:p14="http://schemas.microsoft.com/office/powerpoint/2010/main" val="167128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07AFB02-458D-C2E8-A71F-33F1526916F6}"/>
              </a:ext>
            </a:extLst>
          </p:cNvPr>
          <p:cNvSpPr/>
          <p:nvPr/>
        </p:nvSpPr>
        <p:spPr>
          <a:xfrm>
            <a:off x="570451" y="1862356"/>
            <a:ext cx="4312311" cy="125881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solidFill>
                  <a:schemeClr val="bg2">
                    <a:lumMod val="50000"/>
                  </a:schemeClr>
                </a:solidFill>
              </a:rPr>
              <a:t>Sign-up/ Login:</a:t>
            </a:r>
          </a:p>
          <a:p>
            <a:pPr>
              <a:lnSpc>
                <a:spcPct val="90000"/>
              </a:lnSpc>
            </a:pPr>
            <a:r>
              <a:rPr lang="en-US" sz="2400" dirty="0">
                <a:solidFill>
                  <a:schemeClr val="bg2">
                    <a:lumMod val="50000"/>
                  </a:schemeClr>
                </a:solidFill>
              </a:rPr>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8F4819E8-466A-303A-A872-8185752C680F}"/>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2">
            <a:extLst>
              <a:ext uri="{FF2B5EF4-FFF2-40B4-BE49-F238E27FC236}">
                <a16:creationId xmlns:a16="http://schemas.microsoft.com/office/drawing/2014/main" id="{7FB6AF49-C71B-33A5-70C5-FE60D2C90507}"/>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C23897D-3C40-4D3B-35CE-07170AC6F9CF}"/>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1" name="Flowchart: Delay 2">
            <a:extLst>
              <a:ext uri="{FF2B5EF4-FFF2-40B4-BE49-F238E27FC236}">
                <a16:creationId xmlns:a16="http://schemas.microsoft.com/office/drawing/2014/main" id="{CA5770C9-42A5-CB93-DFF1-1B965238F3B9}"/>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83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41F18B5-4873-ACEE-2501-A1E0B4E07EA3}"/>
              </a:ext>
            </a:extLst>
          </p:cNvPr>
          <p:cNvSpPr/>
          <p:nvPr/>
        </p:nvSpPr>
        <p:spPr>
          <a:xfrm>
            <a:off x="587229" y="3429001"/>
            <a:ext cx="4555222" cy="1421927"/>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solidFill>
                  <a:schemeClr val="bg2">
                    <a:lumMod val="50000"/>
                  </a:schemeClr>
                </a:solidFill>
              </a:rPr>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5" name="Picture 4">
            <a:extLst>
              <a:ext uri="{FF2B5EF4-FFF2-40B4-BE49-F238E27FC236}">
                <a16:creationId xmlns:a16="http://schemas.microsoft.com/office/drawing/2014/main" id="{09059140-C78E-1F50-7D8C-F9E423CBDAA9}"/>
              </a:ext>
            </a:extLst>
          </p:cNvPr>
          <p:cNvPicPr>
            <a:picLocks noChangeAspect="1"/>
          </p:cNvPicPr>
          <p:nvPr/>
        </p:nvPicPr>
        <p:blipFill>
          <a:blip r:embed="rId2"/>
          <a:stretch>
            <a:fillRect/>
          </a:stretch>
        </p:blipFill>
        <p:spPr>
          <a:xfrm>
            <a:off x="503339" y="5158762"/>
            <a:ext cx="5141053" cy="1615580"/>
          </a:xfrm>
          <a:prstGeom prst="rect">
            <a:avLst/>
          </a:prstGeom>
        </p:spPr>
      </p:pic>
      <p:pic>
        <p:nvPicPr>
          <p:cNvPr id="7" name="Picture 6">
            <a:extLst>
              <a:ext uri="{FF2B5EF4-FFF2-40B4-BE49-F238E27FC236}">
                <a16:creationId xmlns:a16="http://schemas.microsoft.com/office/drawing/2014/main" id="{AE96811D-A8F3-5AE6-CA7A-11C6FFF940DF}"/>
              </a:ext>
            </a:extLst>
          </p:cNvPr>
          <p:cNvPicPr>
            <a:picLocks noChangeAspect="1"/>
          </p:cNvPicPr>
          <p:nvPr/>
        </p:nvPicPr>
        <p:blipFill>
          <a:blip r:embed="rId3"/>
          <a:stretch>
            <a:fillRect/>
          </a:stretch>
        </p:blipFill>
        <p:spPr>
          <a:xfrm>
            <a:off x="6600033" y="1837711"/>
            <a:ext cx="5021516" cy="1530229"/>
          </a:xfrm>
          <a:prstGeom prst="rect">
            <a:avLst/>
          </a:prstGeom>
        </p:spPr>
      </p:pic>
      <p:sp>
        <p:nvSpPr>
          <p:cNvPr id="9" name="Flowchart: Delay 2">
            <a:extLst>
              <a:ext uri="{FF2B5EF4-FFF2-40B4-BE49-F238E27FC236}">
                <a16:creationId xmlns:a16="http://schemas.microsoft.com/office/drawing/2014/main" id="{6618AE94-6FA0-2258-D4FC-00ADC7B471AE}"/>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758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2C760BED-1DAB-5B9C-01C4-A583F2431A24}"/>
              </a:ext>
            </a:extLst>
          </p:cNvPr>
          <p:cNvSpPr/>
          <p:nvPr/>
        </p:nvSpPr>
        <p:spPr>
          <a:xfrm>
            <a:off x="478171" y="5158762"/>
            <a:ext cx="5141053" cy="1552431"/>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solidFill>
                  <a:schemeClr val="bg2">
                    <a:lumMod val="50000"/>
                  </a:schemeClr>
                </a:solidFill>
              </a:rPr>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D639AFC2-034A-A6E4-331E-ED08496CAD6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37984A-16C7-FC47-5430-6ED9951481F2}"/>
              </a:ext>
            </a:extLst>
          </p:cNvPr>
          <p:cNvPicPr>
            <a:picLocks noChangeAspect="1"/>
          </p:cNvPicPr>
          <p:nvPr/>
        </p:nvPicPr>
        <p:blipFill>
          <a:blip r:embed="rId2"/>
          <a:stretch>
            <a:fillRect/>
          </a:stretch>
        </p:blipFill>
        <p:spPr>
          <a:xfrm>
            <a:off x="6600033" y="1837711"/>
            <a:ext cx="5021516" cy="1530229"/>
          </a:xfrm>
          <a:prstGeom prst="rect">
            <a:avLst/>
          </a:prstGeom>
        </p:spPr>
      </p:pic>
    </p:spTree>
    <p:extLst>
      <p:ext uri="{BB962C8B-B14F-4D97-AF65-F5344CB8AC3E}">
        <p14:creationId xmlns:p14="http://schemas.microsoft.com/office/powerpoint/2010/main" val="382113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EC6484A0-35BD-E956-EB3A-668A4F2242F5}"/>
              </a:ext>
            </a:extLst>
          </p:cNvPr>
          <p:cNvSpPr/>
          <p:nvPr/>
        </p:nvSpPr>
        <p:spPr>
          <a:xfrm>
            <a:off x="6560191" y="1794431"/>
            <a:ext cx="4739780" cy="1569659"/>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2" cy="1569660"/>
          </a:xfrm>
          <a:prstGeom prst="rect">
            <a:avLst/>
          </a:prstGeom>
          <a:noFill/>
        </p:spPr>
        <p:txBody>
          <a:bodyPr wrap="square">
            <a:spAutoFit/>
          </a:bodyPr>
          <a:lstStyle/>
          <a:p>
            <a:pPr lvl="1"/>
            <a:r>
              <a:rPr lang="en-US" sz="2400" dirty="0">
                <a:solidFill>
                  <a:schemeClr val="bg2">
                    <a:lumMod val="50000"/>
                  </a:schemeClr>
                </a:solidFill>
              </a:rPr>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B5B470D0-93D5-7098-1D03-55973DB96CA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468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A56CF6C0-9F64-9324-746B-47DBEE78A705}"/>
              </a:ext>
            </a:extLst>
          </p:cNvPr>
          <p:cNvSpPr/>
          <p:nvPr/>
        </p:nvSpPr>
        <p:spPr>
          <a:xfrm>
            <a:off x="6635691" y="3429000"/>
            <a:ext cx="5052968" cy="156966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solidFill>
                  <a:schemeClr val="bg2">
                    <a:lumMod val="50000"/>
                  </a:schemeClr>
                </a:solidFill>
              </a:rPr>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Tree>
    <p:extLst>
      <p:ext uri="{BB962C8B-B14F-4D97-AF65-F5344CB8AC3E}">
        <p14:creationId xmlns:p14="http://schemas.microsoft.com/office/powerpoint/2010/main" val="219387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LOGIN/SIGN-UP</a:t>
            </a:r>
          </a:p>
        </p:txBody>
      </p:sp>
      <p:pic>
        <p:nvPicPr>
          <p:cNvPr id="4" name="Picture 3">
            <a:extLst>
              <a:ext uri="{FF2B5EF4-FFF2-40B4-BE49-F238E27FC236}">
                <a16:creationId xmlns:a16="http://schemas.microsoft.com/office/drawing/2014/main" id="{394D8D6C-122C-F420-8279-FE3BA9ABDB12}"/>
              </a:ext>
            </a:extLst>
          </p:cNvPr>
          <p:cNvPicPr>
            <a:picLocks noChangeAspect="1"/>
          </p:cNvPicPr>
          <p:nvPr/>
        </p:nvPicPr>
        <p:blipFill>
          <a:blip r:embed="rId2"/>
          <a:stretch>
            <a:fillRect/>
          </a:stretch>
        </p:blipFill>
        <p:spPr>
          <a:xfrm>
            <a:off x="1611052" y="2299063"/>
            <a:ext cx="3751682" cy="4284299"/>
          </a:xfrm>
          <a:prstGeom prst="rect">
            <a:avLst/>
          </a:prstGeom>
        </p:spPr>
      </p:pic>
      <p:sp>
        <p:nvSpPr>
          <p:cNvPr id="5" name="TextBox 4">
            <a:extLst>
              <a:ext uri="{FF2B5EF4-FFF2-40B4-BE49-F238E27FC236}">
                <a16:creationId xmlns:a16="http://schemas.microsoft.com/office/drawing/2014/main" id="{80ED0598-3192-AD36-E8FA-BBB0103D51A1}"/>
              </a:ext>
            </a:extLst>
          </p:cNvPr>
          <p:cNvSpPr txBox="1"/>
          <p:nvPr/>
        </p:nvSpPr>
        <p:spPr>
          <a:xfrm>
            <a:off x="3029693" y="1874331"/>
            <a:ext cx="914400" cy="424732"/>
          </a:xfrm>
          <a:prstGeom prst="rect">
            <a:avLst/>
          </a:prstGeom>
          <a:noFill/>
        </p:spPr>
        <p:txBody>
          <a:bodyPr wrap="square" rtlCol="0">
            <a:spAutoFit/>
          </a:bodyPr>
          <a:lstStyle/>
          <a:p>
            <a:pPr>
              <a:lnSpc>
                <a:spcPct val="90000"/>
              </a:lnSpc>
            </a:pPr>
            <a:r>
              <a:rPr lang="en-US" sz="2400" dirty="0"/>
              <a:t>Login</a:t>
            </a:r>
          </a:p>
        </p:txBody>
      </p:sp>
      <p:pic>
        <p:nvPicPr>
          <p:cNvPr id="8" name="Picture 7">
            <a:extLst>
              <a:ext uri="{FF2B5EF4-FFF2-40B4-BE49-F238E27FC236}">
                <a16:creationId xmlns:a16="http://schemas.microsoft.com/office/drawing/2014/main" id="{8A2E5636-E845-A9FB-8AFF-D17EDBCF51B7}"/>
              </a:ext>
            </a:extLst>
          </p:cNvPr>
          <p:cNvPicPr>
            <a:picLocks noChangeAspect="1"/>
          </p:cNvPicPr>
          <p:nvPr/>
        </p:nvPicPr>
        <p:blipFill>
          <a:blip r:embed="rId3"/>
          <a:stretch>
            <a:fillRect/>
          </a:stretch>
        </p:blipFill>
        <p:spPr>
          <a:xfrm>
            <a:off x="7166876" y="2297874"/>
            <a:ext cx="3990862" cy="4283111"/>
          </a:xfrm>
          <a:prstGeom prst="rect">
            <a:avLst/>
          </a:prstGeom>
        </p:spPr>
      </p:pic>
      <p:sp>
        <p:nvSpPr>
          <p:cNvPr id="9" name="TextBox 8">
            <a:extLst>
              <a:ext uri="{FF2B5EF4-FFF2-40B4-BE49-F238E27FC236}">
                <a16:creationId xmlns:a16="http://schemas.microsoft.com/office/drawing/2014/main" id="{8EA0E081-625F-FED6-2681-F84BCC298454}"/>
              </a:ext>
            </a:extLst>
          </p:cNvPr>
          <p:cNvSpPr txBox="1"/>
          <p:nvPr/>
        </p:nvSpPr>
        <p:spPr>
          <a:xfrm>
            <a:off x="8533557" y="1874331"/>
            <a:ext cx="1257499" cy="424732"/>
          </a:xfrm>
          <a:prstGeom prst="rect">
            <a:avLst/>
          </a:prstGeom>
          <a:noFill/>
        </p:spPr>
        <p:txBody>
          <a:bodyPr wrap="square" rtlCol="0">
            <a:spAutoFit/>
          </a:bodyPr>
          <a:lstStyle/>
          <a:p>
            <a:pPr>
              <a:lnSpc>
                <a:spcPct val="90000"/>
              </a:lnSpc>
            </a:pPr>
            <a:r>
              <a:rPr lang="en-US" sz="2400" dirty="0"/>
              <a:t>Sign-Up</a:t>
            </a:r>
          </a:p>
        </p:txBody>
      </p:sp>
    </p:spTree>
    <p:extLst>
      <p:ext uri="{BB962C8B-B14F-4D97-AF65-F5344CB8AC3E}">
        <p14:creationId xmlns:p14="http://schemas.microsoft.com/office/powerpoint/2010/main" val="24232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MAIN MENU</a:t>
            </a:r>
          </a:p>
        </p:txBody>
      </p:sp>
      <p:pic>
        <p:nvPicPr>
          <p:cNvPr id="4" name="Picture 3">
            <a:extLst>
              <a:ext uri="{FF2B5EF4-FFF2-40B4-BE49-F238E27FC236}">
                <a16:creationId xmlns:a16="http://schemas.microsoft.com/office/drawing/2014/main" id="{F41D2F7E-5CF7-02BE-8DDB-4F4CB2886AA3}"/>
              </a:ext>
            </a:extLst>
          </p:cNvPr>
          <p:cNvPicPr>
            <a:picLocks noChangeAspect="1"/>
          </p:cNvPicPr>
          <p:nvPr/>
        </p:nvPicPr>
        <p:blipFill>
          <a:blip r:embed="rId2"/>
          <a:stretch>
            <a:fillRect/>
          </a:stretch>
        </p:blipFill>
        <p:spPr>
          <a:xfrm>
            <a:off x="4775063" y="1832244"/>
            <a:ext cx="3437119" cy="4739259"/>
          </a:xfrm>
          <a:prstGeom prst="rect">
            <a:avLst/>
          </a:prstGeom>
        </p:spPr>
      </p:pic>
    </p:spTree>
    <p:extLst>
      <p:ext uri="{BB962C8B-B14F-4D97-AF65-F5344CB8AC3E}">
        <p14:creationId xmlns:p14="http://schemas.microsoft.com/office/powerpoint/2010/main" val="356103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4" name="Picture 3">
            <a:extLst>
              <a:ext uri="{FF2B5EF4-FFF2-40B4-BE49-F238E27FC236}">
                <a16:creationId xmlns:a16="http://schemas.microsoft.com/office/drawing/2014/main" id="{DDA11173-7B02-C755-E1E3-1981DBEF90F4}"/>
              </a:ext>
            </a:extLst>
          </p:cNvPr>
          <p:cNvPicPr>
            <a:picLocks noChangeAspect="1"/>
          </p:cNvPicPr>
          <p:nvPr/>
        </p:nvPicPr>
        <p:blipFill>
          <a:blip r:embed="rId2"/>
          <a:stretch>
            <a:fillRect/>
          </a:stretch>
        </p:blipFill>
        <p:spPr>
          <a:xfrm>
            <a:off x="775063" y="1957054"/>
            <a:ext cx="5565914" cy="4487288"/>
          </a:xfrm>
          <a:prstGeom prst="rect">
            <a:avLst/>
          </a:prstGeom>
        </p:spPr>
      </p:pic>
      <p:pic>
        <p:nvPicPr>
          <p:cNvPr id="6" name="Picture 5">
            <a:extLst>
              <a:ext uri="{FF2B5EF4-FFF2-40B4-BE49-F238E27FC236}">
                <a16:creationId xmlns:a16="http://schemas.microsoft.com/office/drawing/2014/main" id="{E2631D7A-572C-0C5E-E48C-1D49ED0DF047}"/>
              </a:ext>
            </a:extLst>
          </p:cNvPr>
          <p:cNvPicPr>
            <a:picLocks noChangeAspect="1"/>
          </p:cNvPicPr>
          <p:nvPr/>
        </p:nvPicPr>
        <p:blipFill>
          <a:blip r:embed="rId3"/>
          <a:stretch>
            <a:fillRect/>
          </a:stretch>
        </p:blipFill>
        <p:spPr>
          <a:xfrm>
            <a:off x="6691605" y="1957054"/>
            <a:ext cx="4391277" cy="3388858"/>
          </a:xfrm>
          <a:prstGeom prst="rect">
            <a:avLst/>
          </a:prstGeom>
        </p:spPr>
      </p:pic>
    </p:spTree>
    <p:extLst>
      <p:ext uri="{BB962C8B-B14F-4D97-AF65-F5344CB8AC3E}">
        <p14:creationId xmlns:p14="http://schemas.microsoft.com/office/powerpoint/2010/main" val="428089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5" name="Picture 4">
            <a:extLst>
              <a:ext uri="{FF2B5EF4-FFF2-40B4-BE49-F238E27FC236}">
                <a16:creationId xmlns:a16="http://schemas.microsoft.com/office/drawing/2014/main" id="{CFC6FFFE-4B2D-61A6-F886-06BB2DFD1E93}"/>
              </a:ext>
            </a:extLst>
          </p:cNvPr>
          <p:cNvPicPr>
            <a:picLocks noChangeAspect="1"/>
          </p:cNvPicPr>
          <p:nvPr/>
        </p:nvPicPr>
        <p:blipFill>
          <a:blip r:embed="rId2"/>
          <a:stretch>
            <a:fillRect/>
          </a:stretch>
        </p:blipFill>
        <p:spPr>
          <a:xfrm>
            <a:off x="557348" y="1688621"/>
            <a:ext cx="4108263" cy="4665123"/>
          </a:xfrm>
          <a:prstGeom prst="rect">
            <a:avLst/>
          </a:prstGeom>
        </p:spPr>
      </p:pic>
      <p:pic>
        <p:nvPicPr>
          <p:cNvPr id="8" name="Picture 7">
            <a:extLst>
              <a:ext uri="{FF2B5EF4-FFF2-40B4-BE49-F238E27FC236}">
                <a16:creationId xmlns:a16="http://schemas.microsoft.com/office/drawing/2014/main" id="{A50025C4-1AB1-7471-1F3F-35D9DBFE997B}"/>
              </a:ext>
            </a:extLst>
          </p:cNvPr>
          <p:cNvPicPr>
            <a:picLocks noChangeAspect="1"/>
          </p:cNvPicPr>
          <p:nvPr/>
        </p:nvPicPr>
        <p:blipFill>
          <a:blip r:embed="rId3"/>
          <a:stretch>
            <a:fillRect/>
          </a:stretch>
        </p:blipFill>
        <p:spPr>
          <a:xfrm>
            <a:off x="5034262" y="1688621"/>
            <a:ext cx="2405181" cy="4659714"/>
          </a:xfrm>
          <a:prstGeom prst="rect">
            <a:avLst/>
          </a:prstGeom>
        </p:spPr>
      </p:pic>
      <p:pic>
        <p:nvPicPr>
          <p:cNvPr id="10" name="Picture 9">
            <a:extLst>
              <a:ext uri="{FF2B5EF4-FFF2-40B4-BE49-F238E27FC236}">
                <a16:creationId xmlns:a16="http://schemas.microsoft.com/office/drawing/2014/main" id="{89DA8945-5F56-E806-6FDD-C1ED79C9ED74}"/>
              </a:ext>
            </a:extLst>
          </p:cNvPr>
          <p:cNvPicPr>
            <a:picLocks noChangeAspect="1"/>
          </p:cNvPicPr>
          <p:nvPr/>
        </p:nvPicPr>
        <p:blipFill>
          <a:blip r:embed="rId4"/>
          <a:stretch>
            <a:fillRect/>
          </a:stretch>
        </p:blipFill>
        <p:spPr>
          <a:xfrm>
            <a:off x="7808094" y="1688621"/>
            <a:ext cx="3826558" cy="3302861"/>
          </a:xfrm>
          <a:prstGeom prst="rect">
            <a:avLst/>
          </a:prstGeom>
        </p:spPr>
      </p:pic>
    </p:spTree>
    <p:extLst>
      <p:ext uri="{BB962C8B-B14F-4D97-AF65-F5344CB8AC3E}">
        <p14:creationId xmlns:p14="http://schemas.microsoft.com/office/powerpoint/2010/main" val="23461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DEMO</a:t>
            </a:r>
          </a:p>
        </p:txBody>
      </p:sp>
      <p:sp>
        <p:nvSpPr>
          <p:cNvPr id="6" name="Content Placeholder 5"/>
          <p:cNvSpPr>
            <a:spLocks noGrp="1"/>
          </p:cNvSpPr>
          <p:nvPr>
            <p:ph idx="1"/>
          </p:nvPr>
        </p:nvSpPr>
        <p:spPr/>
        <p:txBody>
          <a:bodyPr/>
          <a:lstStyle/>
          <a:p>
            <a:pPr marL="0" indent="0">
              <a:buNone/>
            </a:pPr>
            <a:r>
              <a:rPr lang="en-US" dirty="0"/>
              <a:t>Project Link:</a:t>
            </a:r>
          </a:p>
          <a:p>
            <a:pPr marL="0" indent="0">
              <a:buNone/>
            </a:pPr>
            <a:r>
              <a:rPr lang="en-US" dirty="0"/>
              <a:t> </a:t>
            </a:r>
            <a:r>
              <a:rPr lang="en-US" dirty="0">
                <a:hlinkClick r:id="rId2"/>
              </a:rPr>
              <a:t>https://codd.cs.gsu.edu/~anguyen127/WP/PW/2/login.php</a:t>
            </a:r>
            <a:endParaRPr lang="en-US" dirty="0"/>
          </a:p>
          <a:p>
            <a:pPr marL="0" indent="0">
              <a:buNone/>
            </a:pP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Run</a:t>
            </a:r>
          </a:p>
        </p:txBody>
      </p:sp>
    </p:spTree>
    <p:extLst>
      <p:ext uri="{BB962C8B-B14F-4D97-AF65-F5344CB8AC3E}">
        <p14:creationId xmlns:p14="http://schemas.microsoft.com/office/powerpoint/2010/main" val="362559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6" y="1828800"/>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50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Tree>
    <p:extLst>
      <p:ext uri="{BB962C8B-B14F-4D97-AF65-F5344CB8AC3E}">
        <p14:creationId xmlns:p14="http://schemas.microsoft.com/office/powerpoint/2010/main" val="275680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Tree>
    <p:extLst>
      <p:ext uri="{BB962C8B-B14F-4D97-AF65-F5344CB8AC3E}">
        <p14:creationId xmlns:p14="http://schemas.microsoft.com/office/powerpoint/2010/main" val="37862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5" y="5033394"/>
            <a:ext cx="11115411"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
        <p:nvSpPr>
          <p:cNvPr id="8" name="TextBox 7">
            <a:extLst>
              <a:ext uri="{FF2B5EF4-FFF2-40B4-BE49-F238E27FC236}">
                <a16:creationId xmlns:a16="http://schemas.microsoft.com/office/drawing/2014/main" id="{217E860D-CB66-8C51-4C88-C2B66B6CF01A}"/>
              </a:ext>
            </a:extLst>
          </p:cNvPr>
          <p:cNvSpPr txBox="1"/>
          <p:nvPr/>
        </p:nvSpPr>
        <p:spPr>
          <a:xfrm>
            <a:off x="780174" y="4991449"/>
            <a:ext cx="11115412" cy="1421928"/>
          </a:xfrm>
          <a:prstGeom prst="rect">
            <a:avLst/>
          </a:prstGeom>
          <a:noFill/>
        </p:spPr>
        <p:txBody>
          <a:bodyPr wrap="square" rtlCol="0">
            <a:spAutoFit/>
          </a:bodyPr>
          <a:lstStyle/>
          <a:p>
            <a:pPr>
              <a:lnSpc>
                <a:spcPct val="90000"/>
              </a:lnSpc>
            </a:pPr>
            <a:r>
              <a:rPr lang="en-US" sz="3200" dirty="0"/>
              <a:t>Team Building and Icebreaker Activity:</a:t>
            </a:r>
          </a:p>
          <a:p>
            <a:pPr>
              <a:lnSpc>
                <a:spcPct val="90000"/>
              </a:lnSpc>
            </a:pPr>
            <a:endParaRPr lang="en-US" sz="1600" dirty="0"/>
          </a:p>
          <a:p>
            <a:pPr>
              <a:lnSpc>
                <a:spcPct val="90000"/>
              </a:lnSpc>
            </a:pPr>
            <a:r>
              <a:rPr lang="en-US" sz="1600" dirty="0"/>
              <a:t>The Hangman game can serve as a team-building or icebreaker activity in corporate settings. During team-building events or training sessions, the game can be customized with industry-specific terminology or company-related words. It provides a lighthearted and engaging way for team members to interact, fostering a positive and collaborative atmosphere.</a:t>
            </a:r>
          </a:p>
        </p:txBody>
      </p:sp>
    </p:spTree>
    <p:extLst>
      <p:ext uri="{BB962C8B-B14F-4D97-AF65-F5344CB8AC3E}">
        <p14:creationId xmlns:p14="http://schemas.microsoft.com/office/powerpoint/2010/main" val="351475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0" y="2088859"/>
            <a:ext cx="377505" cy="377504"/>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32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1" y="2088858"/>
            <a:ext cx="8531604" cy="27180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EEDCAB-0013-E8C2-9547-160B7B8900EC}"/>
              </a:ext>
            </a:extLst>
          </p:cNvPr>
          <p:cNvSpPr txBox="1"/>
          <p:nvPr/>
        </p:nvSpPr>
        <p:spPr>
          <a:xfrm>
            <a:off x="989901" y="2080468"/>
            <a:ext cx="8372213" cy="4413516"/>
          </a:xfrm>
          <a:prstGeom prst="rect">
            <a:avLst/>
          </a:prstGeom>
          <a:noFill/>
        </p:spPr>
        <p:txBody>
          <a:bodyPr wrap="square" rtlCol="0" anchor="ctr">
            <a:spAutoFit/>
          </a:bodyPr>
          <a:lstStyle/>
          <a:p>
            <a:pPr algn="just">
              <a:lnSpc>
                <a:spcPct val="90000"/>
              </a:lnSpc>
            </a:pPr>
            <a:r>
              <a:rPr lang="en-US" sz="2400" dirty="0"/>
              <a:t>The Hangman Game project is a web-based game developed in PHP, HTML, and CSS, offering three difficulty levels. Users guess a word with a limited number of incorrect guesses allowed. PHP manages word selection, user guesses, and game logic. The game has educational applications for vocabulary improvement, language learning, and can be used as a team-building activity in corporate settings. Overall, it showcases technical skills and versatility for various contexts.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55628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ALEXANDER</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09014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JOSEPH </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5724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JAMIE</a:t>
            </a:r>
          </a:p>
        </p:txBody>
      </p:sp>
      <p:sp>
        <p:nvSpPr>
          <p:cNvPr id="6" name="Content Placeholder 5"/>
          <p:cNvSpPr>
            <a:spLocks noGrp="1"/>
          </p:cNvSpPr>
          <p:nvPr>
            <p:ph idx="1"/>
          </p:nvPr>
        </p:nvSpPr>
        <p:spPr/>
        <p:txBody>
          <a:bodyPr/>
          <a:lstStyle/>
          <a:p>
            <a:endParaRPr lang="en-US" dirty="0"/>
          </a:p>
          <a:p>
            <a:r>
              <a:rPr lang="en-US" dirty="0"/>
              <a:t>Allows for improved communication, adaptability and flexibility</a:t>
            </a:r>
          </a:p>
          <a:p>
            <a:r>
              <a:rPr lang="en-US" dirty="0"/>
              <a:t>Maintains a steady pace of work</a:t>
            </a:r>
          </a:p>
          <a:p>
            <a:r>
              <a:rPr lang="en-US" dirty="0"/>
              <a:t>By implementing this technique, the work quality is improved for the project</a:t>
            </a:r>
          </a:p>
        </p:txBody>
      </p:sp>
    </p:spTree>
    <p:extLst>
      <p:ext uri="{BB962C8B-B14F-4D97-AF65-F5344CB8AC3E}">
        <p14:creationId xmlns:p14="http://schemas.microsoft.com/office/powerpoint/2010/main" val="273749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 TOTTI</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8157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SCRUM METHODOLOGY- GOUTHAM</a:t>
            </a:r>
          </a:p>
        </p:txBody>
      </p:sp>
      <p:sp>
        <p:nvSpPr>
          <p:cNvPr id="6" name="Content Placeholder 5"/>
          <p:cNvSpPr>
            <a:spLocks noGrp="1"/>
          </p:cNvSpPr>
          <p:nvPr>
            <p:ph idx="1"/>
          </p:nvPr>
        </p:nvSpPr>
        <p:spPr/>
        <p:txBody>
          <a:bodyPr/>
          <a:lstStyle/>
          <a:p>
            <a:r>
              <a:rPr lang="en-US" dirty="0"/>
              <a:t>Effective organizational tool</a:t>
            </a:r>
          </a:p>
          <a:p>
            <a:r>
              <a:rPr lang="en-US" dirty="0"/>
              <a:t>Allows for a common space for team to communicate and hold each other accountable</a:t>
            </a:r>
          </a:p>
          <a:p>
            <a:r>
              <a:rPr lang="en-US" dirty="0"/>
              <a:t>Promotes efficient project planning</a:t>
            </a:r>
          </a:p>
          <a:p>
            <a:r>
              <a:rPr lang="en-US" dirty="0"/>
              <a:t>Keeps the team up-to-date on the progress of the project</a:t>
            </a:r>
          </a:p>
        </p:txBody>
      </p:sp>
    </p:spTree>
    <p:extLst>
      <p:ext uri="{BB962C8B-B14F-4D97-AF65-F5344CB8AC3E}">
        <p14:creationId xmlns:p14="http://schemas.microsoft.com/office/powerpoint/2010/main" val="416931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otalTime>1496</TotalTime>
  <Words>1320</Words>
  <Application>Microsoft Office PowerPoint</Application>
  <PresentationFormat>Widescreen</PresentationFormat>
  <Paragraphs>114</Paragraphs>
  <Slides>38</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Aharoni</vt:lpstr>
      <vt:lpstr>Arial</vt:lpstr>
      <vt:lpstr>Calibri</vt:lpstr>
      <vt:lpstr>Calibri Light</vt:lpstr>
      <vt:lpstr>Consolas</vt:lpstr>
      <vt:lpstr>Corbel</vt:lpstr>
      <vt:lpstr>Office Theme</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Hangman Game</vt:lpstr>
      <vt:lpstr>OVERVIEW</vt:lpstr>
      <vt:lpstr>Key Features</vt:lpstr>
      <vt:lpstr>Key Features</vt:lpstr>
      <vt:lpstr>Key Features</vt:lpstr>
      <vt:lpstr>Key Features</vt:lpstr>
      <vt:lpstr>Key Features</vt:lpstr>
      <vt:lpstr>Key Features</vt:lpstr>
      <vt:lpstr>CODE SNIPPETS – LOGIN/SIGN-UP</vt:lpstr>
      <vt:lpstr>CODE SNIPPETS – MAIN MENU</vt:lpstr>
      <vt:lpstr>CODE SNIPPETS - GAME</vt:lpstr>
      <vt:lpstr>CODE SNIPPETS - GAME</vt:lpstr>
      <vt:lpstr>DEMO</vt:lpstr>
      <vt:lpstr>Demo Run</vt:lpstr>
      <vt:lpstr>Future Applications</vt:lpstr>
      <vt:lpstr>Future Applications</vt:lpstr>
      <vt:lpstr>Future Applications</vt:lpstr>
      <vt:lpstr>Future Applications</vt:lpstr>
      <vt:lpstr>Summary</vt:lpstr>
      <vt:lpstr>Summary</vt:lpstr>
      <vt:lpstr>THE SCRUM METHODOLOGY - ALEXANDER</vt:lpstr>
      <vt:lpstr>THE SCRUM METHODOLOGY - JOSEPH </vt:lpstr>
      <vt:lpstr>THE SCRUM METHODOLOGY - JAMIE</vt:lpstr>
      <vt:lpstr>THE SCRUM METHODOLOGY - TOTTI</vt:lpstr>
      <vt:lpstr>THE SCRUM METHODOLOGY- GOUTHAM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Jamie Lopez</cp:lastModifiedBy>
  <cp:revision>11</cp:revision>
  <dcterms:created xsi:type="dcterms:W3CDTF">2023-07-21T07:59:43Z</dcterms:created>
  <dcterms:modified xsi:type="dcterms:W3CDTF">2023-11-17T19:11:21Z</dcterms:modified>
</cp:coreProperties>
</file>