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4" r:id="rId3"/>
    <p:sldId id="294" r:id="rId4"/>
    <p:sldId id="293" r:id="rId5"/>
    <p:sldId id="291" r:id="rId6"/>
    <p:sldId id="297" r:id="rId7"/>
    <p:sldId id="299" r:id="rId8"/>
    <p:sldId id="300" r:id="rId9"/>
    <p:sldId id="301" r:id="rId10"/>
    <p:sldId id="302" r:id="rId11"/>
    <p:sldId id="303" r:id="rId12"/>
    <p:sldId id="317" r:id="rId13"/>
    <p:sldId id="304" r:id="rId14"/>
    <p:sldId id="315" r:id="rId15"/>
    <p:sldId id="318" r:id="rId16"/>
    <p:sldId id="298" r:id="rId17"/>
    <p:sldId id="305" r:id="rId18"/>
    <p:sldId id="312" r:id="rId19"/>
    <p:sldId id="316" r:id="rId20"/>
    <p:sldId id="295" r:id="rId21"/>
    <p:sldId id="296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568" autoAdjust="0"/>
  </p:normalViewPr>
  <p:slideViewPr>
    <p:cSldViewPr snapToGrid="0">
      <p:cViewPr varScale="1">
        <p:scale>
          <a:sx n="100" d="100"/>
          <a:sy n="100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5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1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6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3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3/fifteen.html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9Mm2bApWuqw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336-7369-8559-D64C-C215B406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Fifteen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56CF6C0-9F64-9324-746B-47DBEE78A705}"/>
              </a:ext>
            </a:extLst>
          </p:cNvPr>
          <p:cNvSpPr/>
          <p:nvPr/>
        </p:nvSpPr>
        <p:spPr>
          <a:xfrm>
            <a:off x="6635691" y="3429000"/>
            <a:ext cx="5052968" cy="156966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Backgrounds: You get to view a randomly select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87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25F14-9FC9-364C-3E78-1E1CD44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15" y="2569432"/>
            <a:ext cx="7910570" cy="22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A0B2E-C09B-B772-3891-E41EC395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01" y="1774271"/>
            <a:ext cx="9169203" cy="2352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AF661-B9CF-EDD5-E508-8104528E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6" y="1939879"/>
            <a:ext cx="2085990" cy="2100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4D67-1309-17C9-E2BE-60928ACF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701" y="4765044"/>
            <a:ext cx="5974598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PIECE,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4D1E0-0E12-4A27-77FB-B9842F7C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20" y="2076363"/>
            <a:ext cx="8014760" cy="2705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12A9F-2F9A-1FE6-7193-815B86D2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42" y="5004751"/>
            <a:ext cx="5553116" cy="13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SHUFFLE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F64D8-1AD8-9589-1EF8-DE908916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54" y="2803148"/>
            <a:ext cx="5581691" cy="24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RESIZING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74DF6-4E18-A771-F9B1-84DA8AB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82" y="1536308"/>
            <a:ext cx="6651235" cy="50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86A1-7A21-EDDF-0C6D-6E8E4661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9" y="1410107"/>
            <a:ext cx="6391322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70267-BEFE-FFB1-CB03-2A6B840B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99" y="2336991"/>
            <a:ext cx="5262601" cy="2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5BF-2786-87BE-92E7-0A59AA7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WINNING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0D7B-56BC-3462-DFAC-AF64CD9B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4590"/>
            <a:ext cx="3886228" cy="104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BBB51-9524-AADD-5E19-99FB0EDF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19" y="1454421"/>
            <a:ext cx="5390922" cy="5194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70CEC-187F-34EC-2E5C-42925077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" y="4359068"/>
            <a:ext cx="4552983" cy="11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519599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https://codd.cs.gsu.edu/~anguyen127/WP/PW/3/fifteen.html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4" name="Online Media 3" title="Fifteen Puzzle   Project 3 Team 13">
            <a:hlinkClick r:id="" action="ppaction://media"/>
            <a:extLst>
              <a:ext uri="{FF2B5EF4-FFF2-40B4-BE49-F238E27FC236}">
                <a16:creationId xmlns:a16="http://schemas.microsoft.com/office/drawing/2014/main" id="{A34987B6-7B25-F675-FA1E-7960A66161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1166" y="1548448"/>
            <a:ext cx="8423204" cy="47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6" y="1828800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</p:spTree>
    <p:extLst>
      <p:ext uri="{BB962C8B-B14F-4D97-AF65-F5344CB8AC3E}">
        <p14:creationId xmlns:p14="http://schemas.microsoft.com/office/powerpoint/2010/main" val="275680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</p:spTree>
    <p:extLst>
      <p:ext uri="{BB962C8B-B14F-4D97-AF65-F5344CB8AC3E}">
        <p14:creationId xmlns:p14="http://schemas.microsoft.com/office/powerpoint/2010/main" val="378629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5" y="5033394"/>
            <a:ext cx="11115411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4" y="1824606"/>
            <a:ext cx="11115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E860D-CB66-8C51-4C88-C2B66B6CF01A}"/>
              </a:ext>
            </a:extLst>
          </p:cNvPr>
          <p:cNvSpPr txBox="1"/>
          <p:nvPr/>
        </p:nvSpPr>
        <p:spPr>
          <a:xfrm>
            <a:off x="780174" y="4991449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Leisure: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You may be a puzzle-loving teen, a parent winding down from a busy day, or a retiree looking to pass the time. No matter your age or background, this versatile game can be a great source of healthy entertainment for you.</a:t>
            </a:r>
          </a:p>
        </p:txBody>
      </p:sp>
    </p:spTree>
    <p:extLst>
      <p:ext uri="{BB962C8B-B14F-4D97-AF65-F5344CB8AC3E}">
        <p14:creationId xmlns:p14="http://schemas.microsoft.com/office/powerpoint/2010/main" val="35147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238312"/>
            <a:ext cx="8372213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Fifteen Puzzle is a web-based puzzle game utilizing HTML, </a:t>
            </a:r>
            <a:r>
              <a:rPr lang="en-US" sz="2400" dirty="0" err="1"/>
              <a:t>Javascript</a:t>
            </a:r>
            <a:r>
              <a:rPr lang="en-US" sz="2400" dirty="0"/>
              <a:t>, and CSS. Its features include random backgrounds, a resizable board, a timer, a move counter, and music/celebration. Just a few of its many applications include being used a school game for children, being played competitively, or being played for leisure.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DEVOPS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organizational tool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pPr lvl="1"/>
            <a:r>
              <a:rPr lang="en-US" dirty="0"/>
              <a:t>Process is streamlined for efficient delivery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Puzzle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67887" y="2057400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the Sliding Puzzle?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puzzle on an n x n grid containing n-1 pieces. You must utilize the empty space to slide the pieces on the board. The puzzle’s solved when all the pieces are in their proper, numbered order (from 1 to n*n-1), and the empty space is in the bottom right of the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4E66-4E5D-260F-142A-A0FFEEC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91" y="1996580"/>
            <a:ext cx="4289103" cy="43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5CE78-E17C-F17F-3610-26D5C9BC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4" name="Flowchart: Delay 2">
            <a:extLst>
              <a:ext uri="{FF2B5EF4-FFF2-40B4-BE49-F238E27FC236}">
                <a16:creationId xmlns:a16="http://schemas.microsoft.com/office/drawing/2014/main" id="{0CCEE535-1AC9-95EB-E3CC-AB135A2B3212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6"/>
            <a:ext cx="4312311" cy="125881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Shuffle: With one click,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your puzzle is randomly shuffled in a solvable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3897D-3C40-4D3B-35CE-07170AC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1" name="Flowchart: Delay 2">
            <a:extLst>
              <a:ext uri="{FF2B5EF4-FFF2-40B4-BE49-F238E27FC236}">
                <a16:creationId xmlns:a16="http://schemas.microsoft.com/office/drawing/2014/main" id="{CA5770C9-42A5-CB93-DFF1-1B965238F3B9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587229" y="3429001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5158762"/>
            <a:ext cx="5141053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6811D-A8F3-5AE6-CA7A-11C6FFF9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9" name="Flowchart: Delay 2">
            <a:extLst>
              <a:ext uri="{FF2B5EF4-FFF2-40B4-BE49-F238E27FC236}">
                <a16:creationId xmlns:a16="http://schemas.microsoft.com/office/drawing/2014/main" id="{6618AE94-6FA0-2258-D4FC-00ADC7B471AE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478171" y="5158762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D639AFC2-034A-A6E4-331E-ED08496CAD6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7984A-16C7-FC47-5430-6ED99514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EC6484A0-35BD-E956-EB3A-668A4F2242F5}"/>
              </a:ext>
            </a:extLst>
          </p:cNvPr>
          <p:cNvSpPr/>
          <p:nvPr/>
        </p:nvSpPr>
        <p:spPr>
          <a:xfrm>
            <a:off x="6560191" y="1794431"/>
            <a:ext cx="4739780" cy="156965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794431"/>
            <a:ext cx="496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B5B470D0-93D5-7098-1D03-55973DB96CA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1703</TotalTime>
  <Words>1170</Words>
  <Application>Microsoft Office PowerPoint</Application>
  <PresentationFormat>Widescreen</PresentationFormat>
  <Paragraphs>90</Paragraphs>
  <Slides>28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The Fifteen Puzzle</vt:lpstr>
      <vt:lpstr>PowerPoint Presentation</vt:lpstr>
      <vt:lpstr>Sliding Puzzle Game</vt:lpstr>
      <vt:lpstr>OVERVIEW</vt:lpstr>
      <vt:lpstr>Key Features</vt:lpstr>
      <vt:lpstr>Key Features</vt:lpstr>
      <vt:lpstr>Key Features</vt:lpstr>
      <vt:lpstr>Key Features</vt:lpstr>
      <vt:lpstr>Key Features</vt:lpstr>
      <vt:lpstr>Key Features</vt:lpstr>
      <vt:lpstr>CODE SNIPPETS – BACKGROUND</vt:lpstr>
      <vt:lpstr>CODE SNIPPETS – MOVING A PIECE</vt:lpstr>
      <vt:lpstr>CODE SNIPPETS – MOVING A PIECE, cont’d</vt:lpstr>
      <vt:lpstr>CODE SNIPPETS - SHUFFLE</vt:lpstr>
      <vt:lpstr>CODE SNIPPETS – RESIZING BOARD</vt:lpstr>
      <vt:lpstr>CODE SNIPPETS - STATS</vt:lpstr>
      <vt:lpstr>CODE SNIPPETS - AUDIO</vt:lpstr>
      <vt:lpstr>CODE SNIPPETS - WINNING</vt:lpstr>
      <vt:lpstr>DEMO</vt:lpstr>
      <vt:lpstr>Demo Run</vt:lpstr>
      <vt:lpstr>Future Applications</vt:lpstr>
      <vt:lpstr>Future Applications</vt:lpstr>
      <vt:lpstr>Future Applications</vt:lpstr>
      <vt:lpstr>Future Applications</vt:lpstr>
      <vt:lpstr>Summary</vt:lpstr>
      <vt:lpstr>Summary</vt:lpstr>
      <vt:lpstr>THE DEVOPS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Alexander Quang Nguyen</cp:lastModifiedBy>
  <cp:revision>20</cp:revision>
  <dcterms:created xsi:type="dcterms:W3CDTF">2023-07-21T07:59:43Z</dcterms:created>
  <dcterms:modified xsi:type="dcterms:W3CDTF">2023-12-01T23:47:13Z</dcterms:modified>
</cp:coreProperties>
</file>