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314" r:id="rId3"/>
    <p:sldId id="27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7" r:id="rId12"/>
    <p:sldId id="264" r:id="rId13"/>
    <p:sldId id="294" r:id="rId14"/>
    <p:sldId id="293" r:id="rId15"/>
    <p:sldId id="291" r:id="rId16"/>
    <p:sldId id="297" r:id="rId17"/>
    <p:sldId id="299" r:id="rId18"/>
    <p:sldId id="300" r:id="rId19"/>
    <p:sldId id="301" r:id="rId20"/>
    <p:sldId id="302" r:id="rId21"/>
    <p:sldId id="303" r:id="rId22"/>
    <p:sldId id="317" r:id="rId23"/>
    <p:sldId id="304" r:id="rId24"/>
    <p:sldId id="315" r:id="rId25"/>
    <p:sldId id="318" r:id="rId26"/>
    <p:sldId id="298" r:id="rId27"/>
    <p:sldId id="305" r:id="rId28"/>
    <p:sldId id="312" r:id="rId29"/>
    <p:sldId id="316" r:id="rId30"/>
    <p:sldId id="295" r:id="rId31"/>
    <p:sldId id="296" r:id="rId32"/>
    <p:sldId id="306" r:id="rId33"/>
    <p:sldId id="307" r:id="rId34"/>
    <p:sldId id="308" r:id="rId35"/>
    <p:sldId id="309" r:id="rId36"/>
    <p:sldId id="310" r:id="rId37"/>
    <p:sldId id="311" r:id="rId38"/>
    <p:sldId id="313" r:id="rId39"/>
    <p:sldId id="2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9DB"/>
    <a:srgbClr val="E76F51"/>
    <a:srgbClr val="6A5A88"/>
    <a:srgbClr val="457B9D"/>
    <a:srgbClr val="F4A261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9568" autoAdjust="0"/>
  </p:normalViewPr>
  <p:slideViewPr>
    <p:cSldViewPr snapToGrid="0">
      <p:cViewPr varScale="1">
        <p:scale>
          <a:sx n="100" d="100"/>
          <a:sy n="100" d="100"/>
        </p:scale>
        <p:origin x="15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3264-5831-6A0D-D20C-34FBE8BFE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3A767-EE08-4B04-F792-651CDE59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D225-A22E-F8DA-7F1D-2E110042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EE100-E821-604A-AB59-C65C1907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867F-131A-2F7A-600C-D4599A08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FDA2-FDD1-8CAC-10FF-78D02A7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C77A7-6A14-A306-BA22-526872179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8920-3DFF-BD4D-6621-63C7D2D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1DFD-4E7A-8893-2561-B87DB357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B763-BBC1-6D0E-DC11-E82F7918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5C491-E49C-A11B-187F-63312FB75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EA5D9-72D9-1769-EAF1-8840AA58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644B-72C0-106C-17D2-F7FACD78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006C-37FA-E31C-D342-0433818B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E3C4-9505-076C-2C18-3EA57A37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9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540D-8435-8672-F492-59756D3C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E654-AF71-3BFA-EE26-345D52A8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B02B7-63AD-A0CE-B112-C811E2F6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6916-FC55-CC08-8BD0-C06F7978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C496-A8AC-3636-4E72-07DE054A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0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83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8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51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1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6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0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DA63-4D26-3A59-461D-FCF49C8A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A521-EF59-65EB-5180-7AD3E4E9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0F53-63D4-741E-D037-D328D5B0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E349-3226-D11A-751C-8868A6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FC24-15D8-9293-902E-E77973A8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5325-88CD-B172-DCBC-07BD8F5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2644-245B-4EAC-A015-532778B4A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3EF14-B47E-9311-8A5C-D31DCD55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23F2-98FD-EFC5-8A57-65B663FE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B04E5-EBAF-22BC-2565-55179A93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A29E4-D088-3AF2-E170-2EA747D4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96BC-017F-1310-DB67-030D54DB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E4E2-5BA8-9725-790C-7F4DE262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B7AE-F563-E1E8-835D-16910A08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C91B2-DACF-C1B1-0382-3F0749E4B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C68FB-ED85-1BBE-DC21-F140A7B89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9E335-6984-815E-A545-F2AAD33D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7BCE4-2BAA-BB89-A547-C19B1EAA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440F9-D775-BD35-74DE-F2E860A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68C6-4225-FDBC-2202-BB4A5235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4DFA-498D-FC23-2BE3-B3DEAC3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55094-E8EA-DB19-6233-F91609B3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3CFC2-F77F-7D40-76D6-795CE82D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48B84-2FA1-D568-99C3-C91A00BD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3639C-9584-7EE8-C2CF-BEA10E5A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5D79E-C3CE-6136-B706-14FB1E77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3827-F192-5C52-BD0E-432212DC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303F-0045-96DC-9011-2F9423C0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772DA-9361-5079-0980-EE45F1F2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9601A-0CD2-BF7A-A136-63082119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4511-5F2E-3591-E4F0-0931AD91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303C4-5383-BB42-36E0-68E5CF51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54A1-1A30-CD08-1694-AF8D837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57F92-F04D-B854-D332-4673196A7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E099-EB3F-9FEC-3CBA-E12960B51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FE3C5-3219-0CD0-634C-E7371B5D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F2828-F21A-0A35-C765-710D7CEB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442E-ED00-720C-F9B3-6A6F66BF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BF803-EBEC-E11A-1D2A-F99F6B9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DA39-588C-E527-3CE3-AB4CA7C58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7E25-B57C-E4EE-8992-4BE3BE5F8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7630-37E9-4CAB-48F3-4F0B699FF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9C1DB-DC47-94A0-C25F-93E92EB71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9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93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d.cs.gsu.edu/~anguyen127/WP/PW/3/fifteen.html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Mq4rMG_dOFA?feature=oembed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9336-7369-8559-D64C-C215B4061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Fifteen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C7F27-69AC-E5E9-9376-22175DEF9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13</a:t>
            </a:r>
          </a:p>
          <a:p>
            <a:r>
              <a:rPr lang="en-US" dirty="0"/>
              <a:t>Leader – alexander </a:t>
            </a:r>
            <a:r>
              <a:rPr lang="en-US" dirty="0" err="1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7B9F9-8C98-7BD4-FCB3-D5C13FE643C0}"/>
              </a:ext>
            </a:extLst>
          </p:cNvPr>
          <p:cNvSpPr txBox="1"/>
          <p:nvPr/>
        </p:nvSpPr>
        <p:spPr>
          <a:xfrm>
            <a:off x="3153052" y="2921168"/>
            <a:ext cx="5885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43280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48A73-68DA-2C87-4F4D-2D813C57A5F9}"/>
              </a:ext>
            </a:extLst>
          </p:cNvPr>
          <p:cNvSpPr txBox="1"/>
          <p:nvPr/>
        </p:nvSpPr>
        <p:spPr>
          <a:xfrm>
            <a:off x="3048000" y="292116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426970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ECCA5-45DA-A6DA-2600-90645A34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5" y="349215"/>
            <a:ext cx="10807795" cy="58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Puzzle Game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0564D-D9F2-5445-6CCB-E69B20D02C55}"/>
              </a:ext>
            </a:extLst>
          </p:cNvPr>
          <p:cNvSpPr/>
          <p:nvPr/>
        </p:nvSpPr>
        <p:spPr>
          <a:xfrm>
            <a:off x="1531200" y="2432807"/>
            <a:ext cx="9146380" cy="50334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C98965-478C-C0BC-6E76-C794D1CE4F16}"/>
              </a:ext>
            </a:extLst>
          </p:cNvPr>
          <p:cNvSpPr/>
          <p:nvPr/>
        </p:nvSpPr>
        <p:spPr>
          <a:xfrm>
            <a:off x="1514420" y="2432807"/>
            <a:ext cx="9146380" cy="503340"/>
          </a:xfrm>
          <a:prstGeom prst="rect">
            <a:avLst/>
          </a:prstGeom>
          <a:solidFill>
            <a:srgbClr val="00B0F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E1128-975E-4D9A-C92C-57C0475E3C6C}"/>
              </a:ext>
            </a:extLst>
          </p:cNvPr>
          <p:cNvSpPr txBox="1"/>
          <p:nvPr/>
        </p:nvSpPr>
        <p:spPr>
          <a:xfrm>
            <a:off x="4060272" y="1795244"/>
            <a:ext cx="41022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LOADING….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EB00CD54-47ED-76B4-DABF-476B02962A46}"/>
              </a:ext>
            </a:extLst>
          </p:cNvPr>
          <p:cNvSpPr/>
          <p:nvPr/>
        </p:nvSpPr>
        <p:spPr>
          <a:xfrm>
            <a:off x="1523999" y="1996580"/>
            <a:ext cx="4724404" cy="4362275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2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667887" y="2057400"/>
            <a:ext cx="4419599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is the Sliding Puzzle?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 puzzle on an n x n grid containing n-1 pieces. You must utilize the empty space to slide the pieces on the board. The puzzle’s solved when all the pieces are in their proper, numbered order (from 1 to n*n-1), and the empty space is in the bottom right of the grid.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E4E66-4E5D-260F-142A-A0FFEEC6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491" y="1996580"/>
            <a:ext cx="4289103" cy="43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Sign-up/ Login: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The user is asked to sign-up and then login to play the game.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Leaderboard: Based on the users’ scores, they will be ranked and displayed in descending order.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Forms Processing: The use of forms was used to store the registration/login information and for the validity of user answers.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65CE78-E17C-F17F-3610-26D5C9BC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  <p:sp>
        <p:nvSpPr>
          <p:cNvPr id="14" name="Flowchart: Delay 2">
            <a:extLst>
              <a:ext uri="{FF2B5EF4-FFF2-40B4-BE49-F238E27FC236}">
                <a16:creationId xmlns:a16="http://schemas.microsoft.com/office/drawing/2014/main" id="{0CCEE535-1AC9-95EB-E3CC-AB135A2B3212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lay 2">
            <a:extLst>
              <a:ext uri="{FF2B5EF4-FFF2-40B4-BE49-F238E27FC236}">
                <a16:creationId xmlns:a16="http://schemas.microsoft.com/office/drawing/2014/main" id="{3C5E1EBC-285A-AD0E-B2F6-D6A861C2D170}"/>
              </a:ext>
            </a:extLst>
          </p:cNvPr>
          <p:cNvSpPr/>
          <p:nvPr/>
        </p:nvSpPr>
        <p:spPr>
          <a:xfrm>
            <a:off x="536894" y="3386935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2">
            <a:extLst>
              <a:ext uri="{FF2B5EF4-FFF2-40B4-BE49-F238E27FC236}">
                <a16:creationId xmlns:a16="http://schemas.microsoft.com/office/drawing/2014/main" id="{28760243-42B0-DC5D-ED3A-E0BFA4D7269B}"/>
              </a:ext>
            </a:extLst>
          </p:cNvPr>
          <p:cNvSpPr/>
          <p:nvPr/>
        </p:nvSpPr>
        <p:spPr>
          <a:xfrm>
            <a:off x="531300" y="506897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86F2D6-B580-FE90-C7E4-C6924EC4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0" y="1617438"/>
            <a:ext cx="4767485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89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07AFB02-458D-C2E8-A71F-33F1526916F6}"/>
              </a:ext>
            </a:extLst>
          </p:cNvPr>
          <p:cNvSpPr/>
          <p:nvPr/>
        </p:nvSpPr>
        <p:spPr>
          <a:xfrm>
            <a:off x="570451" y="1862356"/>
            <a:ext cx="4312311" cy="1258810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Shuffle: With one click,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your puzzle is randomly shuffled in a solvable way.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Leaderboard: Based on the users’ scores, they will be ranked and displayed in descending order.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Forms Processing: The use of forms was used to store the registration/login information and for the validity of user answers.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8F4819E8-466A-303A-A872-8185752C680F}"/>
              </a:ext>
            </a:extLst>
          </p:cNvPr>
          <p:cNvSpPr/>
          <p:nvPr/>
        </p:nvSpPr>
        <p:spPr>
          <a:xfrm>
            <a:off x="536894" y="3386935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2">
            <a:extLst>
              <a:ext uri="{FF2B5EF4-FFF2-40B4-BE49-F238E27FC236}">
                <a16:creationId xmlns:a16="http://schemas.microsoft.com/office/drawing/2014/main" id="{7FB6AF49-C71B-33A5-70C5-FE60D2C90507}"/>
              </a:ext>
            </a:extLst>
          </p:cNvPr>
          <p:cNvSpPr/>
          <p:nvPr/>
        </p:nvSpPr>
        <p:spPr>
          <a:xfrm>
            <a:off x="531300" y="506897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23897D-3C40-4D3B-35CE-07170AC6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  <p:sp>
        <p:nvSpPr>
          <p:cNvPr id="11" name="Flowchart: Delay 2">
            <a:extLst>
              <a:ext uri="{FF2B5EF4-FFF2-40B4-BE49-F238E27FC236}">
                <a16:creationId xmlns:a16="http://schemas.microsoft.com/office/drawing/2014/main" id="{CA5770C9-42A5-CB93-DFF1-1B965238F3B9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41F18B5-4873-ACEE-2501-A1E0B4E07EA3}"/>
              </a:ext>
            </a:extLst>
          </p:cNvPr>
          <p:cNvSpPr/>
          <p:nvPr/>
        </p:nvSpPr>
        <p:spPr>
          <a:xfrm>
            <a:off x="587229" y="3429001"/>
            <a:ext cx="4555222" cy="1421927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Leaderboard: Based on the users’ scores, they will be ranked and displayed in descending order.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Forms Processing: The use of forms was used to store the registration/login information and for the validity of user answers.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59140-C78E-1F50-7D8C-F9E423CB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9" y="5158762"/>
            <a:ext cx="5141053" cy="161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6811D-A8F3-5AE6-CA7A-11C6FFF94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  <p:sp>
        <p:nvSpPr>
          <p:cNvPr id="9" name="Flowchart: Delay 2">
            <a:extLst>
              <a:ext uri="{FF2B5EF4-FFF2-40B4-BE49-F238E27FC236}">
                <a16:creationId xmlns:a16="http://schemas.microsoft.com/office/drawing/2014/main" id="{6618AE94-6FA0-2258-D4FC-00ADC7B471AE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5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2C760BED-1DAB-5B9C-01C4-A583F2431A24}"/>
              </a:ext>
            </a:extLst>
          </p:cNvPr>
          <p:cNvSpPr/>
          <p:nvPr/>
        </p:nvSpPr>
        <p:spPr>
          <a:xfrm>
            <a:off x="478171" y="5158762"/>
            <a:ext cx="5141053" cy="1552431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Backgrounds: You get to view a randomly selected background. The bigger the grid, the more is revealed.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Music/Celebration: Enjoy the music while you’re playing and savor a fun celebration every time you solve it. 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D639AFC2-034A-A6E4-331E-ED08496CAD61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7984A-16C7-FC47-5430-6ED99514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EC6484A0-35BD-E956-EB3A-668A4F2242F5}"/>
              </a:ext>
            </a:extLst>
          </p:cNvPr>
          <p:cNvSpPr/>
          <p:nvPr/>
        </p:nvSpPr>
        <p:spPr>
          <a:xfrm>
            <a:off x="6560191" y="1794431"/>
            <a:ext cx="4739780" cy="1569659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794431"/>
            <a:ext cx="49605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Backgrounds: You get to view a randomly selected background. The bigger the grid, the more is revealed.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Music/Celebration: Enjoy the music while you’re playing and savor a fun celebration every time you solve it. 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Timer: A fully functioning timer to see how long it takes you to solve the puzzle.</a:t>
            </a:r>
          </a:p>
          <a:p>
            <a:pPr lvl="1"/>
            <a:endParaRPr lang="en-US" sz="2400" dirty="0"/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B5B470D0-93D5-7098-1D03-55973DB96CA1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8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58310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A56CF6C0-9F64-9324-746B-47DBEE78A705}"/>
              </a:ext>
            </a:extLst>
          </p:cNvPr>
          <p:cNvSpPr/>
          <p:nvPr/>
        </p:nvSpPr>
        <p:spPr>
          <a:xfrm>
            <a:off x="6635691" y="3429000"/>
            <a:ext cx="5052968" cy="1569660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Backgrounds: You get to view a randomly select background. The bigger the grid, the more is revealed.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Music/Celebration: Enjoy the music while you’re playing and savor a fun celebration every time you solve it. 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Timer: A fully functioning timer to see how long it takes you to solve the puzzle.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3873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037B-7051-3553-326B-6A42266D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25F14-9FC9-364C-3E78-1E1CD445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15" y="2569432"/>
            <a:ext cx="7910570" cy="222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MOVING A PIECE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A0B2E-C09B-B772-3891-E41EC395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101" y="1774271"/>
            <a:ext cx="9169203" cy="2352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4AF661-B9CF-EDD5-E508-8104528E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96" y="1939879"/>
            <a:ext cx="2085990" cy="2100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2C4D67-1309-17C9-E2BE-60928ACF9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701" y="4765044"/>
            <a:ext cx="5974598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B614-C7C3-A764-8E5D-D1B95447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MOVING A PIECE, cont’d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4D1E0-0E12-4A27-77FB-B9842F7C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20" y="2076363"/>
            <a:ext cx="8014760" cy="2705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E12A9F-2F9A-1FE6-7193-815B86D2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42" y="5004751"/>
            <a:ext cx="5553116" cy="13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8050-5818-BAFF-90F8-8A257319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SHUFFLE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F64D8-1AD8-9589-1EF8-DE908916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54" y="2803148"/>
            <a:ext cx="5581691" cy="24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9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RESIZING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74DF6-4E18-A771-F9B1-84DA8ABC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382" y="1536308"/>
            <a:ext cx="6651235" cy="502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STATS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F86A1-7A21-EDDF-0C6D-6E8E4661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39" y="1410107"/>
            <a:ext cx="6391322" cy="52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AUDIO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70267-BEFE-FFB1-CB03-2A6B840B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99" y="2336991"/>
            <a:ext cx="5262601" cy="28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E5BF-2786-87BE-92E7-0A59AA7E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WINNING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E0D7B-56BC-3462-DFAC-AF64CD9B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24590"/>
            <a:ext cx="3886228" cy="1047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BBB51-9524-AADD-5E19-99FB0EDF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19" y="1454421"/>
            <a:ext cx="5390922" cy="5194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970CEC-187F-34EC-2E5C-429250777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" y="4359068"/>
            <a:ext cx="4552983" cy="11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98001" y="1424781"/>
            <a:ext cx="5195997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Link: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https://codd.cs.gsu.edu/~anguyen127/WP/PW/3/fifteen.html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7B9F9-8C98-7BD4-FCB3-D5C13FE643C0}"/>
              </a:ext>
            </a:extLst>
          </p:cNvPr>
          <p:cNvSpPr txBox="1"/>
          <p:nvPr/>
        </p:nvSpPr>
        <p:spPr>
          <a:xfrm>
            <a:off x="3045041" y="2672179"/>
            <a:ext cx="5885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7733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Run</a:t>
            </a:r>
          </a:p>
        </p:txBody>
      </p:sp>
      <p:pic>
        <p:nvPicPr>
          <p:cNvPr id="3" name="Online Media 2" title="Hangman Game - PHP Project 2 Team 13">
            <a:hlinkClick r:id="" action="ppaction://media"/>
            <a:extLst>
              <a:ext uri="{FF2B5EF4-FFF2-40B4-BE49-F238E27FC236}">
                <a16:creationId xmlns:a16="http://schemas.microsoft.com/office/drawing/2014/main" id="{86B4B71E-D359-F082-E827-01D08BBD96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06219" y="1753711"/>
            <a:ext cx="8179561" cy="46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9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6" y="1828800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6" y="5033394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5" y="1828800"/>
            <a:ext cx="11115413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6" y="5033394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5AD72-17C9-4503-24F0-7DCD7F9CB7B7}"/>
              </a:ext>
            </a:extLst>
          </p:cNvPr>
          <p:cNvSpPr txBox="1"/>
          <p:nvPr/>
        </p:nvSpPr>
        <p:spPr>
          <a:xfrm>
            <a:off x="780175" y="182460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School Game: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Puzzles are often used to give young children a fun break while also keeping their minds engaged. Using a sliding puzzle would be perfect for this kind of thing. It mentally engaging but also different enough from normal school activities for students to return rejuvenated.</a:t>
            </a:r>
          </a:p>
        </p:txBody>
      </p:sp>
    </p:spTree>
    <p:extLst>
      <p:ext uri="{BB962C8B-B14F-4D97-AF65-F5344CB8AC3E}">
        <p14:creationId xmlns:p14="http://schemas.microsoft.com/office/powerpoint/2010/main" val="275680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5" y="1828800"/>
            <a:ext cx="11115413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11115412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6" y="5033394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5AD72-17C9-4503-24F0-7DCD7F9CB7B7}"/>
              </a:ext>
            </a:extLst>
          </p:cNvPr>
          <p:cNvSpPr txBox="1"/>
          <p:nvPr/>
        </p:nvSpPr>
        <p:spPr>
          <a:xfrm>
            <a:off x="780175" y="182460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School Game: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Puzzles are often used to give young children a fun break while also keeping their minds engaged. Using a sliding puzzle would be perfect for this kind of thing. It mentally engaging but also different enough from normal school activities for students to return rejuvenated.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87CE3-1710-197F-76E8-ED1E5AAC162B}"/>
              </a:ext>
            </a:extLst>
          </p:cNvPr>
          <p:cNvSpPr txBox="1"/>
          <p:nvPr/>
        </p:nvSpPr>
        <p:spPr>
          <a:xfrm>
            <a:off x="780175" y="335559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Competition: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Whether for friendly bragging rights or for serious gains, this game could be a great form of competition. It even offers variations on the type of competition. For example, the winner could be determined by time taken, number of moves made, or a combination of the two.</a:t>
            </a:r>
          </a:p>
        </p:txBody>
      </p:sp>
    </p:spTree>
    <p:extLst>
      <p:ext uri="{BB962C8B-B14F-4D97-AF65-F5344CB8AC3E}">
        <p14:creationId xmlns:p14="http://schemas.microsoft.com/office/powerpoint/2010/main" val="378629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5" y="1828800"/>
            <a:ext cx="11115413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11115412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5" y="5033394"/>
            <a:ext cx="11115411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5AD72-17C9-4503-24F0-7DCD7F9CB7B7}"/>
              </a:ext>
            </a:extLst>
          </p:cNvPr>
          <p:cNvSpPr txBox="1"/>
          <p:nvPr/>
        </p:nvSpPr>
        <p:spPr>
          <a:xfrm>
            <a:off x="780174" y="1824606"/>
            <a:ext cx="1111541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School Game: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Puzzles are often used to give young children a fun break while also keeping their minds engaged. Using a sliding puzzle would be perfect for this kind of thing. It mentally engaging but also different enough from normal school activities for students to return rejuvenated.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87CE3-1710-197F-76E8-ED1E5AAC162B}"/>
              </a:ext>
            </a:extLst>
          </p:cNvPr>
          <p:cNvSpPr txBox="1"/>
          <p:nvPr/>
        </p:nvSpPr>
        <p:spPr>
          <a:xfrm>
            <a:off x="780175" y="335559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Competition: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Whether for friendly bragging rights or for serious gains, this game could be a great form of competition. It even offers variations on the type of competition. For example, the winner could be determined by time taken, number of moves made, or a combination of the two.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E860D-CB66-8C51-4C88-C2B66B6CF01A}"/>
              </a:ext>
            </a:extLst>
          </p:cNvPr>
          <p:cNvSpPr txBox="1"/>
          <p:nvPr/>
        </p:nvSpPr>
        <p:spPr>
          <a:xfrm>
            <a:off x="780174" y="4991449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Leisure: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You may be a puzzle-loving teen, a parent winding down from a busy day, or a retiree looking to pass the time. No matter your age or background, this versatile game can be a great source of healthy entertainment for you.</a:t>
            </a:r>
          </a:p>
        </p:txBody>
      </p:sp>
    </p:spTree>
    <p:extLst>
      <p:ext uri="{BB962C8B-B14F-4D97-AF65-F5344CB8AC3E}">
        <p14:creationId xmlns:p14="http://schemas.microsoft.com/office/powerpoint/2010/main" val="351475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0" y="2088859"/>
            <a:ext cx="377505" cy="3775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1" y="2088858"/>
            <a:ext cx="8531604" cy="271803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EDCAB-0013-E8C2-9547-160B7B8900EC}"/>
              </a:ext>
            </a:extLst>
          </p:cNvPr>
          <p:cNvSpPr txBox="1"/>
          <p:nvPr/>
        </p:nvSpPr>
        <p:spPr>
          <a:xfrm>
            <a:off x="994096" y="2238312"/>
            <a:ext cx="8372213" cy="24191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Our Fifteen Puzzle is a web-based puzzle game utilizing HTML, </a:t>
            </a:r>
            <a:r>
              <a:rPr lang="en-US" sz="2400" dirty="0" err="1"/>
              <a:t>Javascript</a:t>
            </a:r>
            <a:r>
              <a:rPr lang="en-US" sz="2400" dirty="0"/>
              <a:t>, and CSS. Its features include random backgrounds, a resizable board, a timer, a move counter, and music/celebration. Just a few of its many applications include being used a school game for children, being played competitively, or being played for leisure.</a:t>
            </a:r>
          </a:p>
        </p:txBody>
      </p:sp>
    </p:spTree>
    <p:extLst>
      <p:ext uri="{BB962C8B-B14F-4D97-AF65-F5344CB8AC3E}">
        <p14:creationId xmlns:p14="http://schemas.microsoft.com/office/powerpoint/2010/main" val="55628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THE DEVOPS METHODOLOGY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organizational tool</a:t>
            </a:r>
          </a:p>
          <a:p>
            <a:r>
              <a:rPr lang="en-US" dirty="0"/>
              <a:t>Allows for a common space for team to communicate and hold each other accountable</a:t>
            </a:r>
          </a:p>
          <a:p>
            <a:r>
              <a:rPr lang="en-US" dirty="0"/>
              <a:t>Promotes efficient project planning</a:t>
            </a:r>
          </a:p>
          <a:p>
            <a:pPr lvl="1"/>
            <a:r>
              <a:rPr lang="en-US" dirty="0"/>
              <a:t>Process is streamlined for efficient delivery</a:t>
            </a:r>
          </a:p>
          <a:p>
            <a:r>
              <a:rPr lang="en-US" dirty="0"/>
              <a:t>Keeps the team up-to-date on the progress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693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iphy360p">
            <a:hlinkClick r:id="" action="ppaction://media"/>
            <a:extLst>
              <a:ext uri="{FF2B5EF4-FFF2-40B4-BE49-F238E27FC236}">
                <a16:creationId xmlns:a16="http://schemas.microsoft.com/office/drawing/2014/main" id="{A304B8C1-7574-B671-0CB0-26EBC96986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205592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51B60B-AEF0-998F-96C4-40743D12CEF5}"/>
              </a:ext>
            </a:extLst>
          </p:cNvPr>
          <p:cNvSpPr/>
          <p:nvPr/>
        </p:nvSpPr>
        <p:spPr>
          <a:xfrm>
            <a:off x="0" y="0"/>
            <a:ext cx="12205592" cy="6858000"/>
          </a:xfrm>
          <a:custGeom>
            <a:avLst/>
            <a:gdLst/>
            <a:ahLst/>
            <a:cxnLst/>
            <a:rect l="l" t="t" r="r" b="b"/>
            <a:pathLst>
              <a:path w="12215301" h="6858000">
                <a:moveTo>
                  <a:pt x="9646021" y="3753632"/>
                </a:moveTo>
                <a:cubicBezTo>
                  <a:pt x="9734621" y="3753632"/>
                  <a:pt x="9810182" y="3784683"/>
                  <a:pt x="9872703" y="3846787"/>
                </a:cubicBezTo>
                <a:cubicBezTo>
                  <a:pt x="9935224" y="3908891"/>
                  <a:pt x="9966485" y="3984661"/>
                  <a:pt x="9966485" y="4074096"/>
                </a:cubicBezTo>
                <a:cubicBezTo>
                  <a:pt x="9966485" y="4164520"/>
                  <a:pt x="9935472" y="4240784"/>
                  <a:pt x="9873445" y="4302888"/>
                </a:cubicBezTo>
                <a:cubicBezTo>
                  <a:pt x="9811419" y="4364992"/>
                  <a:pt x="9735610" y="4396043"/>
                  <a:pt x="9646021" y="4396043"/>
                </a:cubicBezTo>
                <a:cubicBezTo>
                  <a:pt x="9545597" y="4396043"/>
                  <a:pt x="9463882" y="4358280"/>
                  <a:pt x="9400874" y="4282754"/>
                </a:cubicBezTo>
                <a:cubicBezTo>
                  <a:pt x="9349673" y="4222142"/>
                  <a:pt x="9324073" y="4152589"/>
                  <a:pt x="9324073" y="4074096"/>
                </a:cubicBezTo>
                <a:cubicBezTo>
                  <a:pt x="9324073" y="3996591"/>
                  <a:pt x="9349673" y="3927533"/>
                  <a:pt x="9400874" y="3866921"/>
                </a:cubicBezTo>
                <a:cubicBezTo>
                  <a:pt x="9463882" y="3791395"/>
                  <a:pt x="9545597" y="3753632"/>
                  <a:pt x="9646021" y="3753632"/>
                </a:cubicBezTo>
                <a:close/>
                <a:moveTo>
                  <a:pt x="12201709" y="3385691"/>
                </a:moveTo>
                <a:lnTo>
                  <a:pt x="12215301" y="3385691"/>
                </a:lnTo>
                <a:lnTo>
                  <a:pt x="12215301" y="4259549"/>
                </a:lnTo>
                <a:cubicBezTo>
                  <a:pt x="12215301" y="4291571"/>
                  <a:pt x="12213408" y="4322248"/>
                  <a:pt x="12209621" y="4351581"/>
                </a:cubicBezTo>
                <a:lnTo>
                  <a:pt x="12201709" y="4390573"/>
                </a:lnTo>
                <a:close/>
                <a:moveTo>
                  <a:pt x="6857549" y="3385691"/>
                </a:moveTo>
                <a:lnTo>
                  <a:pt x="7522216" y="4574079"/>
                </a:lnTo>
                <a:lnTo>
                  <a:pt x="7054872" y="5450905"/>
                </a:lnTo>
                <a:lnTo>
                  <a:pt x="7600848" y="5450905"/>
                </a:lnTo>
                <a:lnTo>
                  <a:pt x="8706153" y="3385691"/>
                </a:lnTo>
                <a:lnTo>
                  <a:pt x="8148308" y="3385691"/>
                </a:lnTo>
                <a:lnTo>
                  <a:pt x="7790753" y="4091899"/>
                </a:lnTo>
                <a:lnTo>
                  <a:pt x="7422813" y="3385691"/>
                </a:lnTo>
                <a:close/>
                <a:moveTo>
                  <a:pt x="9660857" y="3335248"/>
                </a:moveTo>
                <a:cubicBezTo>
                  <a:pt x="9377978" y="3335248"/>
                  <a:pt x="9159885" y="3418826"/>
                  <a:pt x="9006576" y="3585981"/>
                </a:cubicBezTo>
                <a:cubicBezTo>
                  <a:pt x="8879973" y="3724453"/>
                  <a:pt x="8816671" y="3883202"/>
                  <a:pt x="8816671" y="4062227"/>
                </a:cubicBezTo>
                <a:cubicBezTo>
                  <a:pt x="8816671" y="4261033"/>
                  <a:pt x="8879479" y="4428683"/>
                  <a:pt x="9005093" y="4565177"/>
                </a:cubicBezTo>
                <a:cubicBezTo>
                  <a:pt x="9157412" y="4731344"/>
                  <a:pt x="9371055" y="4814427"/>
                  <a:pt x="9646021" y="4814427"/>
                </a:cubicBezTo>
                <a:cubicBezTo>
                  <a:pt x="9919998" y="4814427"/>
                  <a:pt x="10133146" y="4731344"/>
                  <a:pt x="10285465" y="4565177"/>
                </a:cubicBezTo>
                <a:cubicBezTo>
                  <a:pt x="10411079" y="4428683"/>
                  <a:pt x="10473887" y="4264989"/>
                  <a:pt x="10473887" y="4074096"/>
                </a:cubicBezTo>
                <a:cubicBezTo>
                  <a:pt x="10473887" y="3885180"/>
                  <a:pt x="10410585" y="3722475"/>
                  <a:pt x="10283982" y="3585981"/>
                </a:cubicBezTo>
                <a:cubicBezTo>
                  <a:pt x="10128695" y="3418826"/>
                  <a:pt x="9920987" y="3335248"/>
                  <a:pt x="9660857" y="3335248"/>
                </a:cubicBezTo>
                <a:close/>
                <a:moveTo>
                  <a:pt x="4120875" y="2269013"/>
                </a:moveTo>
                <a:cubicBezTo>
                  <a:pt x="4207497" y="2269013"/>
                  <a:pt x="4281327" y="2299285"/>
                  <a:pt x="4342364" y="2359828"/>
                </a:cubicBezTo>
                <a:cubicBezTo>
                  <a:pt x="4403401" y="2420371"/>
                  <a:pt x="4433920" y="2493953"/>
                  <a:pt x="4433920" y="2580576"/>
                </a:cubicBezTo>
                <a:cubicBezTo>
                  <a:pt x="4433920" y="2668187"/>
                  <a:pt x="4403649" y="2742017"/>
                  <a:pt x="4343106" y="2802066"/>
                </a:cubicBezTo>
                <a:cubicBezTo>
                  <a:pt x="4282563" y="2862114"/>
                  <a:pt x="4208486" y="2892138"/>
                  <a:pt x="4120875" y="2892138"/>
                </a:cubicBezTo>
                <a:cubicBezTo>
                  <a:pt x="4023418" y="2892138"/>
                  <a:pt x="3944176" y="2855712"/>
                  <a:pt x="3883146" y="2782860"/>
                </a:cubicBezTo>
                <a:cubicBezTo>
                  <a:pt x="3832934" y="2723808"/>
                  <a:pt x="3807829" y="2656380"/>
                  <a:pt x="3807829" y="2580576"/>
                </a:cubicBezTo>
                <a:cubicBezTo>
                  <a:pt x="3807829" y="2504772"/>
                  <a:pt x="3832934" y="2437344"/>
                  <a:pt x="3883146" y="2378292"/>
                </a:cubicBezTo>
                <a:cubicBezTo>
                  <a:pt x="3945165" y="2305439"/>
                  <a:pt x="4024408" y="2269013"/>
                  <a:pt x="4120875" y="2269013"/>
                </a:cubicBezTo>
                <a:close/>
                <a:moveTo>
                  <a:pt x="6173801" y="1862499"/>
                </a:moveTo>
                <a:cubicBezTo>
                  <a:pt x="6058249" y="1862499"/>
                  <a:pt x="5961960" y="1884259"/>
                  <a:pt x="5884935" y="1927778"/>
                </a:cubicBezTo>
                <a:cubicBezTo>
                  <a:pt x="5837520" y="1954484"/>
                  <a:pt x="5785671" y="2000476"/>
                  <a:pt x="5729385" y="2065756"/>
                </a:cubicBezTo>
                <a:lnTo>
                  <a:pt x="5729385" y="1892171"/>
                </a:lnTo>
                <a:lnTo>
                  <a:pt x="5241271" y="1892171"/>
                </a:lnTo>
                <a:lnTo>
                  <a:pt x="5241271" y="3268980"/>
                </a:lnTo>
                <a:lnTo>
                  <a:pt x="5729385" y="3268980"/>
                </a:lnTo>
                <a:lnTo>
                  <a:pt x="5729385" y="2531616"/>
                </a:lnTo>
                <a:cubicBezTo>
                  <a:pt x="5729385" y="2435180"/>
                  <a:pt x="5751995" y="2364329"/>
                  <a:pt x="5797215" y="2319063"/>
                </a:cubicBezTo>
                <a:cubicBezTo>
                  <a:pt x="5847349" y="2268882"/>
                  <a:pt x="5909275" y="2243792"/>
                  <a:pt x="5982993" y="2243792"/>
                </a:cubicBezTo>
                <a:cubicBezTo>
                  <a:pt x="6063588" y="2243792"/>
                  <a:pt x="6124038" y="2272931"/>
                  <a:pt x="6164343" y="2331210"/>
                </a:cubicBezTo>
                <a:cubicBezTo>
                  <a:pt x="6191868" y="2370711"/>
                  <a:pt x="6205630" y="2451199"/>
                  <a:pt x="6205630" y="2572671"/>
                </a:cubicBezTo>
                <a:lnTo>
                  <a:pt x="6205630" y="3268980"/>
                </a:lnTo>
                <a:lnTo>
                  <a:pt x="6693745" y="3268980"/>
                </a:lnTo>
                <a:lnTo>
                  <a:pt x="6693745" y="2392155"/>
                </a:lnTo>
                <a:cubicBezTo>
                  <a:pt x="6693745" y="2210163"/>
                  <a:pt x="6640914" y="2073669"/>
                  <a:pt x="6535251" y="1982673"/>
                </a:cubicBezTo>
                <a:cubicBezTo>
                  <a:pt x="6442416" y="1902557"/>
                  <a:pt x="6321933" y="1862499"/>
                  <a:pt x="6173801" y="1862499"/>
                </a:cubicBezTo>
                <a:close/>
                <a:moveTo>
                  <a:pt x="3990894" y="1849146"/>
                </a:moveTo>
                <a:cubicBezTo>
                  <a:pt x="3822966" y="1849146"/>
                  <a:pt x="3674302" y="1904975"/>
                  <a:pt x="3544901" y="2016634"/>
                </a:cubicBezTo>
                <a:cubicBezTo>
                  <a:pt x="3381918" y="2156930"/>
                  <a:pt x="3300427" y="2344663"/>
                  <a:pt x="3300427" y="2579834"/>
                </a:cubicBezTo>
                <a:cubicBezTo>
                  <a:pt x="3300427" y="2811049"/>
                  <a:pt x="3379940" y="2996811"/>
                  <a:pt x="3538967" y="3137122"/>
                </a:cubicBezTo>
                <a:cubicBezTo>
                  <a:pt x="3672324" y="3254701"/>
                  <a:pt x="3824442" y="3313489"/>
                  <a:pt x="3995323" y="3313489"/>
                </a:cubicBezTo>
                <a:cubicBezTo>
                  <a:pt x="4101015" y="3313489"/>
                  <a:pt x="4195350" y="3290246"/>
                  <a:pt x="4278324" y="3243758"/>
                </a:cubicBezTo>
                <a:cubicBezTo>
                  <a:pt x="4325740" y="3217053"/>
                  <a:pt x="4372659" y="3174523"/>
                  <a:pt x="4419084" y="3116166"/>
                </a:cubicBezTo>
                <a:lnTo>
                  <a:pt x="4419084" y="3268980"/>
                </a:lnTo>
                <a:lnTo>
                  <a:pt x="4907198" y="3268980"/>
                </a:lnTo>
                <a:lnTo>
                  <a:pt x="4907198" y="1892171"/>
                </a:lnTo>
                <a:lnTo>
                  <a:pt x="4419084" y="1892171"/>
                </a:lnTo>
                <a:lnTo>
                  <a:pt x="4419084" y="2027182"/>
                </a:lnTo>
                <a:cubicBezTo>
                  <a:pt x="4366725" y="1972782"/>
                  <a:pt x="4315856" y="1933713"/>
                  <a:pt x="4266478" y="1909975"/>
                </a:cubicBezTo>
                <a:cubicBezTo>
                  <a:pt x="4180536" y="1869422"/>
                  <a:pt x="4088675" y="1849146"/>
                  <a:pt x="3990894" y="1849146"/>
                </a:cubicBezTo>
                <a:close/>
                <a:moveTo>
                  <a:pt x="0" y="1243825"/>
                </a:moveTo>
                <a:lnTo>
                  <a:pt x="9709" y="1243825"/>
                </a:lnTo>
                <a:lnTo>
                  <a:pt x="9709" y="1682979"/>
                </a:lnTo>
                <a:lnTo>
                  <a:pt x="0" y="1682979"/>
                </a:lnTo>
                <a:close/>
                <a:moveTo>
                  <a:pt x="7022446" y="1040567"/>
                </a:moveTo>
                <a:lnTo>
                  <a:pt x="7022446" y="3268980"/>
                </a:lnTo>
                <a:lnTo>
                  <a:pt x="7510560" y="3268980"/>
                </a:lnTo>
                <a:lnTo>
                  <a:pt x="7510560" y="2708168"/>
                </a:lnTo>
                <a:lnTo>
                  <a:pt x="8046151" y="3268980"/>
                </a:lnTo>
                <a:lnTo>
                  <a:pt x="8728620" y="3268980"/>
                </a:lnTo>
                <a:lnTo>
                  <a:pt x="7997191" y="2527165"/>
                </a:lnTo>
                <a:lnTo>
                  <a:pt x="8687079" y="1892171"/>
                </a:lnTo>
                <a:lnTo>
                  <a:pt x="8019445" y="1892171"/>
                </a:lnTo>
                <a:lnTo>
                  <a:pt x="7510560" y="2387704"/>
                </a:lnTo>
                <a:lnTo>
                  <a:pt x="7510560" y="1040567"/>
                </a:lnTo>
                <a:close/>
                <a:moveTo>
                  <a:pt x="1574146" y="1040567"/>
                </a:moveTo>
                <a:lnTo>
                  <a:pt x="1574146" y="3268980"/>
                </a:lnTo>
                <a:lnTo>
                  <a:pt x="2062261" y="3268980"/>
                </a:lnTo>
                <a:lnTo>
                  <a:pt x="2062261" y="2531616"/>
                </a:lnTo>
                <a:cubicBezTo>
                  <a:pt x="2062261" y="2435180"/>
                  <a:pt x="2084871" y="2363834"/>
                  <a:pt x="2130090" y="2317579"/>
                </a:cubicBezTo>
                <a:cubicBezTo>
                  <a:pt x="2179236" y="2267398"/>
                  <a:pt x="2241162" y="2242308"/>
                  <a:pt x="2315869" y="2242308"/>
                </a:cubicBezTo>
                <a:cubicBezTo>
                  <a:pt x="2396464" y="2242308"/>
                  <a:pt x="2456914" y="2271447"/>
                  <a:pt x="2497219" y="2329726"/>
                </a:cubicBezTo>
                <a:cubicBezTo>
                  <a:pt x="2524744" y="2369228"/>
                  <a:pt x="2538506" y="2450210"/>
                  <a:pt x="2538506" y="2572671"/>
                </a:cubicBezTo>
                <a:lnTo>
                  <a:pt x="2538506" y="3268980"/>
                </a:lnTo>
                <a:lnTo>
                  <a:pt x="3026621" y="3268980"/>
                </a:lnTo>
                <a:lnTo>
                  <a:pt x="3026621" y="2392155"/>
                </a:lnTo>
                <a:cubicBezTo>
                  <a:pt x="3026621" y="2210163"/>
                  <a:pt x="2973789" y="2073669"/>
                  <a:pt x="2868127" y="1982673"/>
                </a:cubicBezTo>
                <a:cubicBezTo>
                  <a:pt x="2773314" y="1901567"/>
                  <a:pt x="2652830" y="1861015"/>
                  <a:pt x="2506677" y="1861015"/>
                </a:cubicBezTo>
                <a:cubicBezTo>
                  <a:pt x="2392113" y="1861015"/>
                  <a:pt x="2295824" y="1883270"/>
                  <a:pt x="2217810" y="1927778"/>
                </a:cubicBezTo>
                <a:cubicBezTo>
                  <a:pt x="2170396" y="1954484"/>
                  <a:pt x="2118546" y="2000476"/>
                  <a:pt x="2062261" y="2065756"/>
                </a:cubicBezTo>
                <a:lnTo>
                  <a:pt x="2062261" y="1040567"/>
                </a:lnTo>
                <a:close/>
                <a:moveTo>
                  <a:pt x="9709" y="0"/>
                </a:moveTo>
                <a:lnTo>
                  <a:pt x="12201709" y="0"/>
                </a:lnTo>
                <a:lnTo>
                  <a:pt x="12201709" y="3385691"/>
                </a:lnTo>
                <a:lnTo>
                  <a:pt x="11727187" y="3385691"/>
                </a:lnTo>
                <a:lnTo>
                  <a:pt x="11727187" y="4166081"/>
                </a:lnTo>
                <a:cubicBezTo>
                  <a:pt x="11727187" y="4252131"/>
                  <a:pt x="11706539" y="4315433"/>
                  <a:pt x="11665245" y="4355985"/>
                </a:cubicBezTo>
                <a:cubicBezTo>
                  <a:pt x="11620999" y="4399505"/>
                  <a:pt x="11560047" y="4421265"/>
                  <a:pt x="11482388" y="4421265"/>
                </a:cubicBezTo>
                <a:cubicBezTo>
                  <a:pt x="11403740" y="4421265"/>
                  <a:pt x="11342293" y="4399505"/>
                  <a:pt x="11298047" y="4355985"/>
                </a:cubicBezTo>
                <a:cubicBezTo>
                  <a:pt x="11256752" y="4315433"/>
                  <a:pt x="11236105" y="4252131"/>
                  <a:pt x="11236105" y="4166081"/>
                </a:cubicBezTo>
                <a:lnTo>
                  <a:pt x="11236105" y="3385691"/>
                </a:lnTo>
                <a:lnTo>
                  <a:pt x="10747991" y="3385691"/>
                </a:lnTo>
                <a:lnTo>
                  <a:pt x="10747991" y="4259549"/>
                </a:lnTo>
                <a:cubicBezTo>
                  <a:pt x="10747991" y="4404945"/>
                  <a:pt x="10787554" y="4522152"/>
                  <a:pt x="10866681" y="4611170"/>
                </a:cubicBezTo>
                <a:cubicBezTo>
                  <a:pt x="10991307" y="4751620"/>
                  <a:pt x="11196542" y="4821845"/>
                  <a:pt x="11482388" y="4821845"/>
                </a:cubicBezTo>
                <a:cubicBezTo>
                  <a:pt x="11627784" y="4821845"/>
                  <a:pt x="11750925" y="4804536"/>
                  <a:pt x="11851811" y="4769918"/>
                </a:cubicBezTo>
                <a:cubicBezTo>
                  <a:pt x="12033556" y="4706864"/>
                  <a:pt x="12147147" y="4595407"/>
                  <a:pt x="12192583" y="4435545"/>
                </a:cubicBezTo>
                <a:lnTo>
                  <a:pt x="12201709" y="4390573"/>
                </a:lnTo>
                <a:lnTo>
                  <a:pt x="12201709" y="6858000"/>
                </a:lnTo>
                <a:lnTo>
                  <a:pt x="9709" y="6858000"/>
                </a:lnTo>
                <a:lnTo>
                  <a:pt x="9709" y="1682979"/>
                </a:lnTo>
                <a:lnTo>
                  <a:pt x="428769" y="1682979"/>
                </a:lnTo>
                <a:lnTo>
                  <a:pt x="428769" y="3268980"/>
                </a:lnTo>
                <a:lnTo>
                  <a:pt x="955458" y="3268980"/>
                </a:lnTo>
                <a:lnTo>
                  <a:pt x="955458" y="1682979"/>
                </a:lnTo>
                <a:lnTo>
                  <a:pt x="1391646" y="1682979"/>
                </a:lnTo>
                <a:lnTo>
                  <a:pt x="1391646" y="1243825"/>
                </a:lnTo>
                <a:lnTo>
                  <a:pt x="9709" y="12438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81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CC806-A15B-D7BF-DEB1-DB35367F90AD}"/>
              </a:ext>
            </a:extLst>
          </p:cNvPr>
          <p:cNvSpPr txBox="1"/>
          <p:nvPr/>
        </p:nvSpPr>
        <p:spPr>
          <a:xfrm>
            <a:off x="-844952" y="4791223"/>
            <a:ext cx="14225285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3878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E81F90-27C0-6FA6-B43D-08A1473DCD7B}"/>
              </a:ext>
            </a:extLst>
          </p:cNvPr>
          <p:cNvSpPr txBox="1"/>
          <p:nvPr/>
        </p:nvSpPr>
        <p:spPr>
          <a:xfrm>
            <a:off x="-2172182" y="1118076"/>
            <a:ext cx="1534803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F14FB-42E3-2BCB-9D90-C3F7F03537BE}"/>
              </a:ext>
            </a:extLst>
          </p:cNvPr>
          <p:cNvSpPr txBox="1"/>
          <p:nvPr/>
        </p:nvSpPr>
        <p:spPr>
          <a:xfrm>
            <a:off x="-1752407" y="3105506"/>
            <a:ext cx="1450848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88801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7ADBA6-4138-303F-8AA6-E6068F7B8E2F}"/>
              </a:ext>
            </a:extLst>
          </p:cNvPr>
          <p:cNvSpPr txBox="1"/>
          <p:nvPr/>
        </p:nvSpPr>
        <p:spPr>
          <a:xfrm>
            <a:off x="-8915400" y="-125819"/>
            <a:ext cx="1443228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21423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0AC1E-3D99-378E-8DEC-9D91D6E4ED44}"/>
              </a:ext>
            </a:extLst>
          </p:cNvPr>
          <p:cNvSpPr txBox="1"/>
          <p:nvPr/>
        </p:nvSpPr>
        <p:spPr>
          <a:xfrm>
            <a:off x="960120" y="4457343"/>
            <a:ext cx="1479804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65183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E81F90-27C0-6FA6-B43D-08A1473DCD7B}"/>
              </a:ext>
            </a:extLst>
          </p:cNvPr>
          <p:cNvSpPr txBox="1"/>
          <p:nvPr/>
        </p:nvSpPr>
        <p:spPr>
          <a:xfrm>
            <a:off x="-2736062" y="151508"/>
            <a:ext cx="1534803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F14FB-42E3-2BCB-9D90-C3F7F03537BE}"/>
              </a:ext>
            </a:extLst>
          </p:cNvPr>
          <p:cNvSpPr txBox="1"/>
          <p:nvPr/>
        </p:nvSpPr>
        <p:spPr>
          <a:xfrm>
            <a:off x="-2316480" y="1508939"/>
            <a:ext cx="145084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60000"/>
                    <a:lumOff val="4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8570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FF380E-7AB4-3288-AC45-BE0DB7B54587}"/>
              </a:ext>
            </a:extLst>
          </p:cNvPr>
          <p:cNvSpPr txBox="1"/>
          <p:nvPr/>
        </p:nvSpPr>
        <p:spPr>
          <a:xfrm>
            <a:off x="2834640" y="1651590"/>
            <a:ext cx="1437132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68852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1702</TotalTime>
  <Words>1181</Words>
  <Application>Microsoft Office PowerPoint</Application>
  <PresentationFormat>Widescreen</PresentationFormat>
  <Paragraphs>101</Paragraphs>
  <Slides>38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Aharoni</vt:lpstr>
      <vt:lpstr>Arial</vt:lpstr>
      <vt:lpstr>Calibri</vt:lpstr>
      <vt:lpstr>Calibri Light</vt:lpstr>
      <vt:lpstr>Century Gothic</vt:lpstr>
      <vt:lpstr>Wingdings 3</vt:lpstr>
      <vt:lpstr>Office Theme</vt:lpstr>
      <vt:lpstr>Ion</vt:lpstr>
      <vt:lpstr>The Fifteen Puzzle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Sliding Puzzle Game</vt:lpstr>
      <vt:lpstr>OVERVIEW</vt:lpstr>
      <vt:lpstr>Key Features</vt:lpstr>
      <vt:lpstr>Key Features</vt:lpstr>
      <vt:lpstr>Key Features</vt:lpstr>
      <vt:lpstr>Key Features</vt:lpstr>
      <vt:lpstr>Key Features</vt:lpstr>
      <vt:lpstr>Key Features</vt:lpstr>
      <vt:lpstr>CODE SNIPPETS – BACKGROUND</vt:lpstr>
      <vt:lpstr>CODE SNIPPETS – MOVING A PIECE</vt:lpstr>
      <vt:lpstr>CODE SNIPPETS – MOVING A PIECE, cont’d</vt:lpstr>
      <vt:lpstr>CODE SNIPPETS - SHUFFLE</vt:lpstr>
      <vt:lpstr>CODE SNIPPETS – RESIZING BOARD</vt:lpstr>
      <vt:lpstr>CODE SNIPPETS - STATS</vt:lpstr>
      <vt:lpstr>CODE SNIPPETS - AUDIO</vt:lpstr>
      <vt:lpstr>CODE SNIPPETS - WINNING</vt:lpstr>
      <vt:lpstr>DEMO</vt:lpstr>
      <vt:lpstr>Demo Run</vt:lpstr>
      <vt:lpstr>Future Applications</vt:lpstr>
      <vt:lpstr>Future Applications</vt:lpstr>
      <vt:lpstr>Future Applications</vt:lpstr>
      <vt:lpstr>Future Applications</vt:lpstr>
      <vt:lpstr>Summary</vt:lpstr>
      <vt:lpstr>Summary</vt:lpstr>
      <vt:lpstr>THE DEVOPS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 Ganapathi</dc:creator>
  <cp:lastModifiedBy>Alexander Quang Nguyen</cp:lastModifiedBy>
  <cp:revision>18</cp:revision>
  <dcterms:created xsi:type="dcterms:W3CDTF">2023-07-21T07:59:43Z</dcterms:created>
  <dcterms:modified xsi:type="dcterms:W3CDTF">2023-11-30T22:03:37Z</dcterms:modified>
</cp:coreProperties>
</file>