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9" r:id="rId2"/>
  </p:sldMasterIdLst>
  <p:sldIdLst>
    <p:sldId id="314" r:id="rId3"/>
    <p:sldId id="27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7" r:id="rId12"/>
    <p:sldId id="264" r:id="rId13"/>
    <p:sldId id="294" r:id="rId14"/>
    <p:sldId id="293" r:id="rId15"/>
    <p:sldId id="291" r:id="rId16"/>
    <p:sldId id="297" r:id="rId17"/>
    <p:sldId id="299" r:id="rId18"/>
    <p:sldId id="300" r:id="rId19"/>
    <p:sldId id="301" r:id="rId20"/>
    <p:sldId id="315" r:id="rId21"/>
    <p:sldId id="317" r:id="rId22"/>
    <p:sldId id="304" r:id="rId23"/>
    <p:sldId id="318" r:id="rId24"/>
    <p:sldId id="298" r:id="rId25"/>
    <p:sldId id="295" r:id="rId26"/>
    <p:sldId id="296" r:id="rId27"/>
    <p:sldId id="310" r:id="rId28"/>
    <p:sldId id="311" r:id="rId29"/>
    <p:sldId id="313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9DB"/>
    <a:srgbClr val="E76F51"/>
    <a:srgbClr val="6A5A88"/>
    <a:srgbClr val="457B9D"/>
    <a:srgbClr val="F4A261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3E334-CD21-4BE9-8E05-BCF55454442C}" v="8" dt="2023-12-10T05:50:1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9568" autoAdjust="0"/>
  </p:normalViewPr>
  <p:slideViewPr>
    <p:cSldViewPr snapToGrid="0">
      <p:cViewPr varScale="1">
        <p:scale>
          <a:sx n="61" d="100"/>
          <a:sy n="61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Lopez" userId="e4ceb43a15ca7c37" providerId="LiveId" clId="{AD43E334-CD21-4BE9-8E05-BCF55454442C}"/>
    <pc:docChg chg="undo redo custSel delSld modSld sldOrd modMainMaster">
      <pc:chgData name="Jamie Lopez" userId="e4ceb43a15ca7c37" providerId="LiveId" clId="{AD43E334-CD21-4BE9-8E05-BCF55454442C}" dt="2023-12-10T06:17:32.620" v="680" actId="478"/>
      <pc:docMkLst>
        <pc:docMk/>
      </pc:docMkLst>
      <pc:sldChg chg="delSp modSp mod">
        <pc:chgData name="Jamie Lopez" userId="e4ceb43a15ca7c37" providerId="LiveId" clId="{AD43E334-CD21-4BE9-8E05-BCF55454442C}" dt="2023-12-10T05:35:21.389" v="77" actId="478"/>
        <pc:sldMkLst>
          <pc:docMk/>
          <pc:sldMk cId="2128536031" sldId="291"/>
        </pc:sldMkLst>
        <pc:spChg chg="mod">
          <ac:chgData name="Jamie Lopez" userId="e4ceb43a15ca7c37" providerId="LiveId" clId="{AD43E334-CD21-4BE9-8E05-BCF55454442C}" dt="2023-12-10T05:35:15.660" v="76" actId="20577"/>
          <ac:spMkLst>
            <pc:docMk/>
            <pc:sldMk cId="2128536031" sldId="291"/>
            <ac:spMk id="14" creationId="{00000000-0000-0000-0000-000000000000}"/>
          </ac:spMkLst>
        </pc:spChg>
        <pc:picChg chg="del">
          <ac:chgData name="Jamie Lopez" userId="e4ceb43a15ca7c37" providerId="LiveId" clId="{AD43E334-CD21-4BE9-8E05-BCF55454442C}" dt="2023-12-10T05:35:21.389" v="77" actId="478"/>
          <ac:picMkLst>
            <pc:docMk/>
            <pc:sldMk cId="2128536031" sldId="291"/>
            <ac:picMk id="5" creationId="{64BE4E66-4E5D-260F-142A-A0FFEEC69B72}"/>
          </ac:picMkLst>
        </pc:picChg>
      </pc:sldChg>
      <pc:sldChg chg="modSp">
        <pc:chgData name="Jamie Lopez" userId="e4ceb43a15ca7c37" providerId="LiveId" clId="{AD43E334-CD21-4BE9-8E05-BCF55454442C}" dt="2023-12-10T05:30:09.234" v="28"/>
        <pc:sldMkLst>
          <pc:docMk/>
          <pc:sldMk cId="4135151317" sldId="293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135151317" sldId="293"/>
            <ac:spMk id="2" creationId="{00000000-0000-0000-0000-000000000000}"/>
          </ac:spMkLst>
        </pc:spChg>
      </pc:sldChg>
      <pc:sldChg chg="modSp mod">
        <pc:chgData name="Jamie Lopez" userId="e4ceb43a15ca7c37" providerId="LiveId" clId="{AD43E334-CD21-4BE9-8E05-BCF55454442C}" dt="2023-12-10T06:03:48.087" v="352" actId="20577"/>
        <pc:sldMkLst>
          <pc:docMk/>
          <pc:sldMk cId="1797304117" sldId="295"/>
        </pc:sldMkLst>
        <pc:spChg chg="mod">
          <ac:chgData name="Jamie Lopez" userId="e4ceb43a15ca7c37" providerId="LiveId" clId="{AD43E334-CD21-4BE9-8E05-BCF55454442C}" dt="2023-12-10T06:03:48.087" v="352" actId="20577"/>
          <ac:spMkLst>
            <pc:docMk/>
            <pc:sldMk cId="1797304117" sldId="295"/>
            <ac:spMk id="6" creationId="{00000000-0000-0000-0000-000000000000}"/>
          </ac:spMkLst>
        </pc:spChg>
      </pc:sldChg>
      <pc:sldChg chg="delSp modSp mod delAnim">
        <pc:chgData name="Jamie Lopez" userId="e4ceb43a15ca7c37" providerId="LiveId" clId="{AD43E334-CD21-4BE9-8E05-BCF55454442C}" dt="2023-12-10T06:03:54.462" v="353" actId="478"/>
        <pc:sldMkLst>
          <pc:docMk/>
          <pc:sldMk cId="3625593261" sldId="29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625593261" sldId="296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3:54.462" v="353" actId="478"/>
          <ac:picMkLst>
            <pc:docMk/>
            <pc:sldMk cId="3625593261" sldId="296"/>
            <ac:picMk id="3" creationId="{86B4B71E-D359-F082-E827-01D08BBD9660}"/>
          </ac:picMkLst>
        </pc:picChg>
      </pc:sldChg>
      <pc:sldChg chg="delSp modSp mod">
        <pc:chgData name="Jamie Lopez" userId="e4ceb43a15ca7c37" providerId="LiveId" clId="{AD43E334-CD21-4BE9-8E05-BCF55454442C}" dt="2023-12-10T05:57:47.909" v="280" actId="478"/>
        <pc:sldMkLst>
          <pc:docMk/>
          <pc:sldMk cId="1671289577" sldId="297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671289577" sldId="297"/>
            <ac:spMk id="2" creationId="{00000000-0000-0000-0000-000000000000}"/>
          </ac:spMkLst>
        </pc:spChg>
        <pc:spChg chg="del">
          <ac:chgData name="Jamie Lopez" userId="e4ceb43a15ca7c37" providerId="LiveId" clId="{AD43E334-CD21-4BE9-8E05-BCF55454442C}" dt="2023-12-10T05:51:45.919" v="253" actId="478"/>
          <ac:spMkLst>
            <pc:docMk/>
            <pc:sldMk cId="1671289577" sldId="297"/>
            <ac:spMk id="6" creationId="{4FBD7696-C516-B8AA-495F-8E93FA5BCF4F}"/>
          </ac:spMkLst>
        </pc:spChg>
        <pc:spChg chg="del">
          <ac:chgData name="Jamie Lopez" userId="e4ceb43a15ca7c37" providerId="LiveId" clId="{AD43E334-CD21-4BE9-8E05-BCF55454442C}" dt="2023-12-10T05:47:59.829" v="231" actId="478"/>
          <ac:spMkLst>
            <pc:docMk/>
            <pc:sldMk cId="1671289577" sldId="297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8:04.295" v="233" actId="478"/>
          <ac:spMkLst>
            <pc:docMk/>
            <pc:sldMk cId="1671289577" sldId="297"/>
            <ac:spMk id="10" creationId="{66DAF8DC-728B-E18F-CFB6-D3669AF3C9AD}"/>
          </ac:spMkLst>
        </pc:spChg>
        <pc:spChg chg="del">
          <ac:chgData name="Jamie Lopez" userId="e4ceb43a15ca7c37" providerId="LiveId" clId="{AD43E334-CD21-4BE9-8E05-BCF55454442C}" dt="2023-12-10T05:57:47.909" v="280" actId="478"/>
          <ac:spMkLst>
            <pc:docMk/>
            <pc:sldMk cId="1671289577" sldId="297"/>
            <ac:spMk id="12" creationId="{FDDAD590-017A-5622-067B-86F04C436E56}"/>
          </ac:spMkLst>
        </pc:spChg>
        <pc:spChg chg="del">
          <ac:chgData name="Jamie Lopez" userId="e4ceb43a15ca7c37" providerId="LiveId" clId="{AD43E334-CD21-4BE9-8E05-BCF55454442C}" dt="2023-12-10T05:48:01.616" v="232" actId="478"/>
          <ac:spMkLst>
            <pc:docMk/>
            <pc:sldMk cId="1671289577" sldId="297"/>
            <ac:spMk id="14" creationId="{0CCEE535-1AC9-95EB-E3CC-AB135A2B3212}"/>
          </ac:spMkLst>
        </pc:spChg>
        <pc:spChg chg="mod">
          <ac:chgData name="Jamie Lopez" userId="e4ceb43a15ca7c37" providerId="LiveId" clId="{AD43E334-CD21-4BE9-8E05-BCF55454442C}" dt="2023-12-10T05:52:48.841" v="260" actId="1036"/>
          <ac:spMkLst>
            <pc:docMk/>
            <pc:sldMk cId="1671289577" sldId="297"/>
            <ac:spMk id="15" creationId="{3C5E1EBC-285A-AD0E-B2F6-D6A861C2D170}"/>
          </ac:spMkLst>
        </pc:spChg>
        <pc:spChg chg="mod">
          <ac:chgData name="Jamie Lopez" userId="e4ceb43a15ca7c37" providerId="LiveId" clId="{AD43E334-CD21-4BE9-8E05-BCF55454442C}" dt="2023-12-10T05:52:07.504" v="255" actId="1076"/>
          <ac:spMkLst>
            <pc:docMk/>
            <pc:sldMk cId="1671289577" sldId="297"/>
            <ac:spMk id="16" creationId="{28760243-42B0-DC5D-ED3A-E0BFA4D7269B}"/>
          </ac:spMkLst>
        </pc:spChg>
        <pc:picChg chg="del">
          <ac:chgData name="Jamie Lopez" userId="e4ceb43a15ca7c37" providerId="LiveId" clId="{AD43E334-CD21-4BE9-8E05-BCF55454442C}" dt="2023-12-10T05:47:56.979" v="230" actId="478"/>
          <ac:picMkLst>
            <pc:docMk/>
            <pc:sldMk cId="1671289577" sldId="297"/>
            <ac:picMk id="13" creationId="{4965CE78-E17C-F17F-3610-26D5C9BCB61C}"/>
          </ac:picMkLst>
        </pc:picChg>
      </pc:sldChg>
      <pc:sldChg chg="delSp modSp mod">
        <pc:chgData name="Jamie Lopez" userId="e4ceb43a15ca7c37" providerId="LiveId" clId="{AD43E334-CD21-4BE9-8E05-BCF55454442C}" dt="2023-12-10T06:02:39.684" v="348" actId="478"/>
        <pc:sldMkLst>
          <pc:docMk/>
          <pc:sldMk cId="3561039376" sldId="298"/>
        </pc:sldMkLst>
        <pc:spChg chg="mod">
          <ac:chgData name="Jamie Lopez" userId="e4ceb43a15ca7c37" providerId="LiveId" clId="{AD43E334-CD21-4BE9-8E05-BCF55454442C}" dt="2023-12-10T06:02:37.822" v="347" actId="20577"/>
          <ac:spMkLst>
            <pc:docMk/>
            <pc:sldMk cId="3561039376" sldId="298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2:39.684" v="348" actId="478"/>
          <ac:picMkLst>
            <pc:docMk/>
            <pc:sldMk cId="3561039376" sldId="298"/>
            <ac:picMk id="5" creationId="{B4E74DF6-4E18-A771-F9B1-84DA8ABCED8B}"/>
          </ac:picMkLst>
        </pc:picChg>
      </pc:sldChg>
      <pc:sldChg chg="delSp modSp mod">
        <pc:chgData name="Jamie Lopez" userId="e4ceb43a15ca7c37" providerId="LiveId" clId="{AD43E334-CD21-4BE9-8E05-BCF55454442C}" dt="2023-12-10T05:49:12.351" v="240" actId="478"/>
        <pc:sldMkLst>
          <pc:docMk/>
          <pc:sldMk cId="1262832728" sldId="299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262832728" sldId="299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48:33.751" v="235" actId="14100"/>
          <ac:spMkLst>
            <pc:docMk/>
            <pc:sldMk cId="1262832728" sldId="299"/>
            <ac:spMk id="3" creationId="{507AFB02-458D-C2E8-A71F-33F1526916F6}"/>
          </ac:spMkLst>
        </pc:spChg>
        <pc:spChg chg="mod">
          <ac:chgData name="Jamie Lopez" userId="e4ceb43a15ca7c37" providerId="LiveId" clId="{AD43E334-CD21-4BE9-8E05-BCF55454442C}" dt="2023-12-10T05:48:29.496" v="234" actId="255"/>
          <ac:spMkLst>
            <pc:docMk/>
            <pc:sldMk cId="1262832728" sldId="299"/>
            <ac:spMk id="4" creationId="{F6226B87-E179-D1C4-EC07-DE912C275684}"/>
          </ac:spMkLst>
        </pc:spChg>
        <pc:spChg chg="mod">
          <ac:chgData name="Jamie Lopez" userId="e4ceb43a15ca7c37" providerId="LiveId" clId="{AD43E334-CD21-4BE9-8E05-BCF55454442C}" dt="2023-12-10T05:48:55.995" v="237" actId="1076"/>
          <ac:spMkLst>
            <pc:docMk/>
            <pc:sldMk cId="1262832728" sldId="299"/>
            <ac:spMk id="5" creationId="{8F4819E8-466A-303A-A872-8185752C680F}"/>
          </ac:spMkLst>
        </pc:spChg>
        <pc:spChg chg="del">
          <ac:chgData name="Jamie Lopez" userId="e4ceb43a15ca7c37" providerId="LiveId" clId="{AD43E334-CD21-4BE9-8E05-BCF55454442C}" dt="2023-12-10T05:49:00.661" v="238" actId="478"/>
          <ac:spMkLst>
            <pc:docMk/>
            <pc:sldMk cId="1262832728" sldId="299"/>
            <ac:spMk id="6" creationId="{4FBD7696-C516-B8AA-495F-8E93FA5BCF4F}"/>
          </ac:spMkLst>
        </pc:spChg>
        <pc:spChg chg="mod">
          <ac:chgData name="Jamie Lopez" userId="e4ceb43a15ca7c37" providerId="LiveId" clId="{AD43E334-CD21-4BE9-8E05-BCF55454442C}" dt="2023-12-10T05:49:05.350" v="239" actId="1076"/>
          <ac:spMkLst>
            <pc:docMk/>
            <pc:sldMk cId="1262832728" sldId="299"/>
            <ac:spMk id="7" creationId="{7FB6AF49-C71B-33A5-70C5-FE60D2C90507}"/>
          </ac:spMkLst>
        </pc:spChg>
        <pc:spChg chg="del">
          <ac:chgData name="Jamie Lopez" userId="e4ceb43a15ca7c37" providerId="LiveId" clId="{AD43E334-CD21-4BE9-8E05-BCF55454442C}" dt="2023-12-10T05:47:42.184" v="227" actId="478"/>
          <ac:spMkLst>
            <pc:docMk/>
            <pc:sldMk cId="1262832728" sldId="299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47.087" v="229" actId="478"/>
          <ac:spMkLst>
            <pc:docMk/>
            <pc:sldMk cId="1262832728" sldId="299"/>
            <ac:spMk id="10" creationId="{66DAF8DC-728B-E18F-CFB6-D3669AF3C9AD}"/>
          </ac:spMkLst>
        </pc:spChg>
        <pc:spChg chg="del">
          <ac:chgData name="Jamie Lopez" userId="e4ceb43a15ca7c37" providerId="LiveId" clId="{AD43E334-CD21-4BE9-8E05-BCF55454442C}" dt="2023-12-10T05:47:44.391" v="228" actId="478"/>
          <ac:spMkLst>
            <pc:docMk/>
            <pc:sldMk cId="1262832728" sldId="299"/>
            <ac:spMk id="11" creationId="{CA5770C9-42A5-CB93-DFF1-1B965238F3B9}"/>
          </ac:spMkLst>
        </pc:spChg>
        <pc:spChg chg="del">
          <ac:chgData name="Jamie Lopez" userId="e4ceb43a15ca7c37" providerId="LiveId" clId="{AD43E334-CD21-4BE9-8E05-BCF55454442C}" dt="2023-12-10T05:49:12.351" v="240" actId="478"/>
          <ac:spMkLst>
            <pc:docMk/>
            <pc:sldMk cId="1262832728" sldId="299"/>
            <ac:spMk id="12" creationId="{FDDAD590-017A-5622-067B-86F04C436E56}"/>
          </ac:spMkLst>
        </pc:spChg>
        <pc:picChg chg="del">
          <ac:chgData name="Jamie Lopez" userId="e4ceb43a15ca7c37" providerId="LiveId" clId="{AD43E334-CD21-4BE9-8E05-BCF55454442C}" dt="2023-12-10T05:47:40.016" v="226" actId="478"/>
          <ac:picMkLst>
            <pc:docMk/>
            <pc:sldMk cId="1262832728" sldId="299"/>
            <ac:picMk id="9" creationId="{CC23897D-3C40-4D3B-35CE-07170AC6F9CF}"/>
          </ac:picMkLst>
        </pc:picChg>
      </pc:sldChg>
      <pc:sldChg chg="addSp delSp modSp mod">
        <pc:chgData name="Jamie Lopez" userId="e4ceb43a15ca7c37" providerId="LiveId" clId="{AD43E334-CD21-4BE9-8E05-BCF55454442C}" dt="2023-12-10T05:54:20.691" v="266" actId="255"/>
        <pc:sldMkLst>
          <pc:docMk/>
          <pc:sldMk cId="796758861" sldId="300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796758861" sldId="300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50:41.806" v="247" actId="1076"/>
          <ac:spMkLst>
            <pc:docMk/>
            <pc:sldMk cId="796758861" sldId="300"/>
            <ac:spMk id="3" creationId="{541F18B5-4873-ACEE-2501-A1E0B4E07EA3}"/>
          </ac:spMkLst>
        </pc:spChg>
        <pc:spChg chg="mod">
          <ac:chgData name="Jamie Lopez" userId="e4ceb43a15ca7c37" providerId="LiveId" clId="{AD43E334-CD21-4BE9-8E05-BCF55454442C}" dt="2023-12-10T05:54:16.105" v="265" actId="255"/>
          <ac:spMkLst>
            <pc:docMk/>
            <pc:sldMk cId="796758861" sldId="300"/>
            <ac:spMk id="4" creationId="{F6226B87-E179-D1C4-EC07-DE912C275684}"/>
          </ac:spMkLst>
        </pc:spChg>
        <pc:spChg chg="mod">
          <ac:chgData name="Jamie Lopez" userId="e4ceb43a15ca7c37" providerId="LiveId" clId="{AD43E334-CD21-4BE9-8E05-BCF55454442C}" dt="2023-12-10T05:54:20.691" v="266" actId="255"/>
          <ac:spMkLst>
            <pc:docMk/>
            <pc:sldMk cId="796758861" sldId="300"/>
            <ac:spMk id="6" creationId="{4FBD7696-C516-B8AA-495F-8E93FA5BCF4F}"/>
          </ac:spMkLst>
        </pc:spChg>
        <pc:spChg chg="del mod">
          <ac:chgData name="Jamie Lopez" userId="e4ceb43a15ca7c37" providerId="LiveId" clId="{AD43E334-CD21-4BE9-8E05-BCF55454442C}" dt="2023-12-10T05:47:32.736" v="224" actId="478"/>
          <ac:spMkLst>
            <pc:docMk/>
            <pc:sldMk cId="796758861" sldId="300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26.519" v="222" actId="478"/>
          <ac:spMkLst>
            <pc:docMk/>
            <pc:sldMk cId="796758861" sldId="300"/>
            <ac:spMk id="9" creationId="{6618AE94-6FA0-2258-D4FC-00ADC7B471AE}"/>
          </ac:spMkLst>
        </pc:spChg>
        <pc:spChg chg="del">
          <ac:chgData name="Jamie Lopez" userId="e4ceb43a15ca7c37" providerId="LiveId" clId="{AD43E334-CD21-4BE9-8E05-BCF55454442C}" dt="2023-12-10T05:47:35.359" v="225" actId="478"/>
          <ac:spMkLst>
            <pc:docMk/>
            <pc:sldMk cId="796758861" sldId="300"/>
            <ac:spMk id="10" creationId="{66DAF8DC-728B-E18F-CFB6-D3669AF3C9AD}"/>
          </ac:spMkLst>
        </pc:spChg>
        <pc:spChg chg="add del mod">
          <ac:chgData name="Jamie Lopez" userId="e4ceb43a15ca7c37" providerId="LiveId" clId="{AD43E334-CD21-4BE9-8E05-BCF55454442C}" dt="2023-12-10T05:50:01.340" v="244" actId="478"/>
          <ac:spMkLst>
            <pc:docMk/>
            <pc:sldMk cId="796758861" sldId="300"/>
            <ac:spMk id="11" creationId="{7E166941-CA23-8795-1C9C-4CCFD70D4542}"/>
          </ac:spMkLst>
        </pc:spChg>
        <pc:spChg chg="del">
          <ac:chgData name="Jamie Lopez" userId="e4ceb43a15ca7c37" providerId="LiveId" clId="{AD43E334-CD21-4BE9-8E05-BCF55454442C}" dt="2023-12-10T05:51:03.633" v="251" actId="478"/>
          <ac:spMkLst>
            <pc:docMk/>
            <pc:sldMk cId="796758861" sldId="300"/>
            <ac:spMk id="12" creationId="{FDDAD590-017A-5622-067B-86F04C436E56}"/>
          </ac:spMkLst>
        </pc:spChg>
        <pc:spChg chg="add del mod">
          <ac:chgData name="Jamie Lopez" userId="e4ceb43a15ca7c37" providerId="LiveId" clId="{AD43E334-CD21-4BE9-8E05-BCF55454442C}" dt="2023-12-10T05:50:56.147" v="249" actId="478"/>
          <ac:spMkLst>
            <pc:docMk/>
            <pc:sldMk cId="796758861" sldId="300"/>
            <ac:spMk id="13" creationId="{B3E35C58-9A9B-965C-BAEF-F25E772B671E}"/>
          </ac:spMkLst>
        </pc:spChg>
        <pc:picChg chg="mod">
          <ac:chgData name="Jamie Lopez" userId="e4ceb43a15ca7c37" providerId="LiveId" clId="{AD43E334-CD21-4BE9-8E05-BCF55454442C}" dt="2023-12-10T05:51:01.124" v="250" actId="1076"/>
          <ac:picMkLst>
            <pc:docMk/>
            <pc:sldMk cId="796758861" sldId="300"/>
            <ac:picMk id="5" creationId="{09059140-C78E-1F50-7D8C-F9E423CBDAA9}"/>
          </ac:picMkLst>
        </pc:picChg>
        <pc:picChg chg="del">
          <ac:chgData name="Jamie Lopez" userId="e4ceb43a15ca7c37" providerId="LiveId" clId="{AD43E334-CD21-4BE9-8E05-BCF55454442C}" dt="2023-12-10T05:47:30.447" v="223" actId="478"/>
          <ac:picMkLst>
            <pc:docMk/>
            <pc:sldMk cId="796758861" sldId="300"/>
            <ac:picMk id="7" creationId="{AE96811D-A8F3-5AE6-CA7A-11C6FFF940DF}"/>
          </ac:picMkLst>
        </pc:picChg>
      </pc:sldChg>
      <pc:sldChg chg="delSp modSp mod">
        <pc:chgData name="Jamie Lopez" userId="e4ceb43a15ca7c37" providerId="LiveId" clId="{AD43E334-CD21-4BE9-8E05-BCF55454442C}" dt="2023-12-10T05:54:42.136" v="269" actId="255"/>
        <pc:sldMkLst>
          <pc:docMk/>
          <pc:sldMk cId="3821134614" sldId="301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821134614" sldId="301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53:54.551" v="263" actId="1076"/>
          <ac:spMkLst>
            <pc:docMk/>
            <pc:sldMk cId="3821134614" sldId="301"/>
            <ac:spMk id="3" creationId="{2C760BED-1DAB-5B9C-01C4-A583F2431A24}"/>
          </ac:spMkLst>
        </pc:spChg>
        <pc:spChg chg="mod">
          <ac:chgData name="Jamie Lopez" userId="e4ceb43a15ca7c37" providerId="LiveId" clId="{AD43E334-CD21-4BE9-8E05-BCF55454442C}" dt="2023-12-10T05:54:32.450" v="267" actId="255"/>
          <ac:spMkLst>
            <pc:docMk/>
            <pc:sldMk cId="3821134614" sldId="301"/>
            <ac:spMk id="4" creationId="{F6226B87-E179-D1C4-EC07-DE912C275684}"/>
          </ac:spMkLst>
        </pc:spChg>
        <pc:spChg chg="del">
          <ac:chgData name="Jamie Lopez" userId="e4ceb43a15ca7c37" providerId="LiveId" clId="{AD43E334-CD21-4BE9-8E05-BCF55454442C}" dt="2023-12-10T05:47:09.106" v="218" actId="478"/>
          <ac:spMkLst>
            <pc:docMk/>
            <pc:sldMk cId="3821134614" sldId="301"/>
            <ac:spMk id="5" creationId="{D639AFC2-034A-A6E4-331E-ED08496CAD61}"/>
          </ac:spMkLst>
        </pc:spChg>
        <pc:spChg chg="mod">
          <ac:chgData name="Jamie Lopez" userId="e4ceb43a15ca7c37" providerId="LiveId" clId="{AD43E334-CD21-4BE9-8E05-BCF55454442C}" dt="2023-12-10T05:54:37.455" v="268" actId="255"/>
          <ac:spMkLst>
            <pc:docMk/>
            <pc:sldMk cId="3821134614" sldId="301"/>
            <ac:spMk id="6" creationId="{4FBD7696-C516-B8AA-495F-8E93FA5BCF4F}"/>
          </ac:spMkLst>
        </pc:spChg>
        <pc:spChg chg="del">
          <ac:chgData name="Jamie Lopez" userId="e4ceb43a15ca7c37" providerId="LiveId" clId="{AD43E334-CD21-4BE9-8E05-BCF55454442C}" dt="2023-12-10T05:47:15.110" v="220" actId="478"/>
          <ac:spMkLst>
            <pc:docMk/>
            <pc:sldMk cId="3821134614" sldId="301"/>
            <ac:spMk id="8" creationId="{5B0A3AC4-301F-773A-DA07-9FF64ADAF1FA}"/>
          </ac:spMkLst>
        </pc:spChg>
        <pc:spChg chg="del">
          <ac:chgData name="Jamie Lopez" userId="e4ceb43a15ca7c37" providerId="LiveId" clId="{AD43E334-CD21-4BE9-8E05-BCF55454442C}" dt="2023-12-10T05:47:18.121" v="221" actId="478"/>
          <ac:spMkLst>
            <pc:docMk/>
            <pc:sldMk cId="3821134614" sldId="301"/>
            <ac:spMk id="10" creationId="{66DAF8DC-728B-E18F-CFB6-D3669AF3C9AD}"/>
          </ac:spMkLst>
        </pc:spChg>
        <pc:spChg chg="mod">
          <ac:chgData name="Jamie Lopez" userId="e4ceb43a15ca7c37" providerId="LiveId" clId="{AD43E334-CD21-4BE9-8E05-BCF55454442C}" dt="2023-12-10T05:54:42.136" v="269" actId="255"/>
          <ac:spMkLst>
            <pc:docMk/>
            <pc:sldMk cId="3821134614" sldId="301"/>
            <ac:spMk id="12" creationId="{FDDAD590-017A-5622-067B-86F04C436E56}"/>
          </ac:spMkLst>
        </pc:spChg>
        <pc:picChg chg="del">
          <ac:chgData name="Jamie Lopez" userId="e4ceb43a15ca7c37" providerId="LiveId" clId="{AD43E334-CD21-4BE9-8E05-BCF55454442C}" dt="2023-12-10T05:47:11.208" v="219" actId="478"/>
          <ac:picMkLst>
            <pc:docMk/>
            <pc:sldMk cId="3821134614" sldId="301"/>
            <ac:picMk id="7" creationId="{1537984A-16C7-FC47-5430-6ED9951481F2}"/>
          </ac:picMkLst>
        </pc:picChg>
      </pc:sldChg>
      <pc:sldChg chg="modSp del mod">
        <pc:chgData name="Jamie Lopez" userId="e4ceb43a15ca7c37" providerId="LiveId" clId="{AD43E334-CD21-4BE9-8E05-BCF55454442C}" dt="2023-12-10T05:46:58.042" v="216" actId="2696"/>
        <pc:sldMkLst>
          <pc:docMk/>
          <pc:sldMk cId="1946468842" sldId="302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1946468842" sldId="302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5:44:33.642" v="196"/>
          <ac:spMkLst>
            <pc:docMk/>
            <pc:sldMk cId="1946468842" sldId="302"/>
            <ac:spMk id="6" creationId="{4FBD7696-C516-B8AA-495F-8E93FA5BCF4F}"/>
          </ac:spMkLst>
        </pc:spChg>
      </pc:sldChg>
      <pc:sldChg chg="modSp del">
        <pc:chgData name="Jamie Lopez" userId="e4ceb43a15ca7c37" providerId="LiveId" clId="{AD43E334-CD21-4BE9-8E05-BCF55454442C}" dt="2023-12-10T05:47:03.482" v="217" actId="2696"/>
        <pc:sldMkLst>
          <pc:docMk/>
          <pc:sldMk cId="2193873731" sldId="303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193873731" sldId="303"/>
            <ac:spMk id="2" creationId="{00000000-0000-0000-0000-000000000000}"/>
          </ac:spMkLst>
        </pc:spChg>
      </pc:sldChg>
      <pc:sldChg chg="delSp modSp mod">
        <pc:chgData name="Jamie Lopez" userId="e4ceb43a15ca7c37" providerId="LiveId" clId="{AD43E334-CD21-4BE9-8E05-BCF55454442C}" dt="2023-12-10T06:00:05.809" v="296" actId="478"/>
        <pc:sldMkLst>
          <pc:docMk/>
          <pc:sldMk cId="2423257264" sldId="304"/>
        </pc:sldMkLst>
        <pc:spChg chg="mod">
          <ac:chgData name="Jamie Lopez" userId="e4ceb43a15ca7c37" providerId="LiveId" clId="{AD43E334-CD21-4BE9-8E05-BCF55454442C}" dt="2023-12-10T06:00:00.388" v="293" actId="20577"/>
          <ac:spMkLst>
            <pc:docMk/>
            <pc:sldMk cId="2423257264" sldId="304"/>
            <ac:spMk id="2" creationId="{00000000-0000-0000-0000-000000000000}"/>
          </ac:spMkLst>
        </pc:spChg>
        <pc:picChg chg="del">
          <ac:chgData name="Jamie Lopez" userId="e4ceb43a15ca7c37" providerId="LiveId" clId="{AD43E334-CD21-4BE9-8E05-BCF55454442C}" dt="2023-12-10T06:00:02.404" v="294" actId="478"/>
          <ac:picMkLst>
            <pc:docMk/>
            <pc:sldMk cId="2423257264" sldId="304"/>
            <ac:picMk id="6" creationId="{8C0A0B2E-C09B-B772-3891-E41EC3959CAB}"/>
          </ac:picMkLst>
        </pc:picChg>
        <pc:picChg chg="del">
          <ac:chgData name="Jamie Lopez" userId="e4ceb43a15ca7c37" providerId="LiveId" clId="{AD43E334-CD21-4BE9-8E05-BCF55454442C}" dt="2023-12-10T06:00:05.809" v="296" actId="478"/>
          <ac:picMkLst>
            <pc:docMk/>
            <pc:sldMk cId="2423257264" sldId="304"/>
            <ac:picMk id="10" creationId="{8D4AF661-B9CF-EDD5-E508-8104528E02A4}"/>
          </ac:picMkLst>
        </pc:picChg>
        <pc:picChg chg="del">
          <ac:chgData name="Jamie Lopez" userId="e4ceb43a15ca7c37" providerId="LiveId" clId="{AD43E334-CD21-4BE9-8E05-BCF55454442C}" dt="2023-12-10T06:00:03.898" v="295" actId="478"/>
          <ac:picMkLst>
            <pc:docMk/>
            <pc:sldMk cId="2423257264" sldId="304"/>
            <ac:picMk id="11" creationId="{DB2C4D67-1309-17C9-E2BE-60928ACF9B06}"/>
          </ac:picMkLst>
        </pc:picChg>
      </pc:sldChg>
      <pc:sldChg chg="modSp del">
        <pc:chgData name="Jamie Lopez" userId="e4ceb43a15ca7c37" providerId="LiveId" clId="{AD43E334-CD21-4BE9-8E05-BCF55454442C}" dt="2023-12-10T06:03:09.965" v="349" actId="2696"/>
        <pc:sldMkLst>
          <pc:docMk/>
          <pc:sldMk cId="4280892707" sldId="305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280892707" sldId="305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1:40.370" v="354" actId="2696"/>
        <pc:sldMkLst>
          <pc:docMk/>
          <pc:sldMk cId="2544500211" sldId="30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544500211" sldId="306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1:55.219" v="355" actId="2696"/>
        <pc:sldMkLst>
          <pc:docMk/>
          <pc:sldMk cId="2756802036" sldId="307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756802036" sldId="307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2:04.732" v="356" actId="2696"/>
        <pc:sldMkLst>
          <pc:docMk/>
          <pc:sldMk cId="3786295670" sldId="308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786295670" sldId="308"/>
            <ac:spMk id="2" creationId="{00000000-0000-0000-0000-000000000000}"/>
          </ac:spMkLst>
        </pc:spChg>
      </pc:sldChg>
      <pc:sldChg chg="modSp del">
        <pc:chgData name="Jamie Lopez" userId="e4ceb43a15ca7c37" providerId="LiveId" clId="{AD43E334-CD21-4BE9-8E05-BCF55454442C}" dt="2023-12-10T06:12:10.886" v="357" actId="2696"/>
        <pc:sldMkLst>
          <pc:docMk/>
          <pc:sldMk cId="3514752295" sldId="309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514752295" sldId="309"/>
            <ac:spMk id="2" creationId="{00000000-0000-0000-0000-000000000000}"/>
          </ac:spMkLst>
        </pc:spChg>
      </pc:sldChg>
      <pc:sldChg chg="modSp">
        <pc:chgData name="Jamie Lopez" userId="e4ceb43a15ca7c37" providerId="LiveId" clId="{AD43E334-CD21-4BE9-8E05-BCF55454442C}" dt="2023-12-10T05:30:09.234" v="28"/>
        <pc:sldMkLst>
          <pc:docMk/>
          <pc:sldMk cId="334932193" sldId="310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334932193" sldId="310"/>
            <ac:spMk id="2" creationId="{00000000-0000-0000-0000-000000000000}"/>
          </ac:spMkLst>
        </pc:spChg>
      </pc:sldChg>
      <pc:sldChg chg="modSp mod">
        <pc:chgData name="Jamie Lopez" userId="e4ceb43a15ca7c37" providerId="LiveId" clId="{AD43E334-CD21-4BE9-8E05-BCF55454442C}" dt="2023-12-10T06:16:53.959" v="674" actId="20577"/>
        <pc:sldMkLst>
          <pc:docMk/>
          <pc:sldMk cId="556282896" sldId="311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556282896" sldId="311"/>
            <ac:spMk id="2" creationId="{00000000-0000-0000-0000-000000000000}"/>
          </ac:spMkLst>
        </pc:spChg>
        <pc:spChg chg="mod">
          <ac:chgData name="Jamie Lopez" userId="e4ceb43a15ca7c37" providerId="LiveId" clId="{AD43E334-CD21-4BE9-8E05-BCF55454442C}" dt="2023-12-10T06:16:53.959" v="674" actId="20577"/>
          <ac:spMkLst>
            <pc:docMk/>
            <pc:sldMk cId="556282896" sldId="311"/>
            <ac:spMk id="4" creationId="{E3EEDCAB-0013-E8C2-9547-160B7B8900EC}"/>
          </ac:spMkLst>
        </pc:spChg>
      </pc:sldChg>
      <pc:sldChg chg="modSp del">
        <pc:chgData name="Jamie Lopez" userId="e4ceb43a15ca7c37" providerId="LiveId" clId="{AD43E334-CD21-4BE9-8E05-BCF55454442C}" dt="2023-12-10T06:03:13.936" v="350" actId="2696"/>
        <pc:sldMkLst>
          <pc:docMk/>
          <pc:sldMk cId="2346142529" sldId="312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2346142529" sldId="312"/>
            <ac:spMk id="2" creationId="{00000000-0000-0000-0000-000000000000}"/>
          </ac:spMkLst>
        </pc:spChg>
      </pc:sldChg>
      <pc:sldChg chg="addSp delSp modSp mod">
        <pc:chgData name="Jamie Lopez" userId="e4ceb43a15ca7c37" providerId="LiveId" clId="{AD43E334-CD21-4BE9-8E05-BCF55454442C}" dt="2023-12-10T06:17:32.620" v="680" actId="478"/>
        <pc:sldMkLst>
          <pc:docMk/>
          <pc:sldMk cId="4169319032" sldId="313"/>
        </pc:sldMkLst>
        <pc:spChg chg="mod">
          <ac:chgData name="Jamie Lopez" userId="e4ceb43a15ca7c37" providerId="LiveId" clId="{AD43E334-CD21-4BE9-8E05-BCF55454442C}" dt="2023-12-10T06:17:21.339" v="679" actId="20577"/>
          <ac:spMkLst>
            <pc:docMk/>
            <pc:sldMk cId="4169319032" sldId="313"/>
            <ac:spMk id="2" creationId="{00000000-0000-0000-0000-000000000000}"/>
          </ac:spMkLst>
        </pc:spChg>
        <pc:spChg chg="add mod">
          <ac:chgData name="Jamie Lopez" userId="e4ceb43a15ca7c37" providerId="LiveId" clId="{AD43E334-CD21-4BE9-8E05-BCF55454442C}" dt="2023-12-10T06:17:32.620" v="680" actId="478"/>
          <ac:spMkLst>
            <pc:docMk/>
            <pc:sldMk cId="4169319032" sldId="313"/>
            <ac:spMk id="4" creationId="{5A7C8681-BDE6-4C95-B5E6-660CA0BA3EE0}"/>
          </ac:spMkLst>
        </pc:spChg>
        <pc:spChg chg="del mod">
          <ac:chgData name="Jamie Lopez" userId="e4ceb43a15ca7c37" providerId="LiveId" clId="{AD43E334-CD21-4BE9-8E05-BCF55454442C}" dt="2023-12-10T06:17:32.620" v="680" actId="478"/>
          <ac:spMkLst>
            <pc:docMk/>
            <pc:sldMk cId="4169319032" sldId="313"/>
            <ac:spMk id="6" creationId="{00000000-0000-0000-0000-000000000000}"/>
          </ac:spMkLst>
        </pc:spChg>
      </pc:sldChg>
      <pc:sldChg chg="addSp delSp modSp mod">
        <pc:chgData name="Jamie Lopez" userId="e4ceb43a15ca7c37" providerId="LiveId" clId="{AD43E334-CD21-4BE9-8E05-BCF55454442C}" dt="2023-12-10T05:30:09.234" v="28"/>
        <pc:sldMkLst>
          <pc:docMk/>
          <pc:sldMk cId="1439203577" sldId="314"/>
        </pc:sldMkLst>
        <pc:spChg chg="del mod">
          <ac:chgData name="Jamie Lopez" userId="e4ceb43a15ca7c37" providerId="LiveId" clId="{AD43E334-CD21-4BE9-8E05-BCF55454442C}" dt="2023-12-10T05:28:41.464" v="18" actId="478"/>
          <ac:spMkLst>
            <pc:docMk/>
            <pc:sldMk cId="1439203577" sldId="314"/>
            <ac:spMk id="2" creationId="{EC2F9336-7369-8559-D64C-C215B40616F8}"/>
          </ac:spMkLst>
        </pc:spChg>
        <pc:spChg chg="mod">
          <ac:chgData name="Jamie Lopez" userId="e4ceb43a15ca7c37" providerId="LiveId" clId="{AD43E334-CD21-4BE9-8E05-BCF55454442C}" dt="2023-12-10T05:30:09.234" v="28"/>
          <ac:spMkLst>
            <pc:docMk/>
            <pc:sldMk cId="1439203577" sldId="314"/>
            <ac:spMk id="3" creationId="{D2CC7F27-69AC-E5E9-9376-22175DEF9EBD}"/>
          </ac:spMkLst>
        </pc:spChg>
        <pc:picChg chg="add mod">
          <ac:chgData name="Jamie Lopez" userId="e4ceb43a15ca7c37" providerId="LiveId" clId="{AD43E334-CD21-4BE9-8E05-BCF55454442C}" dt="2023-12-10T05:29:11.677" v="23" actId="1076"/>
          <ac:picMkLst>
            <pc:docMk/>
            <pc:sldMk cId="1439203577" sldId="314"/>
            <ac:picMk id="5" creationId="{AE963C8F-9224-65B6-A706-5C53BBA92111}"/>
          </ac:picMkLst>
        </pc:picChg>
      </pc:sldChg>
      <pc:sldChg chg="delSp modSp mod ord">
        <pc:chgData name="Jamie Lopez" userId="e4ceb43a15ca7c37" providerId="LiveId" clId="{AD43E334-CD21-4BE9-8E05-BCF55454442C}" dt="2023-12-10T06:01:30.966" v="313"/>
        <pc:sldMkLst>
          <pc:docMk/>
          <pc:sldMk cId="4021759443" sldId="315"/>
        </pc:sldMkLst>
        <pc:spChg chg="mod">
          <ac:chgData name="Jamie Lopez" userId="e4ceb43a15ca7c37" providerId="LiveId" clId="{AD43E334-CD21-4BE9-8E05-BCF55454442C}" dt="2023-12-10T06:01:04.986" v="309" actId="20577"/>
          <ac:spMkLst>
            <pc:docMk/>
            <pc:sldMk cId="4021759443" sldId="315"/>
            <ac:spMk id="2" creationId="{1DDEB614-C7C3-A764-8E5D-D1B954471AC3}"/>
          </ac:spMkLst>
        </pc:spChg>
        <pc:picChg chg="del">
          <ac:chgData name="Jamie Lopez" userId="e4ceb43a15ca7c37" providerId="LiveId" clId="{AD43E334-CD21-4BE9-8E05-BCF55454442C}" dt="2023-12-10T06:01:17.357" v="310" actId="478"/>
          <ac:picMkLst>
            <pc:docMk/>
            <pc:sldMk cId="4021759443" sldId="315"/>
            <ac:picMk id="6" creationId="{F6F4D1E0-0E12-4A27-77FB-B9842F7C68D3}"/>
          </ac:picMkLst>
        </pc:picChg>
        <pc:picChg chg="del">
          <ac:chgData name="Jamie Lopez" userId="e4ceb43a15ca7c37" providerId="LiveId" clId="{AD43E334-CD21-4BE9-8E05-BCF55454442C}" dt="2023-12-10T06:01:18.983" v="311" actId="478"/>
          <ac:picMkLst>
            <pc:docMk/>
            <pc:sldMk cId="4021759443" sldId="315"/>
            <ac:picMk id="8" creationId="{4FE12A9F-2F9A-1FE6-7193-815B86D23588}"/>
          </ac:picMkLst>
        </pc:picChg>
      </pc:sldChg>
      <pc:sldChg chg="modSp del">
        <pc:chgData name="Jamie Lopez" userId="e4ceb43a15ca7c37" providerId="LiveId" clId="{AD43E334-CD21-4BE9-8E05-BCF55454442C}" dt="2023-12-10T06:03:18.995" v="351" actId="2696"/>
        <pc:sldMkLst>
          <pc:docMk/>
          <pc:sldMk cId="4166078899" sldId="316"/>
        </pc:sldMkLst>
        <pc:spChg chg="mod">
          <ac:chgData name="Jamie Lopez" userId="e4ceb43a15ca7c37" providerId="LiveId" clId="{AD43E334-CD21-4BE9-8E05-BCF55454442C}" dt="2023-12-10T05:30:09.234" v="28"/>
          <ac:spMkLst>
            <pc:docMk/>
            <pc:sldMk cId="4166078899" sldId="316"/>
            <ac:spMk id="2" creationId="{96B2E5BF-2786-87BE-92E7-0A59AA7E5035}"/>
          </ac:spMkLst>
        </pc:spChg>
      </pc:sldChg>
      <pc:sldChg chg="delSp modSp mod">
        <pc:chgData name="Jamie Lopez" userId="e4ceb43a15ca7c37" providerId="LiveId" clId="{AD43E334-CD21-4BE9-8E05-BCF55454442C}" dt="2023-12-10T05:58:19.656" v="281" actId="478"/>
        <pc:sldMkLst>
          <pc:docMk/>
          <pc:sldMk cId="270000293" sldId="317"/>
        </pc:sldMkLst>
        <pc:spChg chg="mod">
          <ac:chgData name="Jamie Lopez" userId="e4ceb43a15ca7c37" providerId="LiveId" clId="{AD43E334-CD21-4BE9-8E05-BCF55454442C}" dt="2023-12-10T05:54:57.746" v="279" actId="20577"/>
          <ac:spMkLst>
            <pc:docMk/>
            <pc:sldMk cId="270000293" sldId="317"/>
            <ac:spMk id="2" creationId="{EB1F037B-7051-3553-326B-6A42266D947D}"/>
          </ac:spMkLst>
        </pc:spChg>
        <pc:picChg chg="del">
          <ac:chgData name="Jamie Lopez" userId="e4ceb43a15ca7c37" providerId="LiveId" clId="{AD43E334-CD21-4BE9-8E05-BCF55454442C}" dt="2023-12-10T05:58:19.656" v="281" actId="478"/>
          <ac:picMkLst>
            <pc:docMk/>
            <pc:sldMk cId="270000293" sldId="317"/>
            <ac:picMk id="4" creationId="{07925F14-9FC9-364C-3E78-1E1CD445E716}"/>
          </ac:picMkLst>
        </pc:picChg>
      </pc:sldChg>
      <pc:sldChg chg="delSp modSp mod">
        <pc:chgData name="Jamie Lopez" userId="e4ceb43a15ca7c37" providerId="LiveId" clId="{AD43E334-CD21-4BE9-8E05-BCF55454442C}" dt="2023-12-10T06:02:13.859" v="323" actId="478"/>
        <pc:sldMkLst>
          <pc:docMk/>
          <pc:sldMk cId="874299837" sldId="318"/>
        </pc:sldMkLst>
        <pc:spChg chg="mod">
          <ac:chgData name="Jamie Lopez" userId="e4ceb43a15ca7c37" providerId="LiveId" clId="{AD43E334-CD21-4BE9-8E05-BCF55454442C}" dt="2023-12-10T06:02:06.632" v="322" actId="20577"/>
          <ac:spMkLst>
            <pc:docMk/>
            <pc:sldMk cId="874299837" sldId="318"/>
            <ac:spMk id="2" creationId="{19948050-5818-BAFF-90F8-8A257319614B}"/>
          </ac:spMkLst>
        </pc:spChg>
        <pc:picChg chg="del">
          <ac:chgData name="Jamie Lopez" userId="e4ceb43a15ca7c37" providerId="LiveId" clId="{AD43E334-CD21-4BE9-8E05-BCF55454442C}" dt="2023-12-10T06:02:13.859" v="323" actId="478"/>
          <ac:picMkLst>
            <pc:docMk/>
            <pc:sldMk cId="874299837" sldId="318"/>
            <ac:picMk id="6" creationId="{F3CF64D8-1AD8-9589-1EF8-DE908916948A}"/>
          </ac:picMkLst>
        </pc:picChg>
      </pc:sldChg>
      <pc:sldMasterChg chg="modTransition modSldLayout">
        <pc:chgData name="Jamie Lopez" userId="e4ceb43a15ca7c37" providerId="LiveId" clId="{AD43E334-CD21-4BE9-8E05-BCF55454442C}" dt="2023-12-10T05:29:21.679" v="24"/>
        <pc:sldMasterMkLst>
          <pc:docMk/>
          <pc:sldMasterMk cId="2018043112" sldId="2147483690"/>
        </pc:sldMasterMkLst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456204704" sldId="2147483691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4022917669" sldId="2147483692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89581723" sldId="2147483693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618822796" sldId="2147483694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878879815" sldId="2147483695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882174476" sldId="2147483696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937113637" sldId="2147483697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066947410" sldId="2147483698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3476809214" sldId="2147483699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432069291" sldId="2147483705"/>
          </pc:sldLayoutMkLst>
        </pc:sldLayoutChg>
        <pc:sldLayoutChg chg="modTransition">
          <pc:chgData name="Jamie Lopez" userId="e4ceb43a15ca7c37" providerId="LiveId" clId="{AD43E334-CD21-4BE9-8E05-BCF55454442C}" dt="2023-12-10T05:29:21.679" v="24"/>
          <pc:sldLayoutMkLst>
            <pc:docMk/>
            <pc:sldMasterMk cId="2018043112" sldId="2147483690"/>
            <pc:sldLayoutMk cId="2372564592" sldId="2147483706"/>
          </pc:sldLayoutMkLst>
        </pc:sldLayoutChg>
      </pc:sldMasterChg>
      <pc:sldMasterChg chg="modTransition modSldLayout">
        <pc:chgData name="Jamie Lopez" userId="e4ceb43a15ca7c37" providerId="LiveId" clId="{AD43E334-CD21-4BE9-8E05-BCF55454442C}" dt="2023-12-10T05:29:54.567" v="25"/>
        <pc:sldMasterMkLst>
          <pc:docMk/>
          <pc:sldMasterMk cId="1126422534" sldId="2147483707"/>
        </pc:sldMasterMkLst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627140176" sldId="2147483708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952744293" sldId="2147483709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35736515" sldId="2147483710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146684166" sldId="2147483711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519873440" sldId="2147483712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0989902" sldId="2147483713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9093992" sldId="2147483714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715036461" sldId="2147483715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2453902296" sldId="2147483716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4092181018" sldId="2147483717"/>
          </pc:sldLayoutMkLst>
        </pc:sldLayoutChg>
        <pc:sldLayoutChg chg="modTransition">
          <pc:chgData name="Jamie Lopez" userId="e4ceb43a15ca7c37" providerId="LiveId" clId="{AD43E334-CD21-4BE9-8E05-BCF55454442C}" dt="2023-12-10T05:29:54.567" v="25"/>
          <pc:sldLayoutMkLst>
            <pc:docMk/>
            <pc:sldMasterMk cId="1126422534" sldId="2147483707"/>
            <pc:sldLayoutMk cId="1189723029" sldId="2147483718"/>
          </pc:sldLayoutMkLst>
        </pc:sldLayoutChg>
      </pc:sldMasterChg>
      <pc:sldMasterChg chg="modTransition modSldLayout">
        <pc:chgData name="Jamie Lopez" userId="e4ceb43a15ca7c37" providerId="LiveId" clId="{AD43E334-CD21-4BE9-8E05-BCF55454442C}" dt="2023-12-10T05:30:09.234" v="28"/>
        <pc:sldMasterMkLst>
          <pc:docMk/>
          <pc:sldMasterMk cId="1106352405" sldId="2147483719"/>
        </pc:sldMasterMkLst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84060283" sldId="2147483720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2156754363" sldId="2147483721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792229767" sldId="2147483722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42540253" sldId="2147483723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588773671" sldId="2147483724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3505656381" sldId="2147483725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81128264" sldId="2147483726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3400570777" sldId="2147483727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2865785116" sldId="2147483728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900125637" sldId="2147483735"/>
          </pc:sldLayoutMkLst>
        </pc:sldLayoutChg>
        <pc:sldLayoutChg chg="modTransition">
          <pc:chgData name="Jamie Lopez" userId="e4ceb43a15ca7c37" providerId="LiveId" clId="{AD43E334-CD21-4BE9-8E05-BCF55454442C}" dt="2023-12-10T05:30:09.234" v="28"/>
          <pc:sldLayoutMkLst>
            <pc:docMk/>
            <pc:sldMasterMk cId="1106352405" sldId="2147483719"/>
            <pc:sldLayoutMk cId="102599308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3264-5831-6A0D-D20C-34FBE8BF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A767-EE08-4B04-F792-651CDE59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D225-A22E-F8DA-7F1D-2E110042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E100-E821-604A-AB59-C65C1907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67F-131A-2F7A-600C-D4599A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FDA2-FDD1-8CAC-10FF-78D02A7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C77A7-6A14-A306-BA22-52687217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920-3DFF-BD4D-6621-63C7D2D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DFD-4E7A-8893-2561-B87DB357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B763-BBC1-6D0E-DC11-E82F791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C491-E49C-A11B-187F-63312FB7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A5D9-72D9-1769-EAF1-8840AA5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644B-72C0-106C-17D2-F7FACD7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006C-37FA-E31C-D342-043381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E3C4-9505-076C-2C18-3EA57A3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540D-8435-8672-F492-59756D3C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E654-AF71-3BFA-EE26-345D52A8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02B7-63AD-A0CE-B112-C811E2F6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6916-FC55-CC08-8BD0-C06F797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C496-A8AC-3636-4E72-07DE054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8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4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751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5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7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2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DA63-4D26-3A59-461D-FCF49C8A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A521-EF59-65EB-5180-7AD3E4E9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F53-63D4-741E-D037-D328D5B0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349-3226-D11A-751C-8868A6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C24-15D8-9293-902E-E77973A8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325-88CD-B172-DCBC-07BD8F5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2644-245B-4EAC-A015-532778B4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EF14-B47E-9311-8A5C-D31DCD5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23F2-98FD-EFC5-8A57-65B663F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04E5-EBAF-22BC-2565-55179A93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29E4-D088-3AF2-E170-2EA747D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6BC-017F-1310-DB67-030D54D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E4E2-5BA8-9725-790C-7F4DE26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B7AE-F563-E1E8-835D-16910A08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91B2-DACF-C1B1-0382-3F0749E4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68FB-ED85-1BBE-DC21-F140A7B8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9E335-6984-815E-A545-F2AAD33D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BCE4-2BAA-BB89-A547-C19B1EAA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40F9-D775-BD35-74DE-F2E860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8C6-4225-FDBC-2202-BB4A523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4DFA-498D-FC23-2BE3-B3DEAC3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5094-E8EA-DB19-6233-F91609B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CFC2-F77F-7D40-76D6-795CE82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8B84-2FA1-D568-99C3-C91A00B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639C-9584-7EE8-C2CF-BEA10E5A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D79E-C3CE-6136-B706-14FB1E7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3827-F192-5C52-BD0E-432212D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03F-0045-96DC-9011-2F9423C0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72DA-9361-5079-0980-EE45F1F2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01A-0CD2-BF7A-A136-6308211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4511-5F2E-3591-E4F0-0931AD91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03C4-5383-BB42-36E0-68E5CF5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4A1-1A30-CD08-1694-AF8D837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7F92-F04D-B854-D332-4673196A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E099-EB3F-9FEC-3CBA-E12960B5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E3C5-3219-0CD0-634C-E7371B5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2828-F21A-0A35-C765-710D7CE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42E-ED00-720C-F9B3-6A6F66B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BF803-EBEC-E11A-1D2A-F99F6B9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DA39-588C-E527-3CE3-AB4CA7C5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E25-B57C-E4EE-8992-4BE3BE5F8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7630-37E9-4CAB-48F3-4F0B699F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C1DB-DC47-94A0-C25F-93E92EB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52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CC7F27-69AC-E5E9-9376-22175DEF9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13</a:t>
            </a:r>
          </a:p>
          <a:p>
            <a:r>
              <a:rPr lang="en-US" dirty="0"/>
              <a:t>Leader – alexander </a:t>
            </a:r>
            <a:r>
              <a:rPr lang="en-US" dirty="0" err="1"/>
              <a:t>nguyen</a:t>
            </a:r>
            <a:endParaRPr lang="en-US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E963C8F-9224-65B6-A706-5C53BBA9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6" y="-2380595"/>
            <a:ext cx="10418379" cy="10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B9F9-8C98-7BD4-FCB3-D5C13FE643C0}"/>
              </a:ext>
            </a:extLst>
          </p:cNvPr>
          <p:cNvSpPr txBox="1"/>
          <p:nvPr/>
        </p:nvSpPr>
        <p:spPr>
          <a:xfrm>
            <a:off x="3153052" y="2921168"/>
            <a:ext cx="588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43280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48A73-68DA-2C87-4F4D-2D813C57A5F9}"/>
              </a:ext>
            </a:extLst>
          </p:cNvPr>
          <p:cNvSpPr txBox="1"/>
          <p:nvPr/>
        </p:nvSpPr>
        <p:spPr>
          <a:xfrm>
            <a:off x="3048000" y="292116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42697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ECCA5-45DA-A6DA-2600-90645A34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5" y="349215"/>
            <a:ext cx="10807795" cy="58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Puzzle Game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0564D-D9F2-5445-6CCB-E69B20D02C55}"/>
              </a:ext>
            </a:extLst>
          </p:cNvPr>
          <p:cNvSpPr/>
          <p:nvPr/>
        </p:nvSpPr>
        <p:spPr>
          <a:xfrm>
            <a:off x="1531200" y="2432807"/>
            <a:ext cx="9146380" cy="50334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98965-478C-C0BC-6E76-C794D1CE4F16}"/>
              </a:ext>
            </a:extLst>
          </p:cNvPr>
          <p:cNvSpPr/>
          <p:nvPr/>
        </p:nvSpPr>
        <p:spPr>
          <a:xfrm>
            <a:off x="1514420" y="2432807"/>
            <a:ext cx="9146380" cy="503340"/>
          </a:xfrm>
          <a:prstGeom prst="rect">
            <a:avLst/>
          </a:prstGeom>
          <a:solidFill>
            <a:srgbClr val="00B0F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E1128-975E-4D9A-C92C-57C0475E3C6C}"/>
              </a:ext>
            </a:extLst>
          </p:cNvPr>
          <p:cNvSpPr txBox="1"/>
          <p:nvPr/>
        </p:nvSpPr>
        <p:spPr>
          <a:xfrm>
            <a:off x="4060272" y="1795244"/>
            <a:ext cx="41022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LOADING….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B00CD54-47ED-76B4-DABF-476B02962A46}"/>
              </a:ext>
            </a:extLst>
          </p:cNvPr>
          <p:cNvSpPr/>
          <p:nvPr/>
        </p:nvSpPr>
        <p:spPr>
          <a:xfrm>
            <a:off x="1523999" y="1996580"/>
            <a:ext cx="4724404" cy="436227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828804" y="2099637"/>
            <a:ext cx="4419599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We have created a startup idea with the desire to bring property buyers and property sellers into a single platform.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Our plan was to build a fully functional website that had the following functionalities: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Homepage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user signup/ login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seller dashboard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Sign-up/ Login: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The user is asked to sign-up and then login to play the game.</a:t>
            </a:r>
          </a:p>
        </p:txBody>
      </p:sp>
      <p:sp>
        <p:nvSpPr>
          <p:cNvPr id="15" name="Flowchart: Delay 2">
            <a:extLst>
              <a:ext uri="{FF2B5EF4-FFF2-40B4-BE49-F238E27FC236}">
                <a16:creationId xmlns:a16="http://schemas.microsoft.com/office/drawing/2014/main" id="{3C5E1EBC-285A-AD0E-B2F6-D6A861C2D170}"/>
              </a:ext>
            </a:extLst>
          </p:cNvPr>
          <p:cNvSpPr/>
          <p:nvPr/>
        </p:nvSpPr>
        <p:spPr>
          <a:xfrm>
            <a:off x="4481092" y="3338628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2">
            <a:extLst>
              <a:ext uri="{FF2B5EF4-FFF2-40B4-BE49-F238E27FC236}">
                <a16:creationId xmlns:a16="http://schemas.microsoft.com/office/drawing/2014/main" id="{28760243-42B0-DC5D-ED3A-E0BFA4D7269B}"/>
              </a:ext>
            </a:extLst>
          </p:cNvPr>
          <p:cNvSpPr/>
          <p:nvPr/>
        </p:nvSpPr>
        <p:spPr>
          <a:xfrm>
            <a:off x="7438236" y="500475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86F2D6-B580-FE90-C7E4-C6924EC4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0" y="1617438"/>
            <a:ext cx="476748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07AFB02-458D-C2E8-A71F-33F1526916F6}"/>
              </a:ext>
            </a:extLst>
          </p:cNvPr>
          <p:cNvSpPr/>
          <p:nvPr/>
        </p:nvSpPr>
        <p:spPr>
          <a:xfrm>
            <a:off x="570451" y="1862355"/>
            <a:ext cx="4538444" cy="1524579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13172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Registration/ Login : Handles the registration and login of all users; Prompts user to sign up as either admin/seller/buyer, if they’re a new user, and redirects them to the login page once registered.</a:t>
            </a:r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8F4819E8-466A-303A-A872-8185752C680F}"/>
              </a:ext>
            </a:extLst>
          </p:cNvPr>
          <p:cNvSpPr/>
          <p:nvPr/>
        </p:nvSpPr>
        <p:spPr>
          <a:xfrm>
            <a:off x="4472150" y="3334128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2">
            <a:extLst>
              <a:ext uri="{FF2B5EF4-FFF2-40B4-BE49-F238E27FC236}">
                <a16:creationId xmlns:a16="http://schemas.microsoft.com/office/drawing/2014/main" id="{7FB6AF49-C71B-33A5-70C5-FE60D2C90507}"/>
              </a:ext>
            </a:extLst>
          </p:cNvPr>
          <p:cNvSpPr/>
          <p:nvPr/>
        </p:nvSpPr>
        <p:spPr>
          <a:xfrm>
            <a:off x="7436838" y="500475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41F18B5-4873-ACEE-2501-A1E0B4E07EA3}"/>
              </a:ext>
            </a:extLst>
          </p:cNvPr>
          <p:cNvSpPr/>
          <p:nvPr/>
        </p:nvSpPr>
        <p:spPr>
          <a:xfrm>
            <a:off x="4474420" y="3350517"/>
            <a:ext cx="4555222" cy="1421927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487574" y="1862356"/>
            <a:ext cx="413172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Registration/ Login : Handles the registration and login of all users; Prompts user to sign up as either admin/seller/buyer, if they’re a new user, and redirects them to the login page once registered.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4474420" y="3640366"/>
            <a:ext cx="411595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Seller dashboard: lists all property details. (E.g. , location, age, # of bedrooms)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9140-C78E-1F50-7D8C-F9E423CB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947" y="5004753"/>
            <a:ext cx="514105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760BED-1DAB-5B9C-01C4-A583F2431A24}"/>
              </a:ext>
            </a:extLst>
          </p:cNvPr>
          <p:cNvSpPr/>
          <p:nvPr/>
        </p:nvSpPr>
        <p:spPr>
          <a:xfrm>
            <a:off x="7049549" y="5004753"/>
            <a:ext cx="5141053" cy="1552431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398983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Registration/ Login : Handles the registration and login of all users; Prompts user to sign up as either admin/seller/buyer, if they’re a new user, and redirects them to the login page once registered.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4493172" y="3429000"/>
            <a:ext cx="398983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Seller dashboard: lists all property details. (E.g. , location, age, # of bedrooms)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6875163" y="5503475"/>
            <a:ext cx="4491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Add property: to register/add a new property to the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3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B614-C7C3-A764-8E5D-D1B95447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CONNECT TO DB</a:t>
            </a:r>
          </a:p>
        </p:txBody>
      </p:sp>
    </p:spTree>
    <p:extLst>
      <p:ext uri="{BB962C8B-B14F-4D97-AF65-F5344CB8AC3E}">
        <p14:creationId xmlns:p14="http://schemas.microsoft.com/office/powerpoint/2010/main" val="40217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5831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37B-7051-3553-326B-6A42266D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HOMEPAGE</a:t>
            </a:r>
          </a:p>
        </p:txBody>
      </p:sp>
    </p:spTree>
    <p:extLst>
      <p:ext uri="{BB962C8B-B14F-4D97-AF65-F5344CB8AC3E}">
        <p14:creationId xmlns:p14="http://schemas.microsoft.com/office/powerpoint/2010/main" val="2700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SIGNUP/LOGIN</a:t>
            </a:r>
          </a:p>
        </p:txBody>
      </p:sp>
    </p:spTree>
    <p:extLst>
      <p:ext uri="{BB962C8B-B14F-4D97-AF65-F5344CB8AC3E}">
        <p14:creationId xmlns:p14="http://schemas.microsoft.com/office/powerpoint/2010/main" val="24232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050-5818-BAFF-90F8-8A257319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DASHBOARD</a:t>
            </a:r>
          </a:p>
        </p:txBody>
      </p:sp>
    </p:spTree>
    <p:extLst>
      <p:ext uri="{BB962C8B-B14F-4D97-AF65-F5344CB8AC3E}">
        <p14:creationId xmlns:p14="http://schemas.microsoft.com/office/powerpoint/2010/main" val="8742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ADD/EDIT/DELETE PROPERTY</a:t>
            </a:r>
          </a:p>
        </p:txBody>
      </p:sp>
    </p:spTree>
    <p:extLst>
      <p:ext uri="{BB962C8B-B14F-4D97-AF65-F5344CB8AC3E}">
        <p14:creationId xmlns:p14="http://schemas.microsoft.com/office/powerpoint/2010/main" val="35610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98001" y="1424781"/>
            <a:ext cx="5195997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</p:spTree>
    <p:extLst>
      <p:ext uri="{BB962C8B-B14F-4D97-AF65-F5344CB8AC3E}">
        <p14:creationId xmlns:p14="http://schemas.microsoft.com/office/powerpoint/2010/main" val="36255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0" y="2088859"/>
            <a:ext cx="377505" cy="3775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1" y="2088858"/>
            <a:ext cx="8531604" cy="271803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EDCAB-0013-E8C2-9547-160B7B8900EC}"/>
              </a:ext>
            </a:extLst>
          </p:cNvPr>
          <p:cNvSpPr txBox="1"/>
          <p:nvPr/>
        </p:nvSpPr>
        <p:spPr>
          <a:xfrm>
            <a:off x="994096" y="2404512"/>
            <a:ext cx="8372213" cy="2086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Our innovative startup, Property-Hub, is a company website that was built utilizing HTML, </a:t>
            </a:r>
            <a:r>
              <a:rPr lang="en-US" sz="2400" dirty="0" err="1"/>
              <a:t>Javascript</a:t>
            </a:r>
            <a:r>
              <a:rPr lang="en-US" sz="2400" dirty="0"/>
              <a:t>, PHP, and CSS. Its features include a homepage, a signup/login page, and a seller dashboard. It works to bring property buyers and property sellers under a single platform.</a:t>
            </a:r>
          </a:p>
        </p:txBody>
      </p:sp>
    </p:spTree>
    <p:extLst>
      <p:ext uri="{BB962C8B-B14F-4D97-AF65-F5344CB8AC3E}">
        <p14:creationId xmlns:p14="http://schemas.microsoft.com/office/powerpoint/2010/main" val="55628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THE SCRUM 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8681-BDE6-4C95-B5E6-660CA0BA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360p">
            <a:hlinkClick r:id="" action="ppaction://media"/>
            <a:extLst>
              <a:ext uri="{FF2B5EF4-FFF2-40B4-BE49-F238E27FC236}">
                <a16:creationId xmlns:a16="http://schemas.microsoft.com/office/drawing/2014/main" id="{A304B8C1-7574-B671-0CB0-26EBC9698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55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51B60B-AEF0-998F-96C4-40743D12CEF5}"/>
              </a:ext>
            </a:extLst>
          </p:cNvPr>
          <p:cNvSpPr/>
          <p:nvPr/>
        </p:nvSpPr>
        <p:spPr>
          <a:xfrm>
            <a:off x="0" y="0"/>
            <a:ext cx="12205592" cy="6858000"/>
          </a:xfrm>
          <a:custGeom>
            <a:avLst/>
            <a:gdLst/>
            <a:ahLst/>
            <a:cxnLst/>
            <a:rect l="l" t="t" r="r" b="b"/>
            <a:pathLst>
              <a:path w="12215301" h="6858000">
                <a:moveTo>
                  <a:pt x="9646021" y="3753632"/>
                </a:moveTo>
                <a:cubicBezTo>
                  <a:pt x="9734621" y="3753632"/>
                  <a:pt x="9810182" y="3784683"/>
                  <a:pt x="9872703" y="3846787"/>
                </a:cubicBezTo>
                <a:cubicBezTo>
                  <a:pt x="9935224" y="3908891"/>
                  <a:pt x="9966485" y="3984661"/>
                  <a:pt x="9966485" y="4074096"/>
                </a:cubicBezTo>
                <a:cubicBezTo>
                  <a:pt x="9966485" y="4164520"/>
                  <a:pt x="9935472" y="4240784"/>
                  <a:pt x="9873445" y="4302888"/>
                </a:cubicBezTo>
                <a:cubicBezTo>
                  <a:pt x="9811419" y="4364992"/>
                  <a:pt x="9735610" y="4396043"/>
                  <a:pt x="9646021" y="4396043"/>
                </a:cubicBezTo>
                <a:cubicBezTo>
                  <a:pt x="9545597" y="4396043"/>
                  <a:pt x="9463882" y="4358280"/>
                  <a:pt x="9400874" y="4282754"/>
                </a:cubicBezTo>
                <a:cubicBezTo>
                  <a:pt x="9349673" y="4222142"/>
                  <a:pt x="9324073" y="4152589"/>
                  <a:pt x="9324073" y="4074096"/>
                </a:cubicBezTo>
                <a:cubicBezTo>
                  <a:pt x="9324073" y="3996591"/>
                  <a:pt x="9349673" y="3927533"/>
                  <a:pt x="9400874" y="3866921"/>
                </a:cubicBezTo>
                <a:cubicBezTo>
                  <a:pt x="9463882" y="3791395"/>
                  <a:pt x="9545597" y="3753632"/>
                  <a:pt x="9646021" y="3753632"/>
                </a:cubicBezTo>
                <a:close/>
                <a:moveTo>
                  <a:pt x="12201709" y="3385691"/>
                </a:moveTo>
                <a:lnTo>
                  <a:pt x="12215301" y="3385691"/>
                </a:lnTo>
                <a:lnTo>
                  <a:pt x="12215301" y="4259549"/>
                </a:lnTo>
                <a:cubicBezTo>
                  <a:pt x="12215301" y="4291571"/>
                  <a:pt x="12213408" y="4322248"/>
                  <a:pt x="12209621" y="4351581"/>
                </a:cubicBezTo>
                <a:lnTo>
                  <a:pt x="12201709" y="4390573"/>
                </a:lnTo>
                <a:close/>
                <a:moveTo>
                  <a:pt x="6857549" y="3385691"/>
                </a:moveTo>
                <a:lnTo>
                  <a:pt x="7522216" y="4574079"/>
                </a:lnTo>
                <a:lnTo>
                  <a:pt x="7054872" y="5450905"/>
                </a:lnTo>
                <a:lnTo>
                  <a:pt x="7600848" y="5450905"/>
                </a:lnTo>
                <a:lnTo>
                  <a:pt x="8706153" y="3385691"/>
                </a:lnTo>
                <a:lnTo>
                  <a:pt x="8148308" y="3385691"/>
                </a:lnTo>
                <a:lnTo>
                  <a:pt x="7790753" y="4091899"/>
                </a:lnTo>
                <a:lnTo>
                  <a:pt x="7422813" y="3385691"/>
                </a:lnTo>
                <a:close/>
                <a:moveTo>
                  <a:pt x="9660857" y="3335248"/>
                </a:moveTo>
                <a:cubicBezTo>
                  <a:pt x="9377978" y="3335248"/>
                  <a:pt x="9159885" y="3418826"/>
                  <a:pt x="9006576" y="3585981"/>
                </a:cubicBezTo>
                <a:cubicBezTo>
                  <a:pt x="8879973" y="3724453"/>
                  <a:pt x="8816671" y="3883202"/>
                  <a:pt x="8816671" y="4062227"/>
                </a:cubicBezTo>
                <a:cubicBezTo>
                  <a:pt x="8816671" y="4261033"/>
                  <a:pt x="8879479" y="4428683"/>
                  <a:pt x="9005093" y="4565177"/>
                </a:cubicBezTo>
                <a:cubicBezTo>
                  <a:pt x="9157412" y="4731344"/>
                  <a:pt x="9371055" y="4814427"/>
                  <a:pt x="9646021" y="4814427"/>
                </a:cubicBezTo>
                <a:cubicBezTo>
                  <a:pt x="9919998" y="4814427"/>
                  <a:pt x="10133146" y="4731344"/>
                  <a:pt x="10285465" y="4565177"/>
                </a:cubicBezTo>
                <a:cubicBezTo>
                  <a:pt x="10411079" y="4428683"/>
                  <a:pt x="10473887" y="4264989"/>
                  <a:pt x="10473887" y="4074096"/>
                </a:cubicBezTo>
                <a:cubicBezTo>
                  <a:pt x="10473887" y="3885180"/>
                  <a:pt x="10410585" y="3722475"/>
                  <a:pt x="10283982" y="3585981"/>
                </a:cubicBezTo>
                <a:cubicBezTo>
                  <a:pt x="10128695" y="3418826"/>
                  <a:pt x="9920987" y="3335248"/>
                  <a:pt x="9660857" y="3335248"/>
                </a:cubicBezTo>
                <a:close/>
                <a:moveTo>
                  <a:pt x="4120875" y="2269013"/>
                </a:moveTo>
                <a:cubicBezTo>
                  <a:pt x="4207497" y="2269013"/>
                  <a:pt x="4281327" y="2299285"/>
                  <a:pt x="4342364" y="2359828"/>
                </a:cubicBezTo>
                <a:cubicBezTo>
                  <a:pt x="4403401" y="2420371"/>
                  <a:pt x="4433920" y="2493953"/>
                  <a:pt x="4433920" y="2580576"/>
                </a:cubicBezTo>
                <a:cubicBezTo>
                  <a:pt x="4433920" y="2668187"/>
                  <a:pt x="4403649" y="2742017"/>
                  <a:pt x="4343106" y="2802066"/>
                </a:cubicBezTo>
                <a:cubicBezTo>
                  <a:pt x="4282563" y="2862114"/>
                  <a:pt x="4208486" y="2892138"/>
                  <a:pt x="4120875" y="2892138"/>
                </a:cubicBezTo>
                <a:cubicBezTo>
                  <a:pt x="4023418" y="2892138"/>
                  <a:pt x="3944176" y="2855712"/>
                  <a:pt x="3883146" y="2782860"/>
                </a:cubicBezTo>
                <a:cubicBezTo>
                  <a:pt x="3832934" y="2723808"/>
                  <a:pt x="3807829" y="2656380"/>
                  <a:pt x="3807829" y="2580576"/>
                </a:cubicBezTo>
                <a:cubicBezTo>
                  <a:pt x="3807829" y="2504772"/>
                  <a:pt x="3832934" y="2437344"/>
                  <a:pt x="3883146" y="2378292"/>
                </a:cubicBezTo>
                <a:cubicBezTo>
                  <a:pt x="3945165" y="2305439"/>
                  <a:pt x="4024408" y="2269013"/>
                  <a:pt x="4120875" y="2269013"/>
                </a:cubicBezTo>
                <a:close/>
                <a:moveTo>
                  <a:pt x="6173801" y="1862499"/>
                </a:moveTo>
                <a:cubicBezTo>
                  <a:pt x="6058249" y="1862499"/>
                  <a:pt x="5961960" y="1884259"/>
                  <a:pt x="5884935" y="1927778"/>
                </a:cubicBezTo>
                <a:cubicBezTo>
                  <a:pt x="5837520" y="1954484"/>
                  <a:pt x="5785671" y="2000476"/>
                  <a:pt x="5729385" y="2065756"/>
                </a:cubicBezTo>
                <a:lnTo>
                  <a:pt x="5729385" y="1892171"/>
                </a:lnTo>
                <a:lnTo>
                  <a:pt x="5241271" y="1892171"/>
                </a:lnTo>
                <a:lnTo>
                  <a:pt x="5241271" y="3268980"/>
                </a:lnTo>
                <a:lnTo>
                  <a:pt x="5729385" y="3268980"/>
                </a:lnTo>
                <a:lnTo>
                  <a:pt x="5729385" y="2531616"/>
                </a:lnTo>
                <a:cubicBezTo>
                  <a:pt x="5729385" y="2435180"/>
                  <a:pt x="5751995" y="2364329"/>
                  <a:pt x="5797215" y="2319063"/>
                </a:cubicBezTo>
                <a:cubicBezTo>
                  <a:pt x="5847349" y="2268882"/>
                  <a:pt x="5909275" y="2243792"/>
                  <a:pt x="5982993" y="2243792"/>
                </a:cubicBezTo>
                <a:cubicBezTo>
                  <a:pt x="6063588" y="2243792"/>
                  <a:pt x="6124038" y="2272931"/>
                  <a:pt x="6164343" y="2331210"/>
                </a:cubicBezTo>
                <a:cubicBezTo>
                  <a:pt x="6191868" y="2370711"/>
                  <a:pt x="6205630" y="2451199"/>
                  <a:pt x="6205630" y="2572671"/>
                </a:cubicBezTo>
                <a:lnTo>
                  <a:pt x="6205630" y="3268980"/>
                </a:lnTo>
                <a:lnTo>
                  <a:pt x="6693745" y="3268980"/>
                </a:lnTo>
                <a:lnTo>
                  <a:pt x="6693745" y="2392155"/>
                </a:lnTo>
                <a:cubicBezTo>
                  <a:pt x="6693745" y="2210163"/>
                  <a:pt x="6640914" y="2073669"/>
                  <a:pt x="6535251" y="1982673"/>
                </a:cubicBezTo>
                <a:cubicBezTo>
                  <a:pt x="6442416" y="1902557"/>
                  <a:pt x="6321933" y="1862499"/>
                  <a:pt x="6173801" y="1862499"/>
                </a:cubicBezTo>
                <a:close/>
                <a:moveTo>
                  <a:pt x="3990894" y="1849146"/>
                </a:moveTo>
                <a:cubicBezTo>
                  <a:pt x="3822966" y="1849146"/>
                  <a:pt x="3674302" y="1904975"/>
                  <a:pt x="3544901" y="2016634"/>
                </a:cubicBezTo>
                <a:cubicBezTo>
                  <a:pt x="3381918" y="2156930"/>
                  <a:pt x="3300427" y="2344663"/>
                  <a:pt x="3300427" y="2579834"/>
                </a:cubicBezTo>
                <a:cubicBezTo>
                  <a:pt x="3300427" y="2811049"/>
                  <a:pt x="3379940" y="2996811"/>
                  <a:pt x="3538967" y="3137122"/>
                </a:cubicBezTo>
                <a:cubicBezTo>
                  <a:pt x="3672324" y="3254701"/>
                  <a:pt x="3824442" y="3313489"/>
                  <a:pt x="3995323" y="3313489"/>
                </a:cubicBezTo>
                <a:cubicBezTo>
                  <a:pt x="4101015" y="3313489"/>
                  <a:pt x="4195350" y="3290246"/>
                  <a:pt x="4278324" y="3243758"/>
                </a:cubicBezTo>
                <a:cubicBezTo>
                  <a:pt x="4325740" y="3217053"/>
                  <a:pt x="4372659" y="3174523"/>
                  <a:pt x="4419084" y="3116166"/>
                </a:cubicBezTo>
                <a:lnTo>
                  <a:pt x="4419084" y="3268980"/>
                </a:lnTo>
                <a:lnTo>
                  <a:pt x="4907198" y="3268980"/>
                </a:lnTo>
                <a:lnTo>
                  <a:pt x="4907198" y="1892171"/>
                </a:lnTo>
                <a:lnTo>
                  <a:pt x="4419084" y="1892171"/>
                </a:lnTo>
                <a:lnTo>
                  <a:pt x="4419084" y="2027182"/>
                </a:lnTo>
                <a:cubicBezTo>
                  <a:pt x="4366725" y="1972782"/>
                  <a:pt x="4315856" y="1933713"/>
                  <a:pt x="4266478" y="1909975"/>
                </a:cubicBezTo>
                <a:cubicBezTo>
                  <a:pt x="4180536" y="1869422"/>
                  <a:pt x="4088675" y="1849146"/>
                  <a:pt x="3990894" y="1849146"/>
                </a:cubicBezTo>
                <a:close/>
                <a:moveTo>
                  <a:pt x="0" y="1243825"/>
                </a:moveTo>
                <a:lnTo>
                  <a:pt x="9709" y="1243825"/>
                </a:lnTo>
                <a:lnTo>
                  <a:pt x="9709" y="1682979"/>
                </a:lnTo>
                <a:lnTo>
                  <a:pt x="0" y="1682979"/>
                </a:lnTo>
                <a:close/>
                <a:moveTo>
                  <a:pt x="7022446" y="1040567"/>
                </a:moveTo>
                <a:lnTo>
                  <a:pt x="7022446" y="3268980"/>
                </a:lnTo>
                <a:lnTo>
                  <a:pt x="7510560" y="3268980"/>
                </a:lnTo>
                <a:lnTo>
                  <a:pt x="7510560" y="2708168"/>
                </a:lnTo>
                <a:lnTo>
                  <a:pt x="8046151" y="3268980"/>
                </a:lnTo>
                <a:lnTo>
                  <a:pt x="8728620" y="3268980"/>
                </a:lnTo>
                <a:lnTo>
                  <a:pt x="7997191" y="2527165"/>
                </a:lnTo>
                <a:lnTo>
                  <a:pt x="8687079" y="1892171"/>
                </a:lnTo>
                <a:lnTo>
                  <a:pt x="8019445" y="1892171"/>
                </a:lnTo>
                <a:lnTo>
                  <a:pt x="7510560" y="2387704"/>
                </a:lnTo>
                <a:lnTo>
                  <a:pt x="7510560" y="1040567"/>
                </a:lnTo>
                <a:close/>
                <a:moveTo>
                  <a:pt x="1574146" y="1040567"/>
                </a:moveTo>
                <a:lnTo>
                  <a:pt x="1574146" y="3268980"/>
                </a:lnTo>
                <a:lnTo>
                  <a:pt x="2062261" y="3268980"/>
                </a:lnTo>
                <a:lnTo>
                  <a:pt x="2062261" y="2531616"/>
                </a:lnTo>
                <a:cubicBezTo>
                  <a:pt x="2062261" y="2435180"/>
                  <a:pt x="2084871" y="2363834"/>
                  <a:pt x="2130090" y="2317579"/>
                </a:cubicBezTo>
                <a:cubicBezTo>
                  <a:pt x="2179236" y="2267398"/>
                  <a:pt x="2241162" y="2242308"/>
                  <a:pt x="2315869" y="2242308"/>
                </a:cubicBezTo>
                <a:cubicBezTo>
                  <a:pt x="2396464" y="2242308"/>
                  <a:pt x="2456914" y="2271447"/>
                  <a:pt x="2497219" y="2329726"/>
                </a:cubicBezTo>
                <a:cubicBezTo>
                  <a:pt x="2524744" y="2369228"/>
                  <a:pt x="2538506" y="2450210"/>
                  <a:pt x="2538506" y="2572671"/>
                </a:cubicBezTo>
                <a:lnTo>
                  <a:pt x="2538506" y="3268980"/>
                </a:lnTo>
                <a:lnTo>
                  <a:pt x="3026621" y="3268980"/>
                </a:lnTo>
                <a:lnTo>
                  <a:pt x="3026621" y="2392155"/>
                </a:lnTo>
                <a:cubicBezTo>
                  <a:pt x="3026621" y="2210163"/>
                  <a:pt x="2973789" y="2073669"/>
                  <a:pt x="2868127" y="1982673"/>
                </a:cubicBezTo>
                <a:cubicBezTo>
                  <a:pt x="2773314" y="1901567"/>
                  <a:pt x="2652830" y="1861015"/>
                  <a:pt x="2506677" y="1861015"/>
                </a:cubicBezTo>
                <a:cubicBezTo>
                  <a:pt x="2392113" y="1861015"/>
                  <a:pt x="2295824" y="1883270"/>
                  <a:pt x="2217810" y="1927778"/>
                </a:cubicBezTo>
                <a:cubicBezTo>
                  <a:pt x="2170396" y="1954484"/>
                  <a:pt x="2118546" y="2000476"/>
                  <a:pt x="2062261" y="2065756"/>
                </a:cubicBezTo>
                <a:lnTo>
                  <a:pt x="2062261" y="1040567"/>
                </a:lnTo>
                <a:close/>
                <a:moveTo>
                  <a:pt x="9709" y="0"/>
                </a:moveTo>
                <a:lnTo>
                  <a:pt x="12201709" y="0"/>
                </a:lnTo>
                <a:lnTo>
                  <a:pt x="12201709" y="3385691"/>
                </a:lnTo>
                <a:lnTo>
                  <a:pt x="11727187" y="3385691"/>
                </a:lnTo>
                <a:lnTo>
                  <a:pt x="11727187" y="4166081"/>
                </a:lnTo>
                <a:cubicBezTo>
                  <a:pt x="11727187" y="4252131"/>
                  <a:pt x="11706539" y="4315433"/>
                  <a:pt x="11665245" y="4355985"/>
                </a:cubicBezTo>
                <a:cubicBezTo>
                  <a:pt x="11620999" y="4399505"/>
                  <a:pt x="11560047" y="4421265"/>
                  <a:pt x="11482388" y="4421265"/>
                </a:cubicBezTo>
                <a:cubicBezTo>
                  <a:pt x="11403740" y="4421265"/>
                  <a:pt x="11342293" y="4399505"/>
                  <a:pt x="11298047" y="4355985"/>
                </a:cubicBezTo>
                <a:cubicBezTo>
                  <a:pt x="11256752" y="4315433"/>
                  <a:pt x="11236105" y="4252131"/>
                  <a:pt x="11236105" y="4166081"/>
                </a:cubicBezTo>
                <a:lnTo>
                  <a:pt x="11236105" y="3385691"/>
                </a:lnTo>
                <a:lnTo>
                  <a:pt x="10747991" y="3385691"/>
                </a:lnTo>
                <a:lnTo>
                  <a:pt x="10747991" y="4259549"/>
                </a:lnTo>
                <a:cubicBezTo>
                  <a:pt x="10747991" y="4404945"/>
                  <a:pt x="10787554" y="4522152"/>
                  <a:pt x="10866681" y="4611170"/>
                </a:cubicBezTo>
                <a:cubicBezTo>
                  <a:pt x="10991307" y="4751620"/>
                  <a:pt x="11196542" y="4821845"/>
                  <a:pt x="11482388" y="4821845"/>
                </a:cubicBezTo>
                <a:cubicBezTo>
                  <a:pt x="11627784" y="4821845"/>
                  <a:pt x="11750925" y="4804536"/>
                  <a:pt x="11851811" y="4769918"/>
                </a:cubicBezTo>
                <a:cubicBezTo>
                  <a:pt x="12033556" y="4706864"/>
                  <a:pt x="12147147" y="4595407"/>
                  <a:pt x="12192583" y="4435545"/>
                </a:cubicBezTo>
                <a:lnTo>
                  <a:pt x="12201709" y="4390573"/>
                </a:lnTo>
                <a:lnTo>
                  <a:pt x="12201709" y="6858000"/>
                </a:lnTo>
                <a:lnTo>
                  <a:pt x="9709" y="6858000"/>
                </a:lnTo>
                <a:lnTo>
                  <a:pt x="9709" y="1682979"/>
                </a:lnTo>
                <a:lnTo>
                  <a:pt x="428769" y="1682979"/>
                </a:lnTo>
                <a:lnTo>
                  <a:pt x="428769" y="3268980"/>
                </a:lnTo>
                <a:lnTo>
                  <a:pt x="955458" y="3268980"/>
                </a:lnTo>
                <a:lnTo>
                  <a:pt x="955458" y="1682979"/>
                </a:lnTo>
                <a:lnTo>
                  <a:pt x="1391646" y="1682979"/>
                </a:lnTo>
                <a:lnTo>
                  <a:pt x="1391646" y="1243825"/>
                </a:lnTo>
                <a:lnTo>
                  <a:pt x="9709" y="12438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1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B9F9-8C98-7BD4-FCB3-D5C13FE643C0}"/>
              </a:ext>
            </a:extLst>
          </p:cNvPr>
          <p:cNvSpPr txBox="1"/>
          <p:nvPr/>
        </p:nvSpPr>
        <p:spPr>
          <a:xfrm>
            <a:off x="3045041" y="2672179"/>
            <a:ext cx="588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7733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CC806-A15B-D7BF-DEB1-DB35367F90AD}"/>
              </a:ext>
            </a:extLst>
          </p:cNvPr>
          <p:cNvSpPr txBox="1"/>
          <p:nvPr/>
        </p:nvSpPr>
        <p:spPr>
          <a:xfrm>
            <a:off x="-844952" y="4791223"/>
            <a:ext cx="14225285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387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E81F90-27C0-6FA6-B43D-08A1473DCD7B}"/>
              </a:ext>
            </a:extLst>
          </p:cNvPr>
          <p:cNvSpPr txBox="1"/>
          <p:nvPr/>
        </p:nvSpPr>
        <p:spPr>
          <a:xfrm>
            <a:off x="-2172182" y="1118076"/>
            <a:ext cx="1534803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14FB-42E3-2BCB-9D90-C3F7F03537BE}"/>
              </a:ext>
            </a:extLst>
          </p:cNvPr>
          <p:cNvSpPr txBox="1"/>
          <p:nvPr/>
        </p:nvSpPr>
        <p:spPr>
          <a:xfrm>
            <a:off x="-1752407" y="3105506"/>
            <a:ext cx="1450848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88801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7ADBA6-4138-303F-8AA6-E6068F7B8E2F}"/>
              </a:ext>
            </a:extLst>
          </p:cNvPr>
          <p:cNvSpPr txBox="1"/>
          <p:nvPr/>
        </p:nvSpPr>
        <p:spPr>
          <a:xfrm>
            <a:off x="-8915400" y="-125819"/>
            <a:ext cx="1443228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21423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0AC1E-3D99-378E-8DEC-9D91D6E4ED44}"/>
              </a:ext>
            </a:extLst>
          </p:cNvPr>
          <p:cNvSpPr txBox="1"/>
          <p:nvPr/>
        </p:nvSpPr>
        <p:spPr>
          <a:xfrm>
            <a:off x="960120" y="4457343"/>
            <a:ext cx="1479804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6518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E81F90-27C0-6FA6-B43D-08A1473DCD7B}"/>
              </a:ext>
            </a:extLst>
          </p:cNvPr>
          <p:cNvSpPr txBox="1"/>
          <p:nvPr/>
        </p:nvSpPr>
        <p:spPr>
          <a:xfrm>
            <a:off x="-2736062" y="151508"/>
            <a:ext cx="153480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14FB-42E3-2BCB-9D90-C3F7F03537BE}"/>
              </a:ext>
            </a:extLst>
          </p:cNvPr>
          <p:cNvSpPr txBox="1"/>
          <p:nvPr/>
        </p:nvSpPr>
        <p:spPr>
          <a:xfrm>
            <a:off x="-2316480" y="1508939"/>
            <a:ext cx="145084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60000"/>
                    <a:lumOff val="4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8570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FF380E-7AB4-3288-AC45-BE0DB7B54587}"/>
              </a:ext>
            </a:extLst>
          </p:cNvPr>
          <p:cNvSpPr txBox="1"/>
          <p:nvPr/>
        </p:nvSpPr>
        <p:spPr>
          <a:xfrm>
            <a:off x="2834640" y="1651590"/>
            <a:ext cx="1437132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6885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04AA6D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1753</TotalTime>
  <Words>371</Words>
  <Application>Microsoft Office PowerPoint</Application>
  <PresentationFormat>Widescreen</PresentationFormat>
  <Paragraphs>46</Paragraphs>
  <Slides>29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Aharoni</vt:lpstr>
      <vt:lpstr>Arial</vt:lpstr>
      <vt:lpstr>Calibri</vt:lpstr>
      <vt:lpstr>Calibri Light</vt:lpstr>
      <vt:lpstr>Century Gothic</vt:lpstr>
      <vt:lpstr>Wingdings 3</vt:lpstr>
      <vt:lpstr>Office Theme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Sliding Puzzle Game</vt:lpstr>
      <vt:lpstr>OVERVIEW</vt:lpstr>
      <vt:lpstr>Key Features</vt:lpstr>
      <vt:lpstr>Key Features</vt:lpstr>
      <vt:lpstr>Key Features</vt:lpstr>
      <vt:lpstr>Key Features</vt:lpstr>
      <vt:lpstr>CODE SNIPPETS – CONNECT TO DB</vt:lpstr>
      <vt:lpstr>CODE SNIPPETS – HOMEPAGE</vt:lpstr>
      <vt:lpstr>CODE SNIPPETS – SIGNUP/LOGIN</vt:lpstr>
      <vt:lpstr>CODE SNIPPETS - DASHBOARD</vt:lpstr>
      <vt:lpstr>CODE SNIPPETS – ADD/EDIT/DELETE PROPERTY</vt:lpstr>
      <vt:lpstr>DEMO</vt:lpstr>
      <vt:lpstr>Demo Run</vt:lpstr>
      <vt:lpstr>Summary</vt:lpstr>
      <vt:lpstr>Summary</vt:lpstr>
      <vt:lpstr>THE SCRUM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Ganapathi</dc:creator>
  <cp:lastModifiedBy>Jamie Lopez</cp:lastModifiedBy>
  <cp:revision>18</cp:revision>
  <dcterms:created xsi:type="dcterms:W3CDTF">2023-07-21T07:59:43Z</dcterms:created>
  <dcterms:modified xsi:type="dcterms:W3CDTF">2023-12-10T06:17:39Z</dcterms:modified>
</cp:coreProperties>
</file>