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sldIdLst>
    <p:sldId id="314" r:id="rId3"/>
    <p:sldId id="294" r:id="rId4"/>
    <p:sldId id="293" r:id="rId5"/>
    <p:sldId id="291" r:id="rId6"/>
    <p:sldId id="297" r:id="rId7"/>
    <p:sldId id="299" r:id="rId8"/>
    <p:sldId id="300" r:id="rId9"/>
    <p:sldId id="301" r:id="rId10"/>
    <p:sldId id="315" r:id="rId11"/>
    <p:sldId id="317" r:id="rId12"/>
    <p:sldId id="304" r:id="rId13"/>
    <p:sldId id="318" r:id="rId14"/>
    <p:sldId id="298" r:id="rId15"/>
    <p:sldId id="295" r:id="rId16"/>
    <p:sldId id="296" r:id="rId17"/>
    <p:sldId id="310" r:id="rId18"/>
    <p:sldId id="311" r:id="rId19"/>
    <p:sldId id="313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E334-CD21-4BE9-8E05-BCF55454442C}" v="8" dt="2023-12-10T05:50:1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568" autoAdjust="0"/>
  </p:normalViewPr>
  <p:slideViewPr>
    <p:cSldViewPr snapToGrid="0">
      <p:cViewPr varScale="1">
        <p:scale>
          <a:sx n="100" d="100"/>
          <a:sy n="100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Lopez" userId="e4ceb43a15ca7c37" providerId="LiveId" clId="{AD43E334-CD21-4BE9-8E05-BCF55454442C}"/>
    <pc:docChg chg="undo redo custSel delSld modSld sldOrd modMainMaster">
      <pc:chgData name="Jamie Lopez" userId="e4ceb43a15ca7c37" providerId="LiveId" clId="{AD43E334-CD21-4BE9-8E05-BCF55454442C}" dt="2023-12-10T06:17:32.620" v="680" actId="478"/>
      <pc:docMkLst>
        <pc:docMk/>
      </pc:docMkLst>
      <pc:sldChg chg="delSp modSp mod">
        <pc:chgData name="Jamie Lopez" userId="e4ceb43a15ca7c37" providerId="LiveId" clId="{AD43E334-CD21-4BE9-8E05-BCF55454442C}" dt="2023-12-10T05:35:21.389" v="77" actId="478"/>
        <pc:sldMkLst>
          <pc:docMk/>
          <pc:sldMk cId="2128536031" sldId="291"/>
        </pc:sldMkLst>
        <pc:spChg chg="mod">
          <ac:chgData name="Jamie Lopez" userId="e4ceb43a15ca7c37" providerId="LiveId" clId="{AD43E334-CD21-4BE9-8E05-BCF55454442C}" dt="2023-12-10T05:35:15.660" v="76" actId="20577"/>
          <ac:spMkLst>
            <pc:docMk/>
            <pc:sldMk cId="2128536031" sldId="291"/>
            <ac:spMk id="14" creationId="{00000000-0000-0000-0000-000000000000}"/>
          </ac:spMkLst>
        </pc:spChg>
        <pc:picChg chg="del">
          <ac:chgData name="Jamie Lopez" userId="e4ceb43a15ca7c37" providerId="LiveId" clId="{AD43E334-CD21-4BE9-8E05-BCF55454442C}" dt="2023-12-10T05:35:21.389" v="77" actId="478"/>
          <ac:picMkLst>
            <pc:docMk/>
            <pc:sldMk cId="2128536031" sldId="291"/>
            <ac:picMk id="5" creationId="{64BE4E66-4E5D-260F-142A-A0FFEEC69B72}"/>
          </ac:picMkLst>
        </pc:pic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4135151317" sldId="29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35151317" sldId="293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03:48.087" v="352" actId="20577"/>
        <pc:sldMkLst>
          <pc:docMk/>
          <pc:sldMk cId="1797304117" sldId="295"/>
        </pc:sldMkLst>
        <pc:spChg chg="mod">
          <ac:chgData name="Jamie Lopez" userId="e4ceb43a15ca7c37" providerId="LiveId" clId="{AD43E334-CD21-4BE9-8E05-BCF55454442C}" dt="2023-12-10T06:03:48.087" v="352" actId="20577"/>
          <ac:spMkLst>
            <pc:docMk/>
            <pc:sldMk cId="1797304117" sldId="295"/>
            <ac:spMk id="6" creationId="{00000000-0000-0000-0000-000000000000}"/>
          </ac:spMkLst>
        </pc:spChg>
      </pc:sldChg>
      <pc:sldChg chg="delSp modSp mod delAnim">
        <pc:chgData name="Jamie Lopez" userId="e4ceb43a15ca7c37" providerId="LiveId" clId="{AD43E334-CD21-4BE9-8E05-BCF55454442C}" dt="2023-12-10T06:03:54.462" v="353" actId="478"/>
        <pc:sldMkLst>
          <pc:docMk/>
          <pc:sldMk cId="3625593261" sldId="29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625593261" sldId="296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3:54.462" v="353" actId="478"/>
          <ac:picMkLst>
            <pc:docMk/>
            <pc:sldMk cId="3625593261" sldId="296"/>
            <ac:picMk id="3" creationId="{86B4B71E-D359-F082-E827-01D08BBD9660}"/>
          </ac:picMkLst>
        </pc:picChg>
      </pc:sldChg>
      <pc:sldChg chg="delSp modSp mod">
        <pc:chgData name="Jamie Lopez" userId="e4ceb43a15ca7c37" providerId="LiveId" clId="{AD43E334-CD21-4BE9-8E05-BCF55454442C}" dt="2023-12-10T05:57:47.909" v="280" actId="478"/>
        <pc:sldMkLst>
          <pc:docMk/>
          <pc:sldMk cId="1671289577" sldId="29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671289577" sldId="297"/>
            <ac:spMk id="2" creationId="{00000000-0000-0000-0000-000000000000}"/>
          </ac:spMkLst>
        </pc:spChg>
        <pc:spChg chg="del">
          <ac:chgData name="Jamie Lopez" userId="e4ceb43a15ca7c37" providerId="LiveId" clId="{AD43E334-CD21-4BE9-8E05-BCF55454442C}" dt="2023-12-10T05:51:45.919" v="253" actId="478"/>
          <ac:spMkLst>
            <pc:docMk/>
            <pc:sldMk cId="1671289577" sldId="297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59.829" v="231" actId="478"/>
          <ac:spMkLst>
            <pc:docMk/>
            <pc:sldMk cId="1671289577" sldId="297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8:04.295" v="233" actId="478"/>
          <ac:spMkLst>
            <pc:docMk/>
            <pc:sldMk cId="1671289577" sldId="297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57:47.909" v="280" actId="478"/>
          <ac:spMkLst>
            <pc:docMk/>
            <pc:sldMk cId="1671289577" sldId="297"/>
            <ac:spMk id="12" creationId="{FDDAD590-017A-5622-067B-86F04C436E56}"/>
          </ac:spMkLst>
        </pc:spChg>
        <pc:spChg chg="del">
          <ac:chgData name="Jamie Lopez" userId="e4ceb43a15ca7c37" providerId="LiveId" clId="{AD43E334-CD21-4BE9-8E05-BCF55454442C}" dt="2023-12-10T05:48:01.616" v="232" actId="478"/>
          <ac:spMkLst>
            <pc:docMk/>
            <pc:sldMk cId="1671289577" sldId="297"/>
            <ac:spMk id="14" creationId="{0CCEE535-1AC9-95EB-E3CC-AB135A2B3212}"/>
          </ac:spMkLst>
        </pc:spChg>
        <pc:spChg chg="mod">
          <ac:chgData name="Jamie Lopez" userId="e4ceb43a15ca7c37" providerId="LiveId" clId="{AD43E334-CD21-4BE9-8E05-BCF55454442C}" dt="2023-12-10T05:52:48.841" v="260" actId="1036"/>
          <ac:spMkLst>
            <pc:docMk/>
            <pc:sldMk cId="1671289577" sldId="297"/>
            <ac:spMk id="15" creationId="{3C5E1EBC-285A-AD0E-B2F6-D6A861C2D170}"/>
          </ac:spMkLst>
        </pc:spChg>
        <pc:spChg chg="mod">
          <ac:chgData name="Jamie Lopez" userId="e4ceb43a15ca7c37" providerId="LiveId" clId="{AD43E334-CD21-4BE9-8E05-BCF55454442C}" dt="2023-12-10T05:52:07.504" v="255" actId="1076"/>
          <ac:spMkLst>
            <pc:docMk/>
            <pc:sldMk cId="1671289577" sldId="297"/>
            <ac:spMk id="16" creationId="{28760243-42B0-DC5D-ED3A-E0BFA4D7269B}"/>
          </ac:spMkLst>
        </pc:spChg>
        <pc:picChg chg="del">
          <ac:chgData name="Jamie Lopez" userId="e4ceb43a15ca7c37" providerId="LiveId" clId="{AD43E334-CD21-4BE9-8E05-BCF55454442C}" dt="2023-12-10T05:47:56.979" v="230" actId="478"/>
          <ac:picMkLst>
            <pc:docMk/>
            <pc:sldMk cId="1671289577" sldId="297"/>
            <ac:picMk id="13" creationId="{4965CE78-E17C-F17F-3610-26D5C9BCB61C}"/>
          </ac:picMkLst>
        </pc:picChg>
      </pc:sldChg>
      <pc:sldChg chg="delSp modSp mod">
        <pc:chgData name="Jamie Lopez" userId="e4ceb43a15ca7c37" providerId="LiveId" clId="{AD43E334-CD21-4BE9-8E05-BCF55454442C}" dt="2023-12-10T06:02:39.684" v="348" actId="478"/>
        <pc:sldMkLst>
          <pc:docMk/>
          <pc:sldMk cId="3561039376" sldId="298"/>
        </pc:sldMkLst>
        <pc:spChg chg="mod">
          <ac:chgData name="Jamie Lopez" userId="e4ceb43a15ca7c37" providerId="LiveId" clId="{AD43E334-CD21-4BE9-8E05-BCF55454442C}" dt="2023-12-10T06:02:37.822" v="347" actId="20577"/>
          <ac:spMkLst>
            <pc:docMk/>
            <pc:sldMk cId="3561039376" sldId="298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2:39.684" v="348" actId="478"/>
          <ac:picMkLst>
            <pc:docMk/>
            <pc:sldMk cId="3561039376" sldId="298"/>
            <ac:picMk id="5" creationId="{B4E74DF6-4E18-A771-F9B1-84DA8ABCED8B}"/>
          </ac:picMkLst>
        </pc:picChg>
      </pc:sldChg>
      <pc:sldChg chg="delSp modSp mod">
        <pc:chgData name="Jamie Lopez" userId="e4ceb43a15ca7c37" providerId="LiveId" clId="{AD43E334-CD21-4BE9-8E05-BCF55454442C}" dt="2023-12-10T05:49:12.351" v="240" actId="478"/>
        <pc:sldMkLst>
          <pc:docMk/>
          <pc:sldMk cId="1262832728" sldId="29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262832728" sldId="299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8:33.751" v="235" actId="14100"/>
          <ac:spMkLst>
            <pc:docMk/>
            <pc:sldMk cId="1262832728" sldId="299"/>
            <ac:spMk id="3" creationId="{507AFB02-458D-C2E8-A71F-33F1526916F6}"/>
          </ac:spMkLst>
        </pc:spChg>
        <pc:spChg chg="mod">
          <ac:chgData name="Jamie Lopez" userId="e4ceb43a15ca7c37" providerId="LiveId" clId="{AD43E334-CD21-4BE9-8E05-BCF55454442C}" dt="2023-12-10T05:48:29.496" v="234" actId="255"/>
          <ac:spMkLst>
            <pc:docMk/>
            <pc:sldMk cId="1262832728" sldId="299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48:55.995" v="237" actId="1076"/>
          <ac:spMkLst>
            <pc:docMk/>
            <pc:sldMk cId="1262832728" sldId="299"/>
            <ac:spMk id="5" creationId="{8F4819E8-466A-303A-A872-8185752C680F}"/>
          </ac:spMkLst>
        </pc:spChg>
        <pc:spChg chg="del">
          <ac:chgData name="Jamie Lopez" userId="e4ceb43a15ca7c37" providerId="LiveId" clId="{AD43E334-CD21-4BE9-8E05-BCF55454442C}" dt="2023-12-10T05:49:00.661" v="238" actId="478"/>
          <ac:spMkLst>
            <pc:docMk/>
            <pc:sldMk cId="1262832728" sldId="299"/>
            <ac:spMk id="6" creationId="{4FBD7696-C516-B8AA-495F-8E93FA5BCF4F}"/>
          </ac:spMkLst>
        </pc:spChg>
        <pc:spChg chg="mod">
          <ac:chgData name="Jamie Lopez" userId="e4ceb43a15ca7c37" providerId="LiveId" clId="{AD43E334-CD21-4BE9-8E05-BCF55454442C}" dt="2023-12-10T05:49:05.350" v="239" actId="1076"/>
          <ac:spMkLst>
            <pc:docMk/>
            <pc:sldMk cId="1262832728" sldId="299"/>
            <ac:spMk id="7" creationId="{7FB6AF49-C71B-33A5-70C5-FE60D2C90507}"/>
          </ac:spMkLst>
        </pc:spChg>
        <pc:spChg chg="del">
          <ac:chgData name="Jamie Lopez" userId="e4ceb43a15ca7c37" providerId="LiveId" clId="{AD43E334-CD21-4BE9-8E05-BCF55454442C}" dt="2023-12-10T05:47:42.184" v="227" actId="478"/>
          <ac:spMkLst>
            <pc:docMk/>
            <pc:sldMk cId="1262832728" sldId="299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47.087" v="229" actId="478"/>
          <ac:spMkLst>
            <pc:docMk/>
            <pc:sldMk cId="1262832728" sldId="299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47:44.391" v="228" actId="478"/>
          <ac:spMkLst>
            <pc:docMk/>
            <pc:sldMk cId="1262832728" sldId="299"/>
            <ac:spMk id="11" creationId="{CA5770C9-42A5-CB93-DFF1-1B965238F3B9}"/>
          </ac:spMkLst>
        </pc:spChg>
        <pc:spChg chg="del">
          <ac:chgData name="Jamie Lopez" userId="e4ceb43a15ca7c37" providerId="LiveId" clId="{AD43E334-CD21-4BE9-8E05-BCF55454442C}" dt="2023-12-10T05:49:12.351" v="240" actId="478"/>
          <ac:spMkLst>
            <pc:docMk/>
            <pc:sldMk cId="1262832728" sldId="299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40.016" v="226" actId="478"/>
          <ac:picMkLst>
            <pc:docMk/>
            <pc:sldMk cId="1262832728" sldId="299"/>
            <ac:picMk id="9" creationId="{CC23897D-3C40-4D3B-35CE-07170AC6F9CF}"/>
          </ac:picMkLst>
        </pc:picChg>
      </pc:sldChg>
      <pc:sldChg chg="addSp delSp modSp mod">
        <pc:chgData name="Jamie Lopez" userId="e4ceb43a15ca7c37" providerId="LiveId" clId="{AD43E334-CD21-4BE9-8E05-BCF55454442C}" dt="2023-12-10T05:54:20.691" v="266" actId="255"/>
        <pc:sldMkLst>
          <pc:docMk/>
          <pc:sldMk cId="796758861" sldId="30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796758861" sldId="300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0:41.806" v="247" actId="1076"/>
          <ac:spMkLst>
            <pc:docMk/>
            <pc:sldMk cId="796758861" sldId="300"/>
            <ac:spMk id="3" creationId="{541F18B5-4873-ACEE-2501-A1E0B4E07EA3}"/>
          </ac:spMkLst>
        </pc:spChg>
        <pc:spChg chg="mod">
          <ac:chgData name="Jamie Lopez" userId="e4ceb43a15ca7c37" providerId="LiveId" clId="{AD43E334-CD21-4BE9-8E05-BCF55454442C}" dt="2023-12-10T05:54:16.105" v="265" actId="255"/>
          <ac:spMkLst>
            <pc:docMk/>
            <pc:sldMk cId="796758861" sldId="300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54:20.691" v="266" actId="255"/>
          <ac:spMkLst>
            <pc:docMk/>
            <pc:sldMk cId="796758861" sldId="300"/>
            <ac:spMk id="6" creationId="{4FBD7696-C516-B8AA-495F-8E93FA5BCF4F}"/>
          </ac:spMkLst>
        </pc:spChg>
        <pc:spChg chg="del mod">
          <ac:chgData name="Jamie Lopez" userId="e4ceb43a15ca7c37" providerId="LiveId" clId="{AD43E334-CD21-4BE9-8E05-BCF55454442C}" dt="2023-12-10T05:47:32.736" v="224" actId="478"/>
          <ac:spMkLst>
            <pc:docMk/>
            <pc:sldMk cId="796758861" sldId="300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26.519" v="222" actId="478"/>
          <ac:spMkLst>
            <pc:docMk/>
            <pc:sldMk cId="796758861" sldId="300"/>
            <ac:spMk id="9" creationId="{6618AE94-6FA0-2258-D4FC-00ADC7B471AE}"/>
          </ac:spMkLst>
        </pc:spChg>
        <pc:spChg chg="del">
          <ac:chgData name="Jamie Lopez" userId="e4ceb43a15ca7c37" providerId="LiveId" clId="{AD43E334-CD21-4BE9-8E05-BCF55454442C}" dt="2023-12-10T05:47:35.359" v="225" actId="478"/>
          <ac:spMkLst>
            <pc:docMk/>
            <pc:sldMk cId="796758861" sldId="300"/>
            <ac:spMk id="10" creationId="{66DAF8DC-728B-E18F-CFB6-D3669AF3C9AD}"/>
          </ac:spMkLst>
        </pc:spChg>
        <pc:spChg chg="add del mod">
          <ac:chgData name="Jamie Lopez" userId="e4ceb43a15ca7c37" providerId="LiveId" clId="{AD43E334-CD21-4BE9-8E05-BCF55454442C}" dt="2023-12-10T05:50:01.340" v="244" actId="478"/>
          <ac:spMkLst>
            <pc:docMk/>
            <pc:sldMk cId="796758861" sldId="300"/>
            <ac:spMk id="11" creationId="{7E166941-CA23-8795-1C9C-4CCFD70D4542}"/>
          </ac:spMkLst>
        </pc:spChg>
        <pc:spChg chg="del">
          <ac:chgData name="Jamie Lopez" userId="e4ceb43a15ca7c37" providerId="LiveId" clId="{AD43E334-CD21-4BE9-8E05-BCF55454442C}" dt="2023-12-10T05:51:03.633" v="251" actId="478"/>
          <ac:spMkLst>
            <pc:docMk/>
            <pc:sldMk cId="796758861" sldId="300"/>
            <ac:spMk id="12" creationId="{FDDAD590-017A-5622-067B-86F04C436E56}"/>
          </ac:spMkLst>
        </pc:spChg>
        <pc:spChg chg="add del mod">
          <ac:chgData name="Jamie Lopez" userId="e4ceb43a15ca7c37" providerId="LiveId" clId="{AD43E334-CD21-4BE9-8E05-BCF55454442C}" dt="2023-12-10T05:50:56.147" v="249" actId="478"/>
          <ac:spMkLst>
            <pc:docMk/>
            <pc:sldMk cId="796758861" sldId="300"/>
            <ac:spMk id="13" creationId="{B3E35C58-9A9B-965C-BAEF-F25E772B671E}"/>
          </ac:spMkLst>
        </pc:spChg>
        <pc:picChg chg="mod">
          <ac:chgData name="Jamie Lopez" userId="e4ceb43a15ca7c37" providerId="LiveId" clId="{AD43E334-CD21-4BE9-8E05-BCF55454442C}" dt="2023-12-10T05:51:01.124" v="250" actId="1076"/>
          <ac:picMkLst>
            <pc:docMk/>
            <pc:sldMk cId="796758861" sldId="300"/>
            <ac:picMk id="5" creationId="{09059140-C78E-1F50-7D8C-F9E423CBDAA9}"/>
          </ac:picMkLst>
        </pc:picChg>
        <pc:picChg chg="del">
          <ac:chgData name="Jamie Lopez" userId="e4ceb43a15ca7c37" providerId="LiveId" clId="{AD43E334-CD21-4BE9-8E05-BCF55454442C}" dt="2023-12-10T05:47:30.447" v="223" actId="478"/>
          <ac:picMkLst>
            <pc:docMk/>
            <pc:sldMk cId="796758861" sldId="300"/>
            <ac:picMk id="7" creationId="{AE96811D-A8F3-5AE6-CA7A-11C6FFF940DF}"/>
          </ac:picMkLst>
        </pc:picChg>
      </pc:sldChg>
      <pc:sldChg chg="delSp modSp mod">
        <pc:chgData name="Jamie Lopez" userId="e4ceb43a15ca7c37" providerId="LiveId" clId="{AD43E334-CD21-4BE9-8E05-BCF55454442C}" dt="2023-12-10T05:54:42.136" v="269" actId="255"/>
        <pc:sldMkLst>
          <pc:docMk/>
          <pc:sldMk cId="3821134614" sldId="30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821134614" sldId="30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3:54.551" v="263" actId="1076"/>
          <ac:spMkLst>
            <pc:docMk/>
            <pc:sldMk cId="3821134614" sldId="301"/>
            <ac:spMk id="3" creationId="{2C760BED-1DAB-5B9C-01C4-A583F2431A24}"/>
          </ac:spMkLst>
        </pc:spChg>
        <pc:spChg chg="mod">
          <ac:chgData name="Jamie Lopez" userId="e4ceb43a15ca7c37" providerId="LiveId" clId="{AD43E334-CD21-4BE9-8E05-BCF55454442C}" dt="2023-12-10T05:54:32.450" v="267" actId="255"/>
          <ac:spMkLst>
            <pc:docMk/>
            <pc:sldMk cId="3821134614" sldId="301"/>
            <ac:spMk id="4" creationId="{F6226B87-E179-D1C4-EC07-DE912C275684}"/>
          </ac:spMkLst>
        </pc:spChg>
        <pc:spChg chg="del">
          <ac:chgData name="Jamie Lopez" userId="e4ceb43a15ca7c37" providerId="LiveId" clId="{AD43E334-CD21-4BE9-8E05-BCF55454442C}" dt="2023-12-10T05:47:09.106" v="218" actId="478"/>
          <ac:spMkLst>
            <pc:docMk/>
            <pc:sldMk cId="3821134614" sldId="301"/>
            <ac:spMk id="5" creationId="{D639AFC2-034A-A6E4-331E-ED08496CAD61}"/>
          </ac:spMkLst>
        </pc:spChg>
        <pc:spChg chg="mod">
          <ac:chgData name="Jamie Lopez" userId="e4ceb43a15ca7c37" providerId="LiveId" clId="{AD43E334-CD21-4BE9-8E05-BCF55454442C}" dt="2023-12-10T05:54:37.455" v="268" actId="255"/>
          <ac:spMkLst>
            <pc:docMk/>
            <pc:sldMk cId="3821134614" sldId="301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15.110" v="220" actId="478"/>
          <ac:spMkLst>
            <pc:docMk/>
            <pc:sldMk cId="3821134614" sldId="301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18.121" v="221" actId="478"/>
          <ac:spMkLst>
            <pc:docMk/>
            <pc:sldMk cId="3821134614" sldId="301"/>
            <ac:spMk id="10" creationId="{66DAF8DC-728B-E18F-CFB6-D3669AF3C9AD}"/>
          </ac:spMkLst>
        </pc:spChg>
        <pc:spChg chg="mod">
          <ac:chgData name="Jamie Lopez" userId="e4ceb43a15ca7c37" providerId="LiveId" clId="{AD43E334-CD21-4BE9-8E05-BCF55454442C}" dt="2023-12-10T05:54:42.136" v="269" actId="255"/>
          <ac:spMkLst>
            <pc:docMk/>
            <pc:sldMk cId="3821134614" sldId="301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11.208" v="219" actId="478"/>
          <ac:picMkLst>
            <pc:docMk/>
            <pc:sldMk cId="3821134614" sldId="301"/>
            <ac:picMk id="7" creationId="{1537984A-16C7-FC47-5430-6ED9951481F2}"/>
          </ac:picMkLst>
        </pc:picChg>
      </pc:sldChg>
      <pc:sldChg chg="modSp del mod">
        <pc:chgData name="Jamie Lopez" userId="e4ceb43a15ca7c37" providerId="LiveId" clId="{AD43E334-CD21-4BE9-8E05-BCF55454442C}" dt="2023-12-10T05:46:58.042" v="216" actId="2696"/>
        <pc:sldMkLst>
          <pc:docMk/>
          <pc:sldMk cId="1946468842" sldId="30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946468842" sldId="302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4:33.642" v="196"/>
          <ac:spMkLst>
            <pc:docMk/>
            <pc:sldMk cId="1946468842" sldId="302"/>
            <ac:spMk id="6" creationId="{4FBD7696-C516-B8AA-495F-8E93FA5BCF4F}"/>
          </ac:spMkLst>
        </pc:spChg>
      </pc:sldChg>
      <pc:sldChg chg="modSp del">
        <pc:chgData name="Jamie Lopez" userId="e4ceb43a15ca7c37" providerId="LiveId" clId="{AD43E334-CD21-4BE9-8E05-BCF55454442C}" dt="2023-12-10T05:47:03.482" v="217" actId="2696"/>
        <pc:sldMkLst>
          <pc:docMk/>
          <pc:sldMk cId="2193873731" sldId="30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193873731" sldId="303"/>
            <ac:spMk id="2" creationId="{00000000-0000-0000-0000-000000000000}"/>
          </ac:spMkLst>
        </pc:spChg>
      </pc:sldChg>
      <pc:sldChg chg="delSp modSp mod">
        <pc:chgData name="Jamie Lopez" userId="e4ceb43a15ca7c37" providerId="LiveId" clId="{AD43E334-CD21-4BE9-8E05-BCF55454442C}" dt="2023-12-10T06:00:05.809" v="296" actId="478"/>
        <pc:sldMkLst>
          <pc:docMk/>
          <pc:sldMk cId="2423257264" sldId="304"/>
        </pc:sldMkLst>
        <pc:spChg chg="mod">
          <ac:chgData name="Jamie Lopez" userId="e4ceb43a15ca7c37" providerId="LiveId" clId="{AD43E334-CD21-4BE9-8E05-BCF55454442C}" dt="2023-12-10T06:00:00.388" v="293" actId="20577"/>
          <ac:spMkLst>
            <pc:docMk/>
            <pc:sldMk cId="2423257264" sldId="304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0:02.404" v="294" actId="478"/>
          <ac:picMkLst>
            <pc:docMk/>
            <pc:sldMk cId="2423257264" sldId="304"/>
            <ac:picMk id="6" creationId="{8C0A0B2E-C09B-B772-3891-E41EC3959CAB}"/>
          </ac:picMkLst>
        </pc:picChg>
        <pc:picChg chg="del">
          <ac:chgData name="Jamie Lopez" userId="e4ceb43a15ca7c37" providerId="LiveId" clId="{AD43E334-CD21-4BE9-8E05-BCF55454442C}" dt="2023-12-10T06:00:05.809" v="296" actId="478"/>
          <ac:picMkLst>
            <pc:docMk/>
            <pc:sldMk cId="2423257264" sldId="304"/>
            <ac:picMk id="10" creationId="{8D4AF661-B9CF-EDD5-E508-8104528E02A4}"/>
          </ac:picMkLst>
        </pc:picChg>
        <pc:picChg chg="del">
          <ac:chgData name="Jamie Lopez" userId="e4ceb43a15ca7c37" providerId="LiveId" clId="{AD43E334-CD21-4BE9-8E05-BCF55454442C}" dt="2023-12-10T06:00:03.898" v="295" actId="478"/>
          <ac:picMkLst>
            <pc:docMk/>
            <pc:sldMk cId="2423257264" sldId="304"/>
            <ac:picMk id="11" creationId="{DB2C4D67-1309-17C9-E2BE-60928ACF9B06}"/>
          </ac:picMkLst>
        </pc:picChg>
      </pc:sldChg>
      <pc:sldChg chg="modSp del">
        <pc:chgData name="Jamie Lopez" userId="e4ceb43a15ca7c37" providerId="LiveId" clId="{AD43E334-CD21-4BE9-8E05-BCF55454442C}" dt="2023-12-10T06:03:09.965" v="349" actId="2696"/>
        <pc:sldMkLst>
          <pc:docMk/>
          <pc:sldMk cId="4280892707" sldId="305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280892707" sldId="305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40.370" v="354" actId="2696"/>
        <pc:sldMkLst>
          <pc:docMk/>
          <pc:sldMk cId="2544500211" sldId="30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544500211" sldId="306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55.219" v="355" actId="2696"/>
        <pc:sldMkLst>
          <pc:docMk/>
          <pc:sldMk cId="2756802036" sldId="30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756802036" sldId="307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04.732" v="356" actId="2696"/>
        <pc:sldMkLst>
          <pc:docMk/>
          <pc:sldMk cId="3786295670" sldId="308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786295670" sldId="308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10.886" v="357" actId="2696"/>
        <pc:sldMkLst>
          <pc:docMk/>
          <pc:sldMk cId="3514752295" sldId="30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514752295" sldId="309"/>
            <ac:spMk id="2" creationId="{00000000-0000-0000-0000-000000000000}"/>
          </ac:spMkLst>
        </pc:sp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334932193" sldId="31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34932193" sldId="310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16:53.959" v="674" actId="20577"/>
        <pc:sldMkLst>
          <pc:docMk/>
          <pc:sldMk cId="556282896" sldId="31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556282896" sldId="31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6:16:53.959" v="674" actId="20577"/>
          <ac:spMkLst>
            <pc:docMk/>
            <pc:sldMk cId="556282896" sldId="311"/>
            <ac:spMk id="4" creationId="{E3EEDCAB-0013-E8C2-9547-160B7B8900EC}"/>
          </ac:spMkLst>
        </pc:spChg>
      </pc:sldChg>
      <pc:sldChg chg="modSp del">
        <pc:chgData name="Jamie Lopez" userId="e4ceb43a15ca7c37" providerId="LiveId" clId="{AD43E334-CD21-4BE9-8E05-BCF55454442C}" dt="2023-12-10T06:03:13.936" v="350" actId="2696"/>
        <pc:sldMkLst>
          <pc:docMk/>
          <pc:sldMk cId="2346142529" sldId="31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346142529" sldId="312"/>
            <ac:spMk id="2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6:17:32.620" v="680" actId="478"/>
        <pc:sldMkLst>
          <pc:docMk/>
          <pc:sldMk cId="4169319032" sldId="313"/>
        </pc:sldMkLst>
        <pc:spChg chg="mod">
          <ac:chgData name="Jamie Lopez" userId="e4ceb43a15ca7c37" providerId="LiveId" clId="{AD43E334-CD21-4BE9-8E05-BCF55454442C}" dt="2023-12-10T06:17:21.339" v="679" actId="20577"/>
          <ac:spMkLst>
            <pc:docMk/>
            <pc:sldMk cId="4169319032" sldId="313"/>
            <ac:spMk id="2" creationId="{00000000-0000-0000-0000-000000000000}"/>
          </ac:spMkLst>
        </pc:spChg>
        <pc:spChg chg="add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4" creationId="{5A7C8681-BDE6-4C95-B5E6-660CA0BA3EE0}"/>
          </ac:spMkLst>
        </pc:spChg>
        <pc:spChg chg="del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6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5:30:09.234" v="28"/>
        <pc:sldMkLst>
          <pc:docMk/>
          <pc:sldMk cId="1439203577" sldId="314"/>
        </pc:sldMkLst>
        <pc:spChg chg="del mod">
          <ac:chgData name="Jamie Lopez" userId="e4ceb43a15ca7c37" providerId="LiveId" clId="{AD43E334-CD21-4BE9-8E05-BCF55454442C}" dt="2023-12-10T05:28:41.464" v="18" actId="478"/>
          <ac:spMkLst>
            <pc:docMk/>
            <pc:sldMk cId="1439203577" sldId="314"/>
            <ac:spMk id="2" creationId="{EC2F9336-7369-8559-D64C-C215B40616F8}"/>
          </ac:spMkLst>
        </pc:spChg>
        <pc:spChg chg="mod">
          <ac:chgData name="Jamie Lopez" userId="e4ceb43a15ca7c37" providerId="LiveId" clId="{AD43E334-CD21-4BE9-8E05-BCF55454442C}" dt="2023-12-10T05:30:09.234" v="28"/>
          <ac:spMkLst>
            <pc:docMk/>
            <pc:sldMk cId="1439203577" sldId="314"/>
            <ac:spMk id="3" creationId="{D2CC7F27-69AC-E5E9-9376-22175DEF9EBD}"/>
          </ac:spMkLst>
        </pc:spChg>
        <pc:picChg chg="add mod">
          <ac:chgData name="Jamie Lopez" userId="e4ceb43a15ca7c37" providerId="LiveId" clId="{AD43E334-CD21-4BE9-8E05-BCF55454442C}" dt="2023-12-10T05:29:11.677" v="23" actId="1076"/>
          <ac:picMkLst>
            <pc:docMk/>
            <pc:sldMk cId="1439203577" sldId="314"/>
            <ac:picMk id="5" creationId="{AE963C8F-9224-65B6-A706-5C53BBA92111}"/>
          </ac:picMkLst>
        </pc:picChg>
      </pc:sldChg>
      <pc:sldChg chg="delSp modSp mod ord">
        <pc:chgData name="Jamie Lopez" userId="e4ceb43a15ca7c37" providerId="LiveId" clId="{AD43E334-CD21-4BE9-8E05-BCF55454442C}" dt="2023-12-10T06:01:30.966" v="313"/>
        <pc:sldMkLst>
          <pc:docMk/>
          <pc:sldMk cId="4021759443" sldId="315"/>
        </pc:sldMkLst>
        <pc:spChg chg="mod">
          <ac:chgData name="Jamie Lopez" userId="e4ceb43a15ca7c37" providerId="LiveId" clId="{AD43E334-CD21-4BE9-8E05-BCF55454442C}" dt="2023-12-10T06:01:04.986" v="309" actId="20577"/>
          <ac:spMkLst>
            <pc:docMk/>
            <pc:sldMk cId="4021759443" sldId="315"/>
            <ac:spMk id="2" creationId="{1DDEB614-C7C3-A764-8E5D-D1B954471AC3}"/>
          </ac:spMkLst>
        </pc:spChg>
        <pc:picChg chg="del">
          <ac:chgData name="Jamie Lopez" userId="e4ceb43a15ca7c37" providerId="LiveId" clId="{AD43E334-CD21-4BE9-8E05-BCF55454442C}" dt="2023-12-10T06:01:17.357" v="310" actId="478"/>
          <ac:picMkLst>
            <pc:docMk/>
            <pc:sldMk cId="4021759443" sldId="315"/>
            <ac:picMk id="6" creationId="{F6F4D1E0-0E12-4A27-77FB-B9842F7C68D3}"/>
          </ac:picMkLst>
        </pc:picChg>
        <pc:picChg chg="del">
          <ac:chgData name="Jamie Lopez" userId="e4ceb43a15ca7c37" providerId="LiveId" clId="{AD43E334-CD21-4BE9-8E05-BCF55454442C}" dt="2023-12-10T06:01:18.983" v="311" actId="478"/>
          <ac:picMkLst>
            <pc:docMk/>
            <pc:sldMk cId="4021759443" sldId="315"/>
            <ac:picMk id="8" creationId="{4FE12A9F-2F9A-1FE6-7193-815B86D23588}"/>
          </ac:picMkLst>
        </pc:picChg>
      </pc:sldChg>
      <pc:sldChg chg="modSp del">
        <pc:chgData name="Jamie Lopez" userId="e4ceb43a15ca7c37" providerId="LiveId" clId="{AD43E334-CD21-4BE9-8E05-BCF55454442C}" dt="2023-12-10T06:03:18.995" v="351" actId="2696"/>
        <pc:sldMkLst>
          <pc:docMk/>
          <pc:sldMk cId="4166078899" sldId="31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66078899" sldId="316"/>
            <ac:spMk id="2" creationId="{96B2E5BF-2786-87BE-92E7-0A59AA7E5035}"/>
          </ac:spMkLst>
        </pc:spChg>
      </pc:sldChg>
      <pc:sldChg chg="delSp modSp mod">
        <pc:chgData name="Jamie Lopez" userId="e4ceb43a15ca7c37" providerId="LiveId" clId="{AD43E334-CD21-4BE9-8E05-BCF55454442C}" dt="2023-12-10T05:58:19.656" v="281" actId="478"/>
        <pc:sldMkLst>
          <pc:docMk/>
          <pc:sldMk cId="270000293" sldId="317"/>
        </pc:sldMkLst>
        <pc:spChg chg="mod">
          <ac:chgData name="Jamie Lopez" userId="e4ceb43a15ca7c37" providerId="LiveId" clId="{AD43E334-CD21-4BE9-8E05-BCF55454442C}" dt="2023-12-10T05:54:57.746" v="279" actId="20577"/>
          <ac:spMkLst>
            <pc:docMk/>
            <pc:sldMk cId="270000293" sldId="317"/>
            <ac:spMk id="2" creationId="{EB1F037B-7051-3553-326B-6A42266D947D}"/>
          </ac:spMkLst>
        </pc:spChg>
        <pc:picChg chg="del">
          <ac:chgData name="Jamie Lopez" userId="e4ceb43a15ca7c37" providerId="LiveId" clId="{AD43E334-CD21-4BE9-8E05-BCF55454442C}" dt="2023-12-10T05:58:19.656" v="281" actId="478"/>
          <ac:picMkLst>
            <pc:docMk/>
            <pc:sldMk cId="270000293" sldId="317"/>
            <ac:picMk id="4" creationId="{07925F14-9FC9-364C-3E78-1E1CD445E716}"/>
          </ac:picMkLst>
        </pc:picChg>
      </pc:sldChg>
      <pc:sldChg chg="delSp modSp mod">
        <pc:chgData name="Jamie Lopez" userId="e4ceb43a15ca7c37" providerId="LiveId" clId="{AD43E334-CD21-4BE9-8E05-BCF55454442C}" dt="2023-12-10T06:02:13.859" v="323" actId="478"/>
        <pc:sldMkLst>
          <pc:docMk/>
          <pc:sldMk cId="874299837" sldId="318"/>
        </pc:sldMkLst>
        <pc:spChg chg="mod">
          <ac:chgData name="Jamie Lopez" userId="e4ceb43a15ca7c37" providerId="LiveId" clId="{AD43E334-CD21-4BE9-8E05-BCF55454442C}" dt="2023-12-10T06:02:06.632" v="322" actId="20577"/>
          <ac:spMkLst>
            <pc:docMk/>
            <pc:sldMk cId="874299837" sldId="318"/>
            <ac:spMk id="2" creationId="{19948050-5818-BAFF-90F8-8A257319614B}"/>
          </ac:spMkLst>
        </pc:spChg>
        <pc:picChg chg="del">
          <ac:chgData name="Jamie Lopez" userId="e4ceb43a15ca7c37" providerId="LiveId" clId="{AD43E334-CD21-4BE9-8E05-BCF55454442C}" dt="2023-12-10T06:02:13.859" v="323" actId="478"/>
          <ac:picMkLst>
            <pc:docMk/>
            <pc:sldMk cId="874299837" sldId="318"/>
            <ac:picMk id="6" creationId="{F3CF64D8-1AD8-9589-1EF8-DE908916948A}"/>
          </ac:picMkLst>
        </pc:picChg>
      </pc:sldChg>
      <pc:sldMasterChg chg="modTransition modSldLayout">
        <pc:chgData name="Jamie Lopez" userId="e4ceb43a15ca7c37" providerId="LiveId" clId="{AD43E334-CD21-4BE9-8E05-BCF55454442C}" dt="2023-12-10T05:29:21.679" v="24"/>
        <pc:sldMasterMkLst>
          <pc:docMk/>
          <pc:sldMasterMk cId="2018043112" sldId="2147483690"/>
        </pc:sldMasterMkLst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56204704" sldId="2147483691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4022917669" sldId="2147483692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9581723" sldId="2147483693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618822796" sldId="2147483694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878879815" sldId="214748369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82174476" sldId="2147483696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937113637" sldId="2147483697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066947410" sldId="2147483698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76809214" sldId="2147483699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432069291" sldId="214748370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372564592" sldId="2147483706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29:54.567" v="25"/>
        <pc:sldMasterMkLst>
          <pc:docMk/>
          <pc:sldMasterMk cId="1126422534" sldId="2147483707"/>
        </pc:sldMasterMkLst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627140176" sldId="2147483708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952744293" sldId="2147483709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35736515" sldId="2147483710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146684166" sldId="2147483711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519873440" sldId="2147483712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0989902" sldId="2147483713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9093992" sldId="2147483714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715036461" sldId="2147483715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3902296" sldId="2147483716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4092181018" sldId="2147483717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189723029" sldId="2147483718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30:09.234" v="28"/>
        <pc:sldMasterMkLst>
          <pc:docMk/>
          <pc:sldMasterMk cId="1106352405" sldId="2147483719"/>
        </pc:sldMasterMkLst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84060283" sldId="2147483720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156754363" sldId="2147483721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792229767" sldId="2147483722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42540253" sldId="2147483723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588773671" sldId="2147483724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505656381" sldId="214748372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81128264" sldId="2147483726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400570777" sldId="2147483727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865785116" sldId="2147483728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900125637" sldId="214748373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02599308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8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51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2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4/homepage.html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E963C8F-9224-65B6-A706-5C53BBA9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6" y="-2380595"/>
            <a:ext cx="10418379" cy="10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FD5FF-9F16-D412-B573-FE17B7C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98" y="1380763"/>
            <a:ext cx="6701603" cy="5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SIGNUP/LOGIN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1F3D-82FA-258F-FADE-3B2909F1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287105"/>
            <a:ext cx="4653256" cy="5275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2FB2C-210E-6778-4ECB-F9E28B1B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287105"/>
            <a:ext cx="5499875" cy="52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E43FE-3F1A-77FF-098A-8C57863B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04" y="1375302"/>
            <a:ext cx="6002992" cy="50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ADD/EDIT/DELETE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86362-14CA-A7AE-B130-1198593E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4" y="1853247"/>
            <a:ext cx="6340252" cy="4423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33BF6-BBD5-050C-563B-061E7BC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50" y="4653281"/>
            <a:ext cx="5185976" cy="1623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01742-16D7-3D85-5D2E-AB8412D89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50" y="1853247"/>
            <a:ext cx="5185976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665564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https://codd.cs.gsu.edu/~anguyen127/WP/PW/4/homepage.html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404512"/>
            <a:ext cx="8372213" cy="2086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innovative startup, Property-Hub, is a company website that was built utilizing HTML, </a:t>
            </a:r>
            <a:r>
              <a:rPr lang="en-US" sz="2400" dirty="0" err="1"/>
              <a:t>Javascript</a:t>
            </a:r>
            <a:r>
              <a:rPr lang="en-US" sz="2400" dirty="0"/>
              <a:t>, PHP, and CSS. Its features include a homepage, a signup/login page, and a seller dashboard. It works to bring property buyers and property sellers under a single platform.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SCRUM METHODOLOGY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C9283AB-9862-7507-0B9F-3BE52D35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725" y="1447800"/>
            <a:ext cx="5195888" cy="4572000"/>
          </a:xfrm>
        </p:spPr>
        <p:txBody>
          <a:bodyPr/>
          <a:lstStyle/>
          <a:p>
            <a:r>
              <a:rPr lang="en-US" dirty="0"/>
              <a:t>Effective organizational method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pPr lvl="1"/>
            <a:r>
              <a:rPr lang="en-US" dirty="0"/>
              <a:t>Process is streamlined for efficient delivery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Hub Website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828804" y="2099637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have created a startup idea with the desire to bring property buyers and property sellers into a single platform.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Our plan was to build a fully functional website that had the following functionalities: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Homepage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user signup/ login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seller dashboard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4481092" y="33386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7438236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5"/>
            <a:ext cx="4538444" cy="152457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4472150" y="33341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7436838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4474420" y="3350517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487574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74420" y="3640366"/>
            <a:ext cx="411595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Seller dashboard: lists all property details. (E.g. , location, age, # of bedrooms)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47" y="5004753"/>
            <a:ext cx="514105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7049549" y="5004753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398983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93172" y="3429000"/>
            <a:ext cx="398983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Seller dashboard: lists all property details. (E.g. , location, age, # of bedrooms)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6875163" y="5503475"/>
            <a:ext cx="449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 property: to register/add a new property to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CONNECT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92460-736B-5BC5-0AAA-00834652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33" y="1853248"/>
            <a:ext cx="7041333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4AA6D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1775</TotalTime>
  <Words>418</Words>
  <Application>Microsoft Office PowerPoint</Application>
  <PresentationFormat>Widescreen</PresentationFormat>
  <Paragraphs>41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PowerPoint Presentation</vt:lpstr>
      <vt:lpstr>Property Hub Website</vt:lpstr>
      <vt:lpstr>OVERVIEW</vt:lpstr>
      <vt:lpstr>Key Features</vt:lpstr>
      <vt:lpstr>Key Features</vt:lpstr>
      <vt:lpstr>Key Features</vt:lpstr>
      <vt:lpstr>Key Features</vt:lpstr>
      <vt:lpstr>CODE SNIPPETS – CONNECT TO DB</vt:lpstr>
      <vt:lpstr>CODE SNIPPETS – HOMEPAGE</vt:lpstr>
      <vt:lpstr>CODE SNIPPETS – SIGNUP/LOGIN</vt:lpstr>
      <vt:lpstr>CODE SNIPPETS - DASHBOARD</vt:lpstr>
      <vt:lpstr>CODE SNIPPETS – ADD/EDIT/DELETE PROPERTY</vt:lpstr>
      <vt:lpstr>DEMO</vt:lpstr>
      <vt:lpstr>Demo Run</vt:lpstr>
      <vt:lpstr>Summary</vt:lpstr>
      <vt:lpstr>Summary</vt:lpstr>
      <vt:lpstr>THE SCRUM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Alexander Quang Nguyen</cp:lastModifiedBy>
  <cp:revision>22</cp:revision>
  <dcterms:created xsi:type="dcterms:W3CDTF">2023-07-21T07:59:43Z</dcterms:created>
  <dcterms:modified xsi:type="dcterms:W3CDTF">2023-12-10T18:44:35Z</dcterms:modified>
</cp:coreProperties>
</file>