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0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C007-2345-49F0-A173-2383D9E411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0A94-1996-405C-8393-FC9493AB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835427" y="530088"/>
            <a:ext cx="9813234" cy="3763616"/>
            <a:chOff x="1835427" y="530088"/>
            <a:chExt cx="9813234" cy="3763616"/>
          </a:xfrm>
        </p:grpSpPr>
        <p:grpSp>
          <p:nvGrpSpPr>
            <p:cNvPr id="25" name="Group 24"/>
            <p:cNvGrpSpPr/>
            <p:nvPr/>
          </p:nvGrpSpPr>
          <p:grpSpPr>
            <a:xfrm>
              <a:off x="1835427" y="530088"/>
              <a:ext cx="9203634" cy="3763616"/>
              <a:chOff x="1835427" y="530088"/>
              <a:chExt cx="9203634" cy="3763616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093843" y="1550504"/>
                <a:ext cx="0" cy="2743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842052" y="1722783"/>
                <a:ext cx="251791" cy="225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835427" y="2829341"/>
                <a:ext cx="251791" cy="225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1835427" y="3200396"/>
                <a:ext cx="251791" cy="225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848678" y="3544957"/>
                <a:ext cx="251791" cy="225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835427" y="3942520"/>
                <a:ext cx="251791" cy="225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835427" y="2431776"/>
                <a:ext cx="251791" cy="225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842054" y="2073963"/>
                <a:ext cx="251791" cy="225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093843" y="2431770"/>
                <a:ext cx="7063409" cy="90114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9157252" y="914400"/>
                <a:ext cx="0" cy="151737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693430" y="530088"/>
                <a:ext cx="1702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 = 10N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150628" y="2630562"/>
                <a:ext cx="23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098157" y="2431770"/>
                <a:ext cx="940904" cy="881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819864" y="2637190"/>
                <a:ext cx="23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449339" y="1955773"/>
                <a:ext cx="23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90321" y="3378220"/>
                <a:ext cx="1368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 = 1m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929191" y="3539411"/>
              <a:ext cx="1719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 = 0.01m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85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Summerfield</dc:creator>
  <cp:lastModifiedBy>Joel Summerfield</cp:lastModifiedBy>
  <cp:revision>4</cp:revision>
  <dcterms:created xsi:type="dcterms:W3CDTF">2016-10-23T17:39:41Z</dcterms:created>
  <dcterms:modified xsi:type="dcterms:W3CDTF">2016-10-23T18:29:44Z</dcterms:modified>
</cp:coreProperties>
</file>