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4" r:id="rId3"/>
    <p:sldId id="316" r:id="rId4"/>
    <p:sldId id="318" r:id="rId5"/>
    <p:sldId id="317" r:id="rId6"/>
    <p:sldId id="31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성민" initials="전" lastIdx="2" clrIdx="0">
    <p:extLst>
      <p:ext uri="{19B8F6BF-5375-455C-9EA6-DF929625EA0E}">
        <p15:presenceInfo xmlns:p15="http://schemas.microsoft.com/office/powerpoint/2012/main" userId="c43ea8a667e698d9" providerId="Windows Live"/>
      </p:ext>
    </p:extLst>
  </p:cmAuthor>
  <p:cmAuthor id="2" name="박지혁" initials="박" lastIdx="1" clrIdx="1">
    <p:extLst>
      <p:ext uri="{19B8F6BF-5375-455C-9EA6-DF929625EA0E}">
        <p15:presenceInfo xmlns:p15="http://schemas.microsoft.com/office/powerpoint/2012/main" userId="7388d826de61b9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F4E79"/>
    <a:srgbClr val="FFAC00"/>
    <a:srgbClr val="3B5998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06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51BB-8284-4A3E-934E-5862DDDBB348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AB942-73E4-4526-BB1F-6F60A53D2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3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10048" y="-6744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15329"/>
            <a:ext cx="12212128" cy="1962151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45414" y="1766097"/>
            <a:ext cx="744719" cy="765400"/>
            <a:chOff x="5529832" y="2009720"/>
            <a:chExt cx="1116066" cy="1121808"/>
          </a:xfrm>
        </p:grpSpPr>
        <p:sp>
          <p:nvSpPr>
            <p:cNvPr id="3" name="타원 2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835288" y="4271710"/>
            <a:ext cx="258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박지혁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강대현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전성민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74" y="2740669"/>
            <a:ext cx="4793937" cy="12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MomentFlow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프로젝트란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44" y="2488770"/>
            <a:ext cx="2601185" cy="26011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25" y="2488770"/>
            <a:ext cx="2601185" cy="26011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46" y="3370931"/>
            <a:ext cx="836861" cy="8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이번 달 한 것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5" y="1855237"/>
            <a:ext cx="2928690" cy="41420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60" y="1855237"/>
            <a:ext cx="2299040" cy="41420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91" y="2290530"/>
            <a:ext cx="1423556" cy="29877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09" y="2290531"/>
            <a:ext cx="1498722" cy="29877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70" y="1534016"/>
            <a:ext cx="4594862" cy="4702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09" y="1676211"/>
            <a:ext cx="8291182" cy="467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54" y="1358359"/>
            <a:ext cx="6414292" cy="49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4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게임 플레이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5969" y="3373864"/>
            <a:ext cx="2891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게임 시연</a:t>
            </a:r>
            <a:endParaRPr lang="en-US" altLang="ko-KR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9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진행도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719244" y="2739600"/>
            <a:ext cx="4583823" cy="1045165"/>
          </a:xfrm>
          <a:custGeom>
            <a:avLst/>
            <a:gdLst>
              <a:gd name="connsiteX0" fmla="*/ 0 w 8128000"/>
              <a:gd name="connsiteY0" fmla="*/ 169333 h 1693333"/>
              <a:gd name="connsiteX1" fmla="*/ 169333 w 8128000"/>
              <a:gd name="connsiteY1" fmla="*/ 0 h 1693333"/>
              <a:gd name="connsiteX2" fmla="*/ 7958667 w 8128000"/>
              <a:gd name="connsiteY2" fmla="*/ 0 h 1693333"/>
              <a:gd name="connsiteX3" fmla="*/ 8128000 w 8128000"/>
              <a:gd name="connsiteY3" fmla="*/ 169333 h 1693333"/>
              <a:gd name="connsiteX4" fmla="*/ 8128000 w 8128000"/>
              <a:gd name="connsiteY4" fmla="*/ 1524000 h 1693333"/>
              <a:gd name="connsiteX5" fmla="*/ 7958667 w 8128000"/>
              <a:gd name="connsiteY5" fmla="*/ 1693333 h 1693333"/>
              <a:gd name="connsiteX6" fmla="*/ 169333 w 8128000"/>
              <a:gd name="connsiteY6" fmla="*/ 1693333 h 1693333"/>
              <a:gd name="connsiteX7" fmla="*/ 0 w 8128000"/>
              <a:gd name="connsiteY7" fmla="*/ 1524000 h 1693333"/>
              <a:gd name="connsiteX8" fmla="*/ 0 w 8128000"/>
              <a:gd name="connsiteY8" fmla="*/ 169333 h 169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693333">
                <a:moveTo>
                  <a:pt x="0" y="169333"/>
                </a:moveTo>
                <a:cubicBezTo>
                  <a:pt x="0" y="75813"/>
                  <a:pt x="75813" y="0"/>
                  <a:pt x="169333" y="0"/>
                </a:cubicBezTo>
                <a:lnTo>
                  <a:pt x="7958667" y="0"/>
                </a:lnTo>
                <a:cubicBezTo>
                  <a:pt x="8052187" y="0"/>
                  <a:pt x="8128000" y="75813"/>
                  <a:pt x="8128000" y="169333"/>
                </a:cubicBezTo>
                <a:lnTo>
                  <a:pt x="8128000" y="1524000"/>
                </a:lnTo>
                <a:cubicBezTo>
                  <a:pt x="8128000" y="1617520"/>
                  <a:pt x="8052187" y="1693333"/>
                  <a:pt x="7958667" y="1693333"/>
                </a:cubicBezTo>
                <a:lnTo>
                  <a:pt x="169333" y="1693333"/>
                </a:lnTo>
                <a:cubicBezTo>
                  <a:pt x="75813" y="1693333"/>
                  <a:pt x="0" y="1617520"/>
                  <a:pt x="0" y="1524000"/>
                </a:cubicBezTo>
                <a:lnTo>
                  <a:pt x="0" y="16933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86373" tIns="91440" rIns="91441" bIns="91440" numCol="1" spcCol="1270" anchor="t" anchorCtr="0">
            <a:noAutofit/>
          </a:bodyPr>
          <a:lstStyle/>
          <a:p>
            <a:pPr marL="0" lvl="1" defTabSz="8445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ko-KR" sz="2000" b="1" dirty="0" smtClean="0"/>
          </a:p>
          <a:p>
            <a:pPr marL="0" lvl="1" defTabSz="8445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b="1" dirty="0" smtClean="0"/>
              <a:t>게임 제작</a:t>
            </a:r>
            <a:endParaRPr lang="ko-KR" altLang="en-US" sz="2000" b="1" kern="1200" dirty="0"/>
          </a:p>
        </p:txBody>
      </p:sp>
      <p:sp>
        <p:nvSpPr>
          <p:cNvPr id="8" name="자유형 7"/>
          <p:cNvSpPr/>
          <p:nvPr/>
        </p:nvSpPr>
        <p:spPr>
          <a:xfrm>
            <a:off x="3719246" y="3885865"/>
            <a:ext cx="4583821" cy="1045165"/>
          </a:xfrm>
          <a:custGeom>
            <a:avLst/>
            <a:gdLst>
              <a:gd name="connsiteX0" fmla="*/ 0 w 8128000"/>
              <a:gd name="connsiteY0" fmla="*/ 169333 h 1693333"/>
              <a:gd name="connsiteX1" fmla="*/ 169333 w 8128000"/>
              <a:gd name="connsiteY1" fmla="*/ 0 h 1693333"/>
              <a:gd name="connsiteX2" fmla="*/ 7958667 w 8128000"/>
              <a:gd name="connsiteY2" fmla="*/ 0 h 1693333"/>
              <a:gd name="connsiteX3" fmla="*/ 8128000 w 8128000"/>
              <a:gd name="connsiteY3" fmla="*/ 169333 h 1693333"/>
              <a:gd name="connsiteX4" fmla="*/ 8128000 w 8128000"/>
              <a:gd name="connsiteY4" fmla="*/ 1524000 h 1693333"/>
              <a:gd name="connsiteX5" fmla="*/ 7958667 w 8128000"/>
              <a:gd name="connsiteY5" fmla="*/ 1693333 h 1693333"/>
              <a:gd name="connsiteX6" fmla="*/ 169333 w 8128000"/>
              <a:gd name="connsiteY6" fmla="*/ 1693333 h 1693333"/>
              <a:gd name="connsiteX7" fmla="*/ 0 w 8128000"/>
              <a:gd name="connsiteY7" fmla="*/ 1524000 h 1693333"/>
              <a:gd name="connsiteX8" fmla="*/ 0 w 8128000"/>
              <a:gd name="connsiteY8" fmla="*/ 169333 h 169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693333">
                <a:moveTo>
                  <a:pt x="0" y="169333"/>
                </a:moveTo>
                <a:cubicBezTo>
                  <a:pt x="0" y="75813"/>
                  <a:pt x="75813" y="0"/>
                  <a:pt x="169333" y="0"/>
                </a:cubicBezTo>
                <a:lnTo>
                  <a:pt x="7958667" y="0"/>
                </a:lnTo>
                <a:cubicBezTo>
                  <a:pt x="8052187" y="0"/>
                  <a:pt x="8128000" y="75813"/>
                  <a:pt x="8128000" y="169333"/>
                </a:cubicBezTo>
                <a:lnTo>
                  <a:pt x="8128000" y="1524000"/>
                </a:lnTo>
                <a:cubicBezTo>
                  <a:pt x="8128000" y="1617520"/>
                  <a:pt x="8052187" y="1693333"/>
                  <a:pt x="7958667" y="1693333"/>
                </a:cubicBezTo>
                <a:lnTo>
                  <a:pt x="169333" y="1693333"/>
                </a:lnTo>
                <a:cubicBezTo>
                  <a:pt x="75813" y="1693333"/>
                  <a:pt x="0" y="1617520"/>
                  <a:pt x="0" y="1524000"/>
                </a:cubicBezTo>
                <a:lnTo>
                  <a:pt x="0" y="16933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86373" tIns="91440" rIns="91441" bIns="91440" numCol="1" spcCol="1270" anchor="t" anchorCtr="0">
            <a:noAutofit/>
          </a:bodyPr>
          <a:lstStyle/>
          <a:p>
            <a:pPr lvl="0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000" b="1" kern="1200" dirty="0" smtClean="0"/>
          </a:p>
          <a:p>
            <a:pPr lvl="0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dirty="0" smtClean="0"/>
              <a:t>  홍보</a:t>
            </a:r>
            <a:endParaRPr lang="ko-KR" altLang="en-US" sz="2000" b="1" kern="1200" dirty="0"/>
          </a:p>
        </p:txBody>
      </p:sp>
      <p:sp>
        <p:nvSpPr>
          <p:cNvPr id="10" name="자유형 9"/>
          <p:cNvSpPr/>
          <p:nvPr/>
        </p:nvSpPr>
        <p:spPr>
          <a:xfrm>
            <a:off x="3719244" y="5032130"/>
            <a:ext cx="4583823" cy="1045165"/>
          </a:xfrm>
          <a:custGeom>
            <a:avLst/>
            <a:gdLst>
              <a:gd name="connsiteX0" fmla="*/ 0 w 8128000"/>
              <a:gd name="connsiteY0" fmla="*/ 169333 h 1693333"/>
              <a:gd name="connsiteX1" fmla="*/ 169333 w 8128000"/>
              <a:gd name="connsiteY1" fmla="*/ 0 h 1693333"/>
              <a:gd name="connsiteX2" fmla="*/ 7958667 w 8128000"/>
              <a:gd name="connsiteY2" fmla="*/ 0 h 1693333"/>
              <a:gd name="connsiteX3" fmla="*/ 8128000 w 8128000"/>
              <a:gd name="connsiteY3" fmla="*/ 169333 h 1693333"/>
              <a:gd name="connsiteX4" fmla="*/ 8128000 w 8128000"/>
              <a:gd name="connsiteY4" fmla="*/ 1524000 h 1693333"/>
              <a:gd name="connsiteX5" fmla="*/ 7958667 w 8128000"/>
              <a:gd name="connsiteY5" fmla="*/ 1693333 h 1693333"/>
              <a:gd name="connsiteX6" fmla="*/ 169333 w 8128000"/>
              <a:gd name="connsiteY6" fmla="*/ 1693333 h 1693333"/>
              <a:gd name="connsiteX7" fmla="*/ 0 w 8128000"/>
              <a:gd name="connsiteY7" fmla="*/ 1524000 h 1693333"/>
              <a:gd name="connsiteX8" fmla="*/ 0 w 8128000"/>
              <a:gd name="connsiteY8" fmla="*/ 169333 h 169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693333">
                <a:moveTo>
                  <a:pt x="0" y="169333"/>
                </a:moveTo>
                <a:cubicBezTo>
                  <a:pt x="0" y="75813"/>
                  <a:pt x="75813" y="0"/>
                  <a:pt x="169333" y="0"/>
                </a:cubicBezTo>
                <a:lnTo>
                  <a:pt x="7958667" y="0"/>
                </a:lnTo>
                <a:cubicBezTo>
                  <a:pt x="8052187" y="0"/>
                  <a:pt x="8128000" y="75813"/>
                  <a:pt x="8128000" y="169333"/>
                </a:cubicBezTo>
                <a:lnTo>
                  <a:pt x="8128000" y="1524000"/>
                </a:lnTo>
                <a:cubicBezTo>
                  <a:pt x="8128000" y="1617520"/>
                  <a:pt x="8052187" y="1693333"/>
                  <a:pt x="7958667" y="1693333"/>
                </a:cubicBezTo>
                <a:lnTo>
                  <a:pt x="169333" y="1693333"/>
                </a:lnTo>
                <a:cubicBezTo>
                  <a:pt x="75813" y="1693333"/>
                  <a:pt x="0" y="1617520"/>
                  <a:pt x="0" y="1524000"/>
                </a:cubicBezTo>
                <a:lnTo>
                  <a:pt x="0" y="16933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86373" tIns="91440" rIns="91441" bIns="91440" numCol="1" spcCol="1270" anchor="t" anchorCtr="0">
            <a:noAutofit/>
          </a:bodyPr>
          <a:lstStyle/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000" b="1" dirty="0" smtClean="0"/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dirty="0" smtClean="0"/>
              <a:t>  출시</a:t>
            </a:r>
            <a:endParaRPr lang="ko-KR" altLang="en-US" sz="2000" b="1" dirty="0"/>
          </a:p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000" b="1" dirty="0"/>
          </a:p>
        </p:txBody>
      </p:sp>
      <p:sp>
        <p:nvSpPr>
          <p:cNvPr id="13" name="자유형 12"/>
          <p:cNvSpPr/>
          <p:nvPr/>
        </p:nvSpPr>
        <p:spPr>
          <a:xfrm>
            <a:off x="3719244" y="1590400"/>
            <a:ext cx="4583823" cy="1045165"/>
          </a:xfrm>
          <a:custGeom>
            <a:avLst/>
            <a:gdLst>
              <a:gd name="connsiteX0" fmla="*/ 0 w 8128000"/>
              <a:gd name="connsiteY0" fmla="*/ 169333 h 1693333"/>
              <a:gd name="connsiteX1" fmla="*/ 169333 w 8128000"/>
              <a:gd name="connsiteY1" fmla="*/ 0 h 1693333"/>
              <a:gd name="connsiteX2" fmla="*/ 7958667 w 8128000"/>
              <a:gd name="connsiteY2" fmla="*/ 0 h 1693333"/>
              <a:gd name="connsiteX3" fmla="*/ 8128000 w 8128000"/>
              <a:gd name="connsiteY3" fmla="*/ 169333 h 1693333"/>
              <a:gd name="connsiteX4" fmla="*/ 8128000 w 8128000"/>
              <a:gd name="connsiteY4" fmla="*/ 1524000 h 1693333"/>
              <a:gd name="connsiteX5" fmla="*/ 7958667 w 8128000"/>
              <a:gd name="connsiteY5" fmla="*/ 1693333 h 1693333"/>
              <a:gd name="connsiteX6" fmla="*/ 169333 w 8128000"/>
              <a:gd name="connsiteY6" fmla="*/ 1693333 h 1693333"/>
              <a:gd name="connsiteX7" fmla="*/ 0 w 8128000"/>
              <a:gd name="connsiteY7" fmla="*/ 1524000 h 1693333"/>
              <a:gd name="connsiteX8" fmla="*/ 0 w 8128000"/>
              <a:gd name="connsiteY8" fmla="*/ 169333 h 169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693333">
                <a:moveTo>
                  <a:pt x="0" y="169333"/>
                </a:moveTo>
                <a:cubicBezTo>
                  <a:pt x="0" y="75813"/>
                  <a:pt x="75813" y="0"/>
                  <a:pt x="169333" y="0"/>
                </a:cubicBezTo>
                <a:lnTo>
                  <a:pt x="7958667" y="0"/>
                </a:lnTo>
                <a:cubicBezTo>
                  <a:pt x="8052187" y="0"/>
                  <a:pt x="8128000" y="75813"/>
                  <a:pt x="8128000" y="169333"/>
                </a:cubicBezTo>
                <a:lnTo>
                  <a:pt x="8128000" y="1524000"/>
                </a:lnTo>
                <a:cubicBezTo>
                  <a:pt x="8128000" y="1617520"/>
                  <a:pt x="8052187" y="1693333"/>
                  <a:pt x="7958667" y="1693333"/>
                </a:cubicBezTo>
                <a:lnTo>
                  <a:pt x="169333" y="1693333"/>
                </a:lnTo>
                <a:cubicBezTo>
                  <a:pt x="75813" y="1693333"/>
                  <a:pt x="0" y="1617520"/>
                  <a:pt x="0" y="1524000"/>
                </a:cubicBezTo>
                <a:lnTo>
                  <a:pt x="0" y="16933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86373" tIns="91440" rIns="91441" bIns="91440" numCol="1" spcCol="1270" anchor="t" anchorCtr="0">
            <a:noAutofit/>
          </a:bodyPr>
          <a:lstStyle/>
          <a:p>
            <a:pPr marL="0" lvl="1" defTabSz="8445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ko-KR" sz="2000" b="1" dirty="0" smtClean="0"/>
          </a:p>
          <a:p>
            <a:pPr marL="0" lvl="1" defTabSz="8445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b="1" dirty="0" smtClean="0"/>
              <a:t>게임 기획</a:t>
            </a:r>
            <a:endParaRPr lang="ko-KR" altLang="en-US" sz="2000" b="1" kern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87" y="1701966"/>
            <a:ext cx="822031" cy="82203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87" y="2739600"/>
            <a:ext cx="822031" cy="8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1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남은 기간 동안 할 것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03" y="2796166"/>
            <a:ext cx="1300593" cy="13005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98" y="2796166"/>
            <a:ext cx="1300593" cy="13005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93" y="2507339"/>
            <a:ext cx="1878245" cy="18782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71573" y="4324898"/>
            <a:ext cx="113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46320" y="4324897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91631" y="4324896"/>
            <a:ext cx="167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374026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902"/>
            <a:ext cx="12212128" cy="1962151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223323" y="3894493"/>
            <a:ext cx="402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defRPr/>
            </a:pPr>
            <a:r>
              <a:rPr lang="en-US" altLang="ko-KR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 FOR YOUR ATTENTION</a:t>
            </a:r>
            <a:endParaRPr lang="ko-KR" altLang="en-US" kern="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864490" y="2682685"/>
            <a:ext cx="744719" cy="765400"/>
            <a:chOff x="5529832" y="2009720"/>
            <a:chExt cx="1116066" cy="1121808"/>
          </a:xfrm>
        </p:grpSpPr>
        <p:sp>
          <p:nvSpPr>
            <p:cNvPr id="19" name="타원 18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2300</TotalTime>
  <Words>38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KoPub돋움체 Light</vt:lpstr>
      <vt:lpstr>맑은 고딕</vt:lpstr>
      <vt:lpstr>Arial</vt:lpstr>
      <vt:lpstr>default theme</vt:lpstr>
      <vt:lpstr>PowerPoint 프레젠테이션</vt:lpstr>
      <vt:lpstr>MomentFlow 프로젝트란</vt:lpstr>
      <vt:lpstr>이번 달 한 것</vt:lpstr>
      <vt:lpstr>게임 플레이</vt:lpstr>
      <vt:lpstr>프로젝트 진행도</vt:lpstr>
      <vt:lpstr>남은 기간 동안 할 것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박지혁</cp:lastModifiedBy>
  <cp:revision>355</cp:revision>
  <dcterms:created xsi:type="dcterms:W3CDTF">2016-03-12T15:04:52Z</dcterms:created>
  <dcterms:modified xsi:type="dcterms:W3CDTF">2017-05-09T12:47:45Z</dcterms:modified>
</cp:coreProperties>
</file>