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314" r:id="rId3"/>
    <p:sldId id="316" r:id="rId4"/>
    <p:sldId id="318" r:id="rId5"/>
    <p:sldId id="317" r:id="rId6"/>
    <p:sldId id="319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전성민" initials="전" lastIdx="2" clrIdx="0">
    <p:extLst>
      <p:ext uri="{19B8F6BF-5375-455C-9EA6-DF929625EA0E}">
        <p15:presenceInfo xmlns:p15="http://schemas.microsoft.com/office/powerpoint/2012/main" userId="c43ea8a667e698d9" providerId="Windows Live"/>
      </p:ext>
    </p:extLst>
  </p:cmAuthor>
  <p:cmAuthor id="2" name="박지혁" initials="박" lastIdx="1" clrIdx="1">
    <p:extLst>
      <p:ext uri="{19B8F6BF-5375-455C-9EA6-DF929625EA0E}">
        <p15:presenceInfo xmlns:p15="http://schemas.microsoft.com/office/powerpoint/2012/main" userId="7388d826de61b9d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1F4E79"/>
    <a:srgbClr val="FFAC00"/>
    <a:srgbClr val="3B5998"/>
    <a:srgbClr val="666666"/>
    <a:srgbClr val="474747"/>
    <a:srgbClr val="222222"/>
    <a:srgbClr val="225686"/>
    <a:srgbClr val="151515"/>
    <a:srgbClr val="E52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66"/>
      </p:cViewPr>
      <p:guideLst>
        <p:guide orient="horz" pos="238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551BB-8284-4A3E-934E-5862DDDBB348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CAB942-73E4-4526-BB1F-6F60A53D2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239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745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39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016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740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6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71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38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08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67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00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995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3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23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33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13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23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4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" name="그룹 2252"/>
          <p:cNvGrpSpPr/>
          <p:nvPr/>
        </p:nvGrpSpPr>
        <p:grpSpPr>
          <a:xfrm flipH="1">
            <a:off x="-10048" y="-6744"/>
            <a:ext cx="12212128" cy="1962150"/>
            <a:chOff x="-20128" y="-29028"/>
            <a:chExt cx="12212128" cy="1962150"/>
          </a:xfrm>
        </p:grpSpPr>
        <p:sp>
          <p:nvSpPr>
            <p:cNvPr id="1443" name="자유형 1442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5" name="자유형 1444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48" name="그룹 1447"/>
          <p:cNvGrpSpPr/>
          <p:nvPr/>
        </p:nvGrpSpPr>
        <p:grpSpPr>
          <a:xfrm flipV="1">
            <a:off x="-10048" y="4915329"/>
            <a:ext cx="12212128" cy="1962151"/>
            <a:chOff x="-20128" y="-29028"/>
            <a:chExt cx="12212128" cy="1962150"/>
          </a:xfrm>
        </p:grpSpPr>
        <p:sp>
          <p:nvSpPr>
            <p:cNvPr id="1449" name="자유형 1448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1" name="자유형 1450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5645414" y="1766097"/>
            <a:ext cx="744719" cy="765400"/>
            <a:chOff x="5529832" y="2009720"/>
            <a:chExt cx="1116066" cy="1121808"/>
          </a:xfrm>
        </p:grpSpPr>
        <p:sp>
          <p:nvSpPr>
            <p:cNvPr id="3" name="타원 2"/>
            <p:cNvSpPr/>
            <p:nvPr/>
          </p:nvSpPr>
          <p:spPr>
            <a:xfrm>
              <a:off x="5529832" y="2009720"/>
              <a:ext cx="1116066" cy="1121808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7130" y="2329062"/>
              <a:ext cx="795554" cy="509031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4835288" y="4271710"/>
            <a:ext cx="258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박지혁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강대현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전성민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974" y="2740669"/>
            <a:ext cx="4793937" cy="128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59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56" y="100492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1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9" name="그룹 68"/>
          <p:cNvGrpSpPr/>
          <p:nvPr/>
        </p:nvGrpSpPr>
        <p:grpSpPr>
          <a:xfrm>
            <a:off x="158912" y="227235"/>
            <a:ext cx="619733" cy="600612"/>
            <a:chOff x="5529832" y="2009720"/>
            <a:chExt cx="1116066" cy="112180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0" name="타원 69"/>
            <p:cNvSpPr/>
            <p:nvPr/>
          </p:nvSpPr>
          <p:spPr>
            <a:xfrm>
              <a:off x="5529832" y="2009720"/>
              <a:ext cx="1116066" cy="1121808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7130" y="2329062"/>
              <a:ext cx="795554" cy="509031"/>
            </a:xfrm>
            <a:prstGeom prst="rect">
              <a:avLst/>
            </a:prstGeom>
          </p:spPr>
        </p:pic>
      </p:grp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38200" y="264837"/>
            <a:ext cx="10515600" cy="1325563"/>
          </a:xfrm>
        </p:spPr>
        <p:txBody>
          <a:bodyPr/>
          <a:lstStyle/>
          <a:p>
            <a:r>
              <a:rPr lang="en-US" altLang="ko-KR" sz="3200" dirty="0" err="1" smtClean="0">
                <a:solidFill>
                  <a:schemeClr val="bg1"/>
                </a:solidFill>
              </a:rPr>
              <a:t>MomentFlow</a:t>
            </a:r>
            <a:r>
              <a:rPr lang="ko-KR" altLang="en-US" sz="3200" dirty="0">
                <a:solidFill>
                  <a:schemeClr val="bg1"/>
                </a:solidFill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</a:rPr>
              <a:t>프로젝트란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44" y="2488770"/>
            <a:ext cx="2601185" cy="260118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725" y="2488770"/>
            <a:ext cx="2601185" cy="260118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246" y="3370931"/>
            <a:ext cx="836861" cy="83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8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56" y="100492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1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9" name="그룹 68"/>
          <p:cNvGrpSpPr/>
          <p:nvPr/>
        </p:nvGrpSpPr>
        <p:grpSpPr>
          <a:xfrm>
            <a:off x="158912" y="227235"/>
            <a:ext cx="619733" cy="600612"/>
            <a:chOff x="5529832" y="2009720"/>
            <a:chExt cx="1116066" cy="112180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0" name="타원 69"/>
            <p:cNvSpPr/>
            <p:nvPr/>
          </p:nvSpPr>
          <p:spPr>
            <a:xfrm>
              <a:off x="5529832" y="2009720"/>
              <a:ext cx="1116066" cy="1121808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7130" y="2329062"/>
              <a:ext cx="795554" cy="509031"/>
            </a:xfrm>
            <a:prstGeom prst="rect">
              <a:avLst/>
            </a:prstGeom>
          </p:spPr>
        </p:pic>
      </p:grp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38200" y="264837"/>
            <a:ext cx="10515600" cy="1325563"/>
          </a:xfrm>
        </p:spPr>
        <p:txBody>
          <a:bodyPr/>
          <a:lstStyle/>
          <a:p>
            <a:r>
              <a:rPr lang="ko-KR" altLang="en-US" sz="3200" dirty="0" smtClean="0">
                <a:solidFill>
                  <a:schemeClr val="bg1"/>
                </a:solidFill>
              </a:rPr>
              <a:t>이번 달 한 것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45" y="1855237"/>
            <a:ext cx="2928690" cy="414206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960" y="1855237"/>
            <a:ext cx="2299040" cy="414206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470" y="1523051"/>
            <a:ext cx="4594862" cy="47028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209" y="1523043"/>
            <a:ext cx="8291182" cy="4675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854" y="1427625"/>
            <a:ext cx="6414292" cy="493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048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56" y="100492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1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9" name="그룹 68"/>
          <p:cNvGrpSpPr/>
          <p:nvPr/>
        </p:nvGrpSpPr>
        <p:grpSpPr>
          <a:xfrm>
            <a:off x="158912" y="227235"/>
            <a:ext cx="619733" cy="600612"/>
            <a:chOff x="5529832" y="2009720"/>
            <a:chExt cx="1116066" cy="112180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0" name="타원 69"/>
            <p:cNvSpPr/>
            <p:nvPr/>
          </p:nvSpPr>
          <p:spPr>
            <a:xfrm>
              <a:off x="5529832" y="2009720"/>
              <a:ext cx="1116066" cy="1121808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7130" y="2329062"/>
              <a:ext cx="795554" cy="509031"/>
            </a:xfrm>
            <a:prstGeom prst="rect">
              <a:avLst/>
            </a:prstGeom>
          </p:spPr>
        </p:pic>
      </p:grp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38200" y="264837"/>
            <a:ext cx="10515600" cy="1325563"/>
          </a:xfrm>
        </p:spPr>
        <p:txBody>
          <a:bodyPr/>
          <a:lstStyle/>
          <a:p>
            <a:r>
              <a:rPr lang="ko-KR" altLang="en-US" sz="3200" dirty="0" smtClean="0">
                <a:solidFill>
                  <a:schemeClr val="bg1"/>
                </a:solidFill>
              </a:rPr>
              <a:t>게임 플레이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15969" y="3373864"/>
            <a:ext cx="28913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>
                <a:solidFill>
                  <a:schemeClr val="bg1"/>
                </a:solidFill>
              </a:rPr>
              <a:t>게임 시연</a:t>
            </a:r>
            <a:endParaRPr lang="en-US" altLang="ko-KR" sz="4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494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56" y="100492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1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9" name="그룹 68"/>
          <p:cNvGrpSpPr/>
          <p:nvPr/>
        </p:nvGrpSpPr>
        <p:grpSpPr>
          <a:xfrm>
            <a:off x="158912" y="227235"/>
            <a:ext cx="619733" cy="600612"/>
            <a:chOff x="5529832" y="2009720"/>
            <a:chExt cx="1116066" cy="112180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0" name="타원 69"/>
            <p:cNvSpPr/>
            <p:nvPr/>
          </p:nvSpPr>
          <p:spPr>
            <a:xfrm>
              <a:off x="5529832" y="2009720"/>
              <a:ext cx="1116066" cy="1121808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7130" y="2329062"/>
              <a:ext cx="795554" cy="509031"/>
            </a:xfrm>
            <a:prstGeom prst="rect">
              <a:avLst/>
            </a:prstGeom>
          </p:spPr>
        </p:pic>
      </p:grp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38200" y="264837"/>
            <a:ext cx="10515600" cy="1325563"/>
          </a:xfrm>
        </p:spPr>
        <p:txBody>
          <a:bodyPr/>
          <a:lstStyle/>
          <a:p>
            <a:r>
              <a:rPr lang="ko-KR" altLang="en-US" sz="3200" dirty="0" smtClean="0">
                <a:solidFill>
                  <a:schemeClr val="bg1"/>
                </a:solidFill>
              </a:rPr>
              <a:t>프로젝트 진행도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55469" y="2530306"/>
            <a:ext cx="38942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우리 프로젝트는 전체에서 이정도 진행되었다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전체는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1) </a:t>
            </a:r>
            <a:r>
              <a:rPr lang="ko-KR" altLang="en-US" dirty="0" smtClean="0">
                <a:solidFill>
                  <a:schemeClr val="bg1"/>
                </a:solidFill>
              </a:rPr>
              <a:t>게임 </a:t>
            </a:r>
            <a:r>
              <a:rPr lang="ko-KR" altLang="en-US" dirty="0" smtClean="0">
                <a:solidFill>
                  <a:schemeClr val="bg1"/>
                </a:solidFill>
              </a:rPr>
              <a:t>제작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2) </a:t>
            </a:r>
            <a:r>
              <a:rPr lang="ko-KR" altLang="en-US" dirty="0" smtClean="0">
                <a:solidFill>
                  <a:schemeClr val="bg1"/>
                </a:solidFill>
              </a:rPr>
              <a:t>홍보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3) </a:t>
            </a:r>
            <a:r>
              <a:rPr lang="ko-KR" altLang="en-US" dirty="0" smtClean="0">
                <a:solidFill>
                  <a:schemeClr val="bg1"/>
                </a:solidFill>
              </a:rPr>
              <a:t>출시이고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지금은 게임 </a:t>
            </a:r>
            <a:r>
              <a:rPr lang="ko-KR" altLang="en-US" dirty="0" smtClean="0">
                <a:solidFill>
                  <a:schemeClr val="bg1"/>
                </a:solidFill>
              </a:rPr>
              <a:t>제작 마무리단계이다</a:t>
            </a:r>
            <a:endParaRPr lang="en-US" altLang="ko-KR" dirty="0">
              <a:solidFill>
                <a:schemeClr val="bg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912245" y="3684592"/>
            <a:ext cx="8128000" cy="5418666"/>
            <a:chOff x="778645" y="992192"/>
            <a:chExt cx="8128000" cy="5418666"/>
          </a:xfrm>
        </p:grpSpPr>
        <p:sp>
          <p:nvSpPr>
            <p:cNvPr id="6" name="자유형 5"/>
            <p:cNvSpPr/>
            <p:nvPr/>
          </p:nvSpPr>
          <p:spPr>
            <a:xfrm>
              <a:off x="778645" y="992192"/>
              <a:ext cx="8128000" cy="1693333"/>
            </a:xfrm>
            <a:custGeom>
              <a:avLst/>
              <a:gdLst>
                <a:gd name="connsiteX0" fmla="*/ 0 w 8128000"/>
                <a:gd name="connsiteY0" fmla="*/ 169333 h 1693333"/>
                <a:gd name="connsiteX1" fmla="*/ 169333 w 8128000"/>
                <a:gd name="connsiteY1" fmla="*/ 0 h 1693333"/>
                <a:gd name="connsiteX2" fmla="*/ 7958667 w 8128000"/>
                <a:gd name="connsiteY2" fmla="*/ 0 h 1693333"/>
                <a:gd name="connsiteX3" fmla="*/ 8128000 w 8128000"/>
                <a:gd name="connsiteY3" fmla="*/ 169333 h 1693333"/>
                <a:gd name="connsiteX4" fmla="*/ 8128000 w 8128000"/>
                <a:gd name="connsiteY4" fmla="*/ 1524000 h 1693333"/>
                <a:gd name="connsiteX5" fmla="*/ 7958667 w 8128000"/>
                <a:gd name="connsiteY5" fmla="*/ 1693333 h 1693333"/>
                <a:gd name="connsiteX6" fmla="*/ 169333 w 8128000"/>
                <a:gd name="connsiteY6" fmla="*/ 1693333 h 1693333"/>
                <a:gd name="connsiteX7" fmla="*/ 0 w 8128000"/>
                <a:gd name="connsiteY7" fmla="*/ 1524000 h 1693333"/>
                <a:gd name="connsiteX8" fmla="*/ 0 w 8128000"/>
                <a:gd name="connsiteY8" fmla="*/ 169333 h 169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28000" h="1693333">
                  <a:moveTo>
                    <a:pt x="0" y="169333"/>
                  </a:moveTo>
                  <a:cubicBezTo>
                    <a:pt x="0" y="75813"/>
                    <a:pt x="75813" y="0"/>
                    <a:pt x="169333" y="0"/>
                  </a:cubicBezTo>
                  <a:lnTo>
                    <a:pt x="7958667" y="0"/>
                  </a:lnTo>
                  <a:cubicBezTo>
                    <a:pt x="8052187" y="0"/>
                    <a:pt x="8128000" y="75813"/>
                    <a:pt x="8128000" y="169333"/>
                  </a:cubicBezTo>
                  <a:lnTo>
                    <a:pt x="8128000" y="1524000"/>
                  </a:lnTo>
                  <a:cubicBezTo>
                    <a:pt x="8128000" y="1617520"/>
                    <a:pt x="8052187" y="1693333"/>
                    <a:pt x="7958667" y="1693333"/>
                  </a:cubicBezTo>
                  <a:lnTo>
                    <a:pt x="169333" y="1693333"/>
                  </a:lnTo>
                  <a:cubicBezTo>
                    <a:pt x="75813" y="1693333"/>
                    <a:pt x="0" y="1617520"/>
                    <a:pt x="0" y="1524000"/>
                  </a:cubicBezTo>
                  <a:lnTo>
                    <a:pt x="0" y="16933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86373" tIns="91440" rIns="91441" bIns="91440" numCol="1" spcCol="1270" anchor="t" anchorCtr="0">
              <a:noAutofit/>
            </a:bodyPr>
            <a:lstStyle/>
            <a:p>
              <a:pPr lvl="0" algn="l" defTabSz="10668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2400" kern="1200"/>
            </a:p>
            <a:p>
              <a:pPr marL="171450" lvl="1" indent="-171450" algn="l" defTabSz="84455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ko-KR" altLang="en-US" sz="1900" kern="1200" dirty="0"/>
            </a:p>
            <a:p>
              <a:pPr marL="171450" lvl="1" indent="-171450" algn="l" defTabSz="84455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ko-KR" altLang="en-US" sz="1900" kern="1200"/>
            </a:p>
          </p:txBody>
        </p:sp>
        <p:sp>
          <p:nvSpPr>
            <p:cNvPr id="8" name="자유형 7"/>
            <p:cNvSpPr/>
            <p:nvPr/>
          </p:nvSpPr>
          <p:spPr>
            <a:xfrm>
              <a:off x="778645" y="2854858"/>
              <a:ext cx="8128000" cy="1693333"/>
            </a:xfrm>
            <a:custGeom>
              <a:avLst/>
              <a:gdLst>
                <a:gd name="connsiteX0" fmla="*/ 0 w 8128000"/>
                <a:gd name="connsiteY0" fmla="*/ 169333 h 1693333"/>
                <a:gd name="connsiteX1" fmla="*/ 169333 w 8128000"/>
                <a:gd name="connsiteY1" fmla="*/ 0 h 1693333"/>
                <a:gd name="connsiteX2" fmla="*/ 7958667 w 8128000"/>
                <a:gd name="connsiteY2" fmla="*/ 0 h 1693333"/>
                <a:gd name="connsiteX3" fmla="*/ 8128000 w 8128000"/>
                <a:gd name="connsiteY3" fmla="*/ 169333 h 1693333"/>
                <a:gd name="connsiteX4" fmla="*/ 8128000 w 8128000"/>
                <a:gd name="connsiteY4" fmla="*/ 1524000 h 1693333"/>
                <a:gd name="connsiteX5" fmla="*/ 7958667 w 8128000"/>
                <a:gd name="connsiteY5" fmla="*/ 1693333 h 1693333"/>
                <a:gd name="connsiteX6" fmla="*/ 169333 w 8128000"/>
                <a:gd name="connsiteY6" fmla="*/ 1693333 h 1693333"/>
                <a:gd name="connsiteX7" fmla="*/ 0 w 8128000"/>
                <a:gd name="connsiteY7" fmla="*/ 1524000 h 1693333"/>
                <a:gd name="connsiteX8" fmla="*/ 0 w 8128000"/>
                <a:gd name="connsiteY8" fmla="*/ 169333 h 169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28000" h="1693333">
                  <a:moveTo>
                    <a:pt x="0" y="169333"/>
                  </a:moveTo>
                  <a:cubicBezTo>
                    <a:pt x="0" y="75813"/>
                    <a:pt x="75813" y="0"/>
                    <a:pt x="169333" y="0"/>
                  </a:cubicBezTo>
                  <a:lnTo>
                    <a:pt x="7958667" y="0"/>
                  </a:lnTo>
                  <a:cubicBezTo>
                    <a:pt x="8052187" y="0"/>
                    <a:pt x="8128000" y="75813"/>
                    <a:pt x="8128000" y="169333"/>
                  </a:cubicBezTo>
                  <a:lnTo>
                    <a:pt x="8128000" y="1524000"/>
                  </a:lnTo>
                  <a:cubicBezTo>
                    <a:pt x="8128000" y="1617520"/>
                    <a:pt x="8052187" y="1693333"/>
                    <a:pt x="7958667" y="1693333"/>
                  </a:cubicBezTo>
                  <a:lnTo>
                    <a:pt x="169333" y="1693333"/>
                  </a:lnTo>
                  <a:cubicBezTo>
                    <a:pt x="75813" y="1693333"/>
                    <a:pt x="0" y="1617520"/>
                    <a:pt x="0" y="1524000"/>
                  </a:cubicBezTo>
                  <a:lnTo>
                    <a:pt x="0" y="16933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86373" tIns="91440" rIns="91441" bIns="91440" numCol="1" spcCol="1270" anchor="t" anchorCtr="0">
              <a:noAutofit/>
            </a:bodyPr>
            <a:lstStyle/>
            <a:p>
              <a:pPr lvl="0" algn="l" defTabSz="10668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2400" kern="1200"/>
            </a:p>
            <a:p>
              <a:pPr marL="171450" lvl="1" indent="-171450" algn="l" defTabSz="84455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ko-KR" altLang="en-US" sz="1900" kern="1200"/>
            </a:p>
            <a:p>
              <a:pPr marL="171450" lvl="1" indent="-171450" algn="l" defTabSz="84455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ko-KR" altLang="en-US" sz="1900" kern="1200"/>
            </a:p>
          </p:txBody>
        </p:sp>
        <p:sp>
          <p:nvSpPr>
            <p:cNvPr id="10" name="자유형 9"/>
            <p:cNvSpPr/>
            <p:nvPr/>
          </p:nvSpPr>
          <p:spPr>
            <a:xfrm>
              <a:off x="778645" y="4717525"/>
              <a:ext cx="8128000" cy="1693333"/>
            </a:xfrm>
            <a:custGeom>
              <a:avLst/>
              <a:gdLst>
                <a:gd name="connsiteX0" fmla="*/ 0 w 8128000"/>
                <a:gd name="connsiteY0" fmla="*/ 169333 h 1693333"/>
                <a:gd name="connsiteX1" fmla="*/ 169333 w 8128000"/>
                <a:gd name="connsiteY1" fmla="*/ 0 h 1693333"/>
                <a:gd name="connsiteX2" fmla="*/ 7958667 w 8128000"/>
                <a:gd name="connsiteY2" fmla="*/ 0 h 1693333"/>
                <a:gd name="connsiteX3" fmla="*/ 8128000 w 8128000"/>
                <a:gd name="connsiteY3" fmla="*/ 169333 h 1693333"/>
                <a:gd name="connsiteX4" fmla="*/ 8128000 w 8128000"/>
                <a:gd name="connsiteY4" fmla="*/ 1524000 h 1693333"/>
                <a:gd name="connsiteX5" fmla="*/ 7958667 w 8128000"/>
                <a:gd name="connsiteY5" fmla="*/ 1693333 h 1693333"/>
                <a:gd name="connsiteX6" fmla="*/ 169333 w 8128000"/>
                <a:gd name="connsiteY6" fmla="*/ 1693333 h 1693333"/>
                <a:gd name="connsiteX7" fmla="*/ 0 w 8128000"/>
                <a:gd name="connsiteY7" fmla="*/ 1524000 h 1693333"/>
                <a:gd name="connsiteX8" fmla="*/ 0 w 8128000"/>
                <a:gd name="connsiteY8" fmla="*/ 169333 h 169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28000" h="1693333">
                  <a:moveTo>
                    <a:pt x="0" y="169333"/>
                  </a:moveTo>
                  <a:cubicBezTo>
                    <a:pt x="0" y="75813"/>
                    <a:pt x="75813" y="0"/>
                    <a:pt x="169333" y="0"/>
                  </a:cubicBezTo>
                  <a:lnTo>
                    <a:pt x="7958667" y="0"/>
                  </a:lnTo>
                  <a:cubicBezTo>
                    <a:pt x="8052187" y="0"/>
                    <a:pt x="8128000" y="75813"/>
                    <a:pt x="8128000" y="169333"/>
                  </a:cubicBezTo>
                  <a:lnTo>
                    <a:pt x="8128000" y="1524000"/>
                  </a:lnTo>
                  <a:cubicBezTo>
                    <a:pt x="8128000" y="1617520"/>
                    <a:pt x="8052187" y="1693333"/>
                    <a:pt x="7958667" y="1693333"/>
                  </a:cubicBezTo>
                  <a:lnTo>
                    <a:pt x="169333" y="1693333"/>
                  </a:lnTo>
                  <a:cubicBezTo>
                    <a:pt x="75813" y="1693333"/>
                    <a:pt x="0" y="1617520"/>
                    <a:pt x="0" y="1524000"/>
                  </a:cubicBezTo>
                  <a:lnTo>
                    <a:pt x="0" y="16933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86373" tIns="91440" rIns="91441" bIns="91440" numCol="1" spcCol="1270" anchor="t" anchorCtr="0">
              <a:noAutofit/>
            </a:bodyPr>
            <a:lstStyle/>
            <a:p>
              <a:pPr lvl="0" algn="l" defTabSz="10668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2400" kern="1200"/>
            </a:p>
            <a:p>
              <a:pPr marL="171450" lvl="1" indent="-171450" algn="l" defTabSz="84455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ko-KR" altLang="en-US" sz="1900" kern="1200"/>
            </a:p>
            <a:p>
              <a:pPr marL="171450" lvl="1" indent="-171450" algn="l" defTabSz="84455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ko-KR" altLang="en-US" sz="19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85811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56" y="100492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1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9" name="그룹 68"/>
          <p:cNvGrpSpPr/>
          <p:nvPr/>
        </p:nvGrpSpPr>
        <p:grpSpPr>
          <a:xfrm>
            <a:off x="158912" y="227235"/>
            <a:ext cx="619733" cy="600612"/>
            <a:chOff x="5529832" y="2009720"/>
            <a:chExt cx="1116066" cy="112180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0" name="타원 69"/>
            <p:cNvSpPr/>
            <p:nvPr/>
          </p:nvSpPr>
          <p:spPr>
            <a:xfrm>
              <a:off x="5529832" y="2009720"/>
              <a:ext cx="1116066" cy="1121808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7130" y="2329062"/>
              <a:ext cx="795554" cy="509031"/>
            </a:xfrm>
            <a:prstGeom prst="rect">
              <a:avLst/>
            </a:prstGeom>
          </p:spPr>
        </p:pic>
      </p:grp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38200" y="264837"/>
            <a:ext cx="10515600" cy="1325563"/>
          </a:xfrm>
        </p:spPr>
        <p:txBody>
          <a:bodyPr/>
          <a:lstStyle/>
          <a:p>
            <a:r>
              <a:rPr lang="ko-KR" altLang="en-US" sz="3200" dirty="0" smtClean="0">
                <a:solidFill>
                  <a:schemeClr val="bg1"/>
                </a:solidFill>
              </a:rPr>
              <a:t>남은 기간 동안 할 것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03" y="2796166"/>
            <a:ext cx="1300593" cy="130059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998" y="2796166"/>
            <a:ext cx="1300593" cy="130059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893" y="2507339"/>
            <a:ext cx="1878245" cy="187824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871573" y="4324898"/>
            <a:ext cx="1133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</a:rPr>
              <a:t>Test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46320" y="4324897"/>
            <a:ext cx="251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</a:rPr>
              <a:t>Promotion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91631" y="4324896"/>
            <a:ext cx="1672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</a:rPr>
              <a:t>Release</a:t>
            </a:r>
          </a:p>
        </p:txBody>
      </p:sp>
    </p:spTree>
    <p:extLst>
      <p:ext uri="{BB962C8B-B14F-4D97-AF65-F5344CB8AC3E}">
        <p14:creationId xmlns:p14="http://schemas.microsoft.com/office/powerpoint/2010/main" val="374026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" name="그룹 2252"/>
          <p:cNvGrpSpPr/>
          <p:nvPr/>
        </p:nvGrpSpPr>
        <p:grpSpPr>
          <a:xfrm flipH="1">
            <a:off x="-20128" y="-29028"/>
            <a:ext cx="12212128" cy="1962150"/>
            <a:chOff x="-20128" y="-29028"/>
            <a:chExt cx="12212128" cy="1962150"/>
          </a:xfrm>
        </p:grpSpPr>
        <p:sp>
          <p:nvSpPr>
            <p:cNvPr id="1443" name="자유형 1442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45" name="자유형 1444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448" name="그룹 1447"/>
          <p:cNvGrpSpPr/>
          <p:nvPr/>
        </p:nvGrpSpPr>
        <p:grpSpPr>
          <a:xfrm flipV="1">
            <a:off x="-10048" y="4905902"/>
            <a:ext cx="12212128" cy="1962151"/>
            <a:chOff x="-20128" y="-29028"/>
            <a:chExt cx="12212128" cy="1962150"/>
          </a:xfrm>
        </p:grpSpPr>
        <p:sp>
          <p:nvSpPr>
            <p:cNvPr id="1449" name="자유형 1448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51" name="자유형 1450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52" name="TextBox 1451"/>
          <p:cNvSpPr txBox="1"/>
          <p:nvPr/>
        </p:nvSpPr>
        <p:spPr>
          <a:xfrm>
            <a:off x="4223323" y="3894493"/>
            <a:ext cx="4027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>
              <a:defRPr/>
            </a:pPr>
            <a:r>
              <a:rPr lang="en-US" altLang="ko-KR" kern="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THANK YOU FOR YOUR ATTENTION</a:t>
            </a:r>
            <a:endParaRPr lang="ko-KR" altLang="en-US" kern="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5864490" y="2682685"/>
            <a:ext cx="744719" cy="765400"/>
            <a:chOff x="5529832" y="2009720"/>
            <a:chExt cx="1116066" cy="1121808"/>
          </a:xfrm>
        </p:grpSpPr>
        <p:sp>
          <p:nvSpPr>
            <p:cNvPr id="19" name="타원 18"/>
            <p:cNvSpPr/>
            <p:nvPr/>
          </p:nvSpPr>
          <p:spPr>
            <a:xfrm>
              <a:off x="5529832" y="2009720"/>
              <a:ext cx="1116066" cy="1121808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7130" y="2329062"/>
              <a:ext cx="795554" cy="5090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0729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1C5D189E-FD72-4570-BD83-9039D56F569B}" vid="{C7FF242B-BEBB-4996-864F-8E449359303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2284</TotalTime>
  <Words>50</Words>
  <Application>Microsoft Office PowerPoint</Application>
  <PresentationFormat>와이드스크린</PresentationFormat>
  <Paragraphs>20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KoPub돋움체 Light</vt:lpstr>
      <vt:lpstr>맑은 고딕</vt:lpstr>
      <vt:lpstr>Arial</vt:lpstr>
      <vt:lpstr>default theme</vt:lpstr>
      <vt:lpstr>PowerPoint 프레젠테이션</vt:lpstr>
      <vt:lpstr>MomentFlow 프로젝트란</vt:lpstr>
      <vt:lpstr>이번 달 한 것</vt:lpstr>
      <vt:lpstr>게임 플레이</vt:lpstr>
      <vt:lpstr>프로젝트 진행도</vt:lpstr>
      <vt:lpstr>남은 기간 동안 할 것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박지혁</cp:lastModifiedBy>
  <cp:revision>351</cp:revision>
  <dcterms:created xsi:type="dcterms:W3CDTF">2016-03-12T15:04:52Z</dcterms:created>
  <dcterms:modified xsi:type="dcterms:W3CDTF">2017-05-09T08:49:43Z</dcterms:modified>
</cp:coreProperties>
</file>