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3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5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9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5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2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점프에 대한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처음 </a:t>
            </a:r>
            <a:r>
              <a:rPr lang="en-US" altLang="ko-KR" dirty="0" smtClean="0"/>
              <a:t>Y</a:t>
            </a:r>
            <a:r>
              <a:rPr lang="ko-KR" altLang="en-US" dirty="0" smtClean="0"/>
              <a:t>속도 </a:t>
            </a:r>
            <a:r>
              <a:rPr lang="en-US" altLang="ko-KR" dirty="0" smtClean="0"/>
              <a:t>= 3</a:t>
            </a:r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속도 </a:t>
            </a:r>
            <a:r>
              <a:rPr lang="en-US" altLang="ko-KR" dirty="0" smtClean="0"/>
              <a:t>= 1</a:t>
            </a:r>
          </a:p>
          <a:p>
            <a:r>
              <a:rPr lang="ko-KR" altLang="en-US" dirty="0" smtClean="0"/>
              <a:t>중력 가속도 </a:t>
            </a:r>
            <a:r>
              <a:rPr lang="en-US" altLang="ko-KR" dirty="0" smtClean="0"/>
              <a:t>9.8</a:t>
            </a:r>
            <a:r>
              <a:rPr lang="ko-KR" altLang="en-US" dirty="0" smtClean="0"/>
              <a:t>의 영향을 받음</a:t>
            </a:r>
            <a:endParaRPr lang="en-US" altLang="ko-KR" dirty="0" smtClean="0"/>
          </a:p>
          <a:p>
            <a:r>
              <a:rPr lang="ko-KR" altLang="en-US" dirty="0" smtClean="0"/>
              <a:t>최고점 도달 시간 </a:t>
            </a:r>
            <a:r>
              <a:rPr lang="en-US" altLang="ko-KR" smtClean="0"/>
              <a:t>0.306</a:t>
            </a:r>
            <a:endParaRPr lang="en-US" altLang="ko-KR" dirty="0" smtClean="0"/>
          </a:p>
          <a:p>
            <a:r>
              <a:rPr lang="ko-KR" altLang="en-US" dirty="0" smtClean="0"/>
              <a:t>최고점 높이 </a:t>
            </a:r>
            <a:r>
              <a:rPr lang="en-US" altLang="ko-KR" dirty="0" smtClean="0"/>
              <a:t>0.5 (</a:t>
            </a:r>
            <a:r>
              <a:rPr lang="ko-KR" altLang="en-US" dirty="0" smtClean="0"/>
              <a:t>수식적 데이터 </a:t>
            </a:r>
            <a:r>
              <a:rPr lang="en-US" altLang="ko-KR" dirty="0" smtClean="0"/>
              <a:t>0.459)</a:t>
            </a:r>
          </a:p>
        </p:txBody>
      </p:sp>
    </p:spTree>
    <p:extLst>
      <p:ext uri="{BB962C8B-B14F-4D97-AF65-F5344CB8AC3E}">
        <p14:creationId xmlns:p14="http://schemas.microsoft.com/office/powerpoint/2010/main" val="257874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점프에 대한 데이터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점프에 대한 데이터</dc:title>
  <dc:creator>박지혁</dc:creator>
  <cp:lastModifiedBy>박지혁</cp:lastModifiedBy>
  <cp:revision>5</cp:revision>
  <dcterms:created xsi:type="dcterms:W3CDTF">2017-04-04T12:11:20Z</dcterms:created>
  <dcterms:modified xsi:type="dcterms:W3CDTF">2017-04-04T12:38:30Z</dcterms:modified>
</cp:coreProperties>
</file>