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59" r:id="rId6"/>
    <p:sldId id="262" r:id="rId7"/>
    <p:sldId id="268" r:id="rId8"/>
    <p:sldId id="258" r:id="rId9"/>
    <p:sldId id="265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1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1C0C-1AC4-42DA-846F-D3FF8DFDBDBE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2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플레이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Moment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용어 정리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오브젝트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상호작용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들고 던질 수 있는 </a:t>
            </a:r>
            <a:r>
              <a:rPr lang="ko-KR" altLang="en-US" dirty="0" smtClean="0"/>
              <a:t>드럼통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벽에 붙은 사다리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나눠야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상호작용 오브젝트의 일부로 숨을 수 있는 오브젝트가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오브젝트에 숨은 상태에서 타임 </a:t>
            </a:r>
            <a:r>
              <a:rPr lang="ko-KR" altLang="en-US" dirty="0" err="1" smtClean="0"/>
              <a:t>스위칭을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시전하면</a:t>
            </a:r>
            <a:r>
              <a:rPr lang="ko-KR" altLang="en-US" dirty="0" smtClean="0"/>
              <a:t> 플레이어는 일반 상태로 돌아간다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지형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검은 색 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과거와 현재가 똑같다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나눠서 만들지 않는다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구조물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통과할 수 없는 드럼통</a:t>
            </a:r>
            <a:r>
              <a:rPr lang="en-US" altLang="ko-KR" dirty="0" smtClean="0"/>
              <a:t>, </a:t>
            </a:r>
            <a:r>
              <a:rPr lang="ko-KR" altLang="en-US" dirty="0" err="1"/>
              <a:t>레이어를</a:t>
            </a:r>
            <a:r>
              <a:rPr lang="ko-KR" altLang="en-US" dirty="0"/>
              <a:t> </a:t>
            </a:r>
            <a:r>
              <a:rPr lang="ko-KR" altLang="en-US" dirty="0" smtClean="0"/>
              <a:t>나눠야 한다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플레이어와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레이어로</a:t>
            </a:r>
            <a:r>
              <a:rPr lang="ko-KR" altLang="en-US" dirty="0" smtClean="0"/>
              <a:t> 충돌하고 </a:t>
            </a:r>
            <a:r>
              <a:rPr lang="ko-KR" altLang="en-US" dirty="0" smtClean="0"/>
              <a:t>있는 상태에서는 그 시간대로 이동할 수 없게 한다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아이템 오브젝트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나눠야 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용어 정리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케릭터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행동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825625"/>
            <a:ext cx="10601325" cy="479425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일반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가만히 서 있는 상태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아무 키도 누르고 있지 않다</a:t>
            </a:r>
            <a:r>
              <a:rPr lang="en-US" altLang="ko-KR" sz="2400" dirty="0" smtClean="0"/>
              <a:t>)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뛰기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기본적으로 움직이는 상태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방향키 왼쪽 혹은 오른쪽을 누르고 있으면 움직인다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양쪽을 누를 경우 나중에 받은 입력대로 움직인다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숙이기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몸을 웅크려서 숙인 상태</a:t>
            </a:r>
            <a:r>
              <a:rPr lang="en-US" altLang="ko-KR" sz="2400" dirty="0" smtClean="0"/>
              <a:t>, c</a:t>
            </a:r>
            <a:r>
              <a:rPr lang="en-US" altLang="ko-KR" sz="2400" dirty="0" smtClean="0"/>
              <a:t>trl</a:t>
            </a:r>
            <a:r>
              <a:rPr lang="ko-KR" altLang="en-US" sz="2400" dirty="0" smtClean="0"/>
              <a:t>키를 누르고 있어야 한다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충돌체가</a:t>
            </a:r>
            <a:r>
              <a:rPr lang="ko-KR" altLang="en-US" sz="2400" dirty="0" smtClean="0"/>
              <a:t> 작아진다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숙여서 걷기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몸을 숙인 채로 걷고 있는 상태</a:t>
            </a:r>
            <a:r>
              <a:rPr lang="en-US" altLang="ko-KR" sz="2400" dirty="0" smtClean="0"/>
              <a:t>, ctrl</a:t>
            </a:r>
            <a:r>
              <a:rPr lang="ko-KR" altLang="en-US" sz="2400" dirty="0" smtClean="0"/>
              <a:t>키를 누른 채로 방향키 왼쪽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오른쪽 키를 누르고 있어야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상황에서 </a:t>
            </a:r>
            <a:r>
              <a:rPr lang="en-US" altLang="ko-KR" sz="2400" dirty="0" smtClean="0"/>
              <a:t>ctrl</a:t>
            </a:r>
            <a:r>
              <a:rPr lang="ko-KR" altLang="en-US" sz="2400" dirty="0" smtClean="0"/>
              <a:t>키를 놓으면 뛰기 상태로 전환된다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숙이기와 같은 </a:t>
            </a:r>
            <a:r>
              <a:rPr lang="ko-KR" altLang="en-US" sz="2400" dirty="0" err="1" smtClean="0"/>
              <a:t>총돌체를</a:t>
            </a:r>
            <a:r>
              <a:rPr lang="ko-KR" altLang="en-US" sz="2400" dirty="0" smtClean="0"/>
              <a:t> 가지게 되고 이동속도는 반감된다</a:t>
            </a:r>
            <a:r>
              <a:rPr lang="en-US" altLang="ko-KR" sz="2400" dirty="0" smtClean="0"/>
              <a:t>)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숨기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특정 상호작용 오브젝트에 숨어있는 상태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숨을 수 있는 오브젝트 근처에서 상호작용 키를 누르면 숨기 상태로 변환된다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다시 키를 눌러야만 일반 상태로 돌아올 수 있다</a:t>
            </a:r>
            <a:r>
              <a:rPr lang="en-US" altLang="ko-KR" sz="2400" dirty="0" smtClean="0"/>
              <a:t>.)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030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용어 정리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케릭터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행동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점프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공중으로 점프</a:t>
            </a:r>
            <a:r>
              <a:rPr lang="en-US" altLang="ko-KR" sz="2400" dirty="0" smtClean="0"/>
              <a:t>, space</a:t>
            </a:r>
            <a:r>
              <a:rPr lang="ko-KR" altLang="en-US" sz="2400" dirty="0" smtClean="0"/>
              <a:t>키를 누르면 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공중에서 좌우로 움직일 수 없다</a:t>
            </a:r>
            <a:r>
              <a:rPr lang="en-US" altLang="ko-KR" sz="2400" dirty="0" smtClean="0"/>
              <a:t>.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매달리기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벽 모서리에 </a:t>
            </a:r>
            <a:r>
              <a:rPr lang="ko-KR" altLang="en-US" sz="2400" dirty="0" smtClean="0"/>
              <a:t>매달리고 있는 상태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점프 혹은 땅에 떨어지고 있는 상태에서 벽 모서리 </a:t>
            </a:r>
            <a:r>
              <a:rPr lang="ko-KR" altLang="en-US" sz="2400" dirty="0" err="1" smtClean="0"/>
              <a:t>충돌체에</a:t>
            </a:r>
            <a:r>
              <a:rPr lang="ko-KR" altLang="en-US" sz="2400" dirty="0" smtClean="0"/>
              <a:t> 닿으면 해당 벽에 붙은 채로 가만히 있게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매달린 벽 반대 방향키를 누르면 매달리기가 해제되며 땅에 떨어지고 </a:t>
            </a:r>
            <a:r>
              <a:rPr lang="en-US" altLang="ko-KR" sz="2400" dirty="0" smtClean="0"/>
              <a:t>space </a:t>
            </a:r>
            <a:r>
              <a:rPr lang="ko-KR" altLang="en-US" sz="2400" dirty="0" smtClean="0"/>
              <a:t>키를 누르면 해당 땅 으로 올라간다</a:t>
            </a:r>
            <a:r>
              <a:rPr lang="en-US" altLang="ko-KR" sz="2400" dirty="0" smtClean="0"/>
              <a:t>.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사다리 매달리기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사다리에 매달려서 가만히 있는 상태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사다리 </a:t>
            </a:r>
            <a:r>
              <a:rPr lang="ko-KR" altLang="en-US" sz="2400" dirty="0" err="1" smtClean="0"/>
              <a:t>충돌체에</a:t>
            </a:r>
            <a:r>
              <a:rPr lang="ko-KR" altLang="en-US" sz="2400" dirty="0" smtClean="0"/>
              <a:t> 닿은 상태로 위 방향키 혹은 아래 방향키를 누르면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사다리가 위치한 벽 방향키를 누르면 매달리기가 해제된다</a:t>
            </a:r>
            <a:r>
              <a:rPr lang="en-US" altLang="ko-KR" sz="2400" dirty="0" smtClean="0"/>
              <a:t>.)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사다리 오르</a:t>
            </a:r>
            <a:r>
              <a:rPr lang="ko-KR" altLang="en-US" sz="2400" dirty="0" smtClean="0">
                <a:solidFill>
                  <a:srgbClr val="FF0000"/>
                </a:solidFill>
              </a:rPr>
              <a:t>내리기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사다리에 매달려서 오르내리는 상태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사다리 매달리기 상태에서 위 방향키 혹은 아래 방향키를 누르고 있으면 된다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사다리가 위치한 벽 방향 반대로 가면 매달리기가 해제된다</a:t>
            </a:r>
            <a:r>
              <a:rPr lang="en-US" altLang="ko-KR" sz="2400" dirty="0"/>
              <a:t>.)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116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용어 정리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케릭터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행동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물건 던지기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물건을 던지는 것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들 수 있는 상호작용 오브젝트를 든 상태로 마우스 클릭 버튼을 누르면 던진다</a:t>
            </a:r>
            <a:r>
              <a:rPr lang="en-US" altLang="ko-KR" sz="2400" dirty="0" smtClean="0"/>
              <a:t>.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구르기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빠르게 구른다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뛰기 상태에서 </a:t>
            </a:r>
            <a:r>
              <a:rPr lang="en-US" altLang="ko-KR" sz="2400" dirty="0" smtClean="0"/>
              <a:t>shift</a:t>
            </a:r>
            <a:r>
              <a:rPr lang="ko-KR" altLang="en-US" sz="2400" dirty="0" smtClean="0"/>
              <a:t>키를 누르면 구른다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충돌체가</a:t>
            </a:r>
            <a:r>
              <a:rPr lang="ko-KR" altLang="en-US" sz="2400" dirty="0" smtClean="0"/>
              <a:t> 줄어들고 이동속도가 빨라진다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하지만 구르기가 끝난 후 잠시 동안 경직된다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적들 시야 </a:t>
            </a:r>
            <a:r>
              <a:rPr lang="en-US" altLang="ko-KR" sz="2400" dirty="0" smtClean="0"/>
              <a:t>ray</a:t>
            </a:r>
            <a:r>
              <a:rPr lang="ko-KR" altLang="en-US" sz="2400" dirty="0" smtClean="0"/>
              <a:t>에 맞지 않게 된다</a:t>
            </a:r>
            <a:r>
              <a:rPr lang="en-US" altLang="ko-KR" sz="2400" dirty="0" smtClean="0"/>
              <a:t>.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시간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스위칭</a:t>
            </a:r>
            <a:r>
              <a:rPr lang="en-US" altLang="ko-KR" sz="2400" dirty="0" smtClean="0"/>
              <a:t>(tab</a:t>
            </a:r>
            <a:r>
              <a:rPr lang="ko-KR" altLang="en-US" sz="2400" dirty="0" smtClean="0"/>
              <a:t>키를 누르면 시간을 </a:t>
            </a:r>
            <a:r>
              <a:rPr lang="ko-KR" altLang="en-US" sz="2400" dirty="0" err="1" smtClean="0"/>
              <a:t>스위칭</a:t>
            </a:r>
            <a:r>
              <a:rPr lang="ko-KR" altLang="en-US" sz="2400" dirty="0" smtClean="0"/>
              <a:t> 한다</a:t>
            </a:r>
            <a:r>
              <a:rPr lang="en-US" altLang="ko-KR" sz="2400" dirty="0" smtClean="0"/>
              <a:t>.)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전기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충격기</a:t>
            </a:r>
            <a:r>
              <a:rPr lang="ko-KR" altLang="en-US" sz="2400" dirty="0" smtClean="0">
                <a:solidFill>
                  <a:srgbClr val="FF0000"/>
                </a:solidFill>
              </a:rPr>
              <a:t> 공격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 가까이에서 적이 </a:t>
            </a:r>
            <a:r>
              <a:rPr lang="en-US" altLang="ko-KR" sz="2400" dirty="0" err="1" smtClean="0"/>
              <a:t>isDetected</a:t>
            </a:r>
            <a:r>
              <a:rPr lang="ko-KR" altLang="en-US" sz="2400" dirty="0" smtClean="0"/>
              <a:t>가 아닌 상태에서 마우스 클릭을 하면 전기 </a:t>
            </a:r>
            <a:r>
              <a:rPr lang="ko-KR" altLang="en-US" sz="2400" dirty="0" err="1" smtClean="0"/>
              <a:t>충격기로</a:t>
            </a:r>
            <a:r>
              <a:rPr lang="ko-KR" altLang="en-US" sz="2400" dirty="0" smtClean="0"/>
              <a:t> 공격을 한다</a:t>
            </a:r>
            <a:r>
              <a:rPr lang="en-US" altLang="ko-KR" sz="2400" dirty="0" smtClean="0"/>
              <a:t>.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771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진행과 게임 플레이가 분리되어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Yes</a:t>
            </a:r>
          </a:p>
          <a:p>
            <a:r>
              <a:rPr lang="ko-KR" altLang="en-US" dirty="0" err="1" smtClean="0"/>
              <a:t>투더문처럼</a:t>
            </a:r>
            <a:r>
              <a:rPr lang="ko-KR" altLang="en-US" dirty="0" smtClean="0"/>
              <a:t> 게임 플레이와 퍼즐 플레이가 분리되어 있는 형태</a:t>
            </a:r>
            <a:endParaRPr lang="en-US" altLang="ko-KR" dirty="0" smtClean="0"/>
          </a:p>
          <a:p>
            <a:r>
              <a:rPr lang="ko-KR" altLang="en-US" dirty="0" smtClean="0"/>
              <a:t>게임이 미니게임 형식으로 진행이 되고 스토리 진행이 위주가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No</a:t>
            </a:r>
          </a:p>
          <a:p>
            <a:r>
              <a:rPr lang="ko-KR" altLang="en-US" dirty="0" smtClean="0"/>
              <a:t>게임 플레이가 진행되고 중간 중간 </a:t>
            </a:r>
            <a:r>
              <a:rPr lang="ko-KR" altLang="en-US" dirty="0" err="1" smtClean="0"/>
              <a:t>컨</a:t>
            </a:r>
            <a:r>
              <a:rPr lang="ko-KR" altLang="en-US" dirty="0" smtClean="0"/>
              <a:t> 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안전한 장소</a:t>
            </a:r>
            <a:r>
              <a:rPr lang="en-US" altLang="ko-KR" dirty="0" smtClean="0"/>
              <a:t>(RPG</a:t>
            </a:r>
            <a:r>
              <a:rPr lang="ko-KR" altLang="en-US" dirty="0"/>
              <a:t> </a:t>
            </a:r>
            <a:r>
              <a:rPr lang="ko-KR" altLang="en-US" dirty="0" smtClean="0"/>
              <a:t>게임에서 마을과 같은 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 스토리를 진행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씬의</a:t>
            </a:r>
            <a:r>
              <a:rPr lang="ko-KR" altLang="en-US" dirty="0" smtClean="0"/>
              <a:t> 상황이 게임 플레이에 영향을 미침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10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과거와 현재의 </a:t>
            </a:r>
            <a:r>
              <a:rPr lang="ko-KR" altLang="en-US" dirty="0" err="1" smtClean="0"/>
              <a:t>스위칭인가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dirty="0" smtClean="0"/>
              <a:t>일단은 가장 자연스러운 상황이 과거와 현재의 </a:t>
            </a:r>
            <a:r>
              <a:rPr lang="ko-KR" altLang="en-US" dirty="0" err="1" smtClean="0"/>
              <a:t>스위칭이다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과거의 행동은 일방적으로 현재에 영향을 끼친다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현재와 미래의 </a:t>
            </a:r>
            <a:r>
              <a:rPr lang="ko-KR" altLang="en-US" dirty="0" err="1" smtClean="0"/>
              <a:t>스위칭으로</a:t>
            </a:r>
            <a:r>
              <a:rPr lang="ko-KR" altLang="en-US" dirty="0" smtClean="0"/>
              <a:t> 미래 상황을 미리 보고 현재를 바꾸는 플레이를 만들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 보고 온 미래는 바뀐 현재의 미래일까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0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주인공은 과거와 현재에서 동일 인물인가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dirty="0" smtClean="0"/>
              <a:t>동일 인물일 경우 위치</a:t>
            </a:r>
            <a:r>
              <a:rPr lang="en-US" altLang="ko-KR" dirty="0"/>
              <a:t> </a:t>
            </a:r>
            <a:r>
              <a:rPr lang="ko-KR" altLang="en-US" dirty="0" smtClean="0"/>
              <a:t>및 상황이 굉장히 중요할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감옥에 갇혀 있는 상황이 유지되어야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과거와 현재의 공간 변화로 인해 </a:t>
            </a:r>
            <a:r>
              <a:rPr lang="ko-KR" altLang="en-US" dirty="0" err="1" smtClean="0"/>
              <a:t>케릭터가</a:t>
            </a:r>
            <a:r>
              <a:rPr lang="ko-KR" altLang="en-US" dirty="0" smtClean="0"/>
              <a:t> 구조물과 충돌할 경우 </a:t>
            </a:r>
            <a:r>
              <a:rPr lang="ko-KR" altLang="en-US" dirty="0" err="1" smtClean="0"/>
              <a:t>케릭터</a:t>
            </a:r>
            <a:r>
              <a:rPr lang="ko-KR" altLang="en-US" dirty="0" smtClean="0"/>
              <a:t> 사망으로 처리할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 변화로 </a:t>
            </a:r>
            <a:r>
              <a:rPr lang="ko-KR" altLang="en-US" dirty="0" err="1" smtClean="0"/>
              <a:t>케릭터가</a:t>
            </a:r>
            <a:r>
              <a:rPr lang="ko-KR" altLang="en-US" dirty="0" smtClean="0"/>
              <a:t> 갑자기 나타난다면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들은 반응하여야 하는가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일반적인 상황에서는 자연스러우나 특이한 상황에서 예외처리를 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현재에서 기계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조작하는 도중 과거로 돌아가 기계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부수었다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다시 현재로 돌아왔을 때 </a:t>
            </a:r>
            <a:r>
              <a:rPr lang="ko-KR" altLang="en-US" dirty="0" err="1" smtClean="0"/>
              <a:t>케릭터는</a:t>
            </a:r>
            <a:r>
              <a:rPr lang="ko-KR" altLang="en-US" dirty="0" smtClean="0"/>
              <a:t> 무엇을 하고 있어야 하는가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6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과거와 현재의 시간이 동시에 흐르는가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dirty="0" smtClean="0"/>
              <a:t>이 경우에는 저번 질문에 </a:t>
            </a:r>
            <a:r>
              <a:rPr lang="en-US" altLang="ko-KR" dirty="0" smtClean="0"/>
              <a:t>No</a:t>
            </a:r>
            <a:r>
              <a:rPr lang="ko-KR" altLang="en-US" dirty="0" smtClean="0"/>
              <a:t>를 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타이밍이 중시된다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플레이어에게 모든 상황을 보여주어야 하기 때문에 화면이 정신 없을 수도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퍼즐이 중시된다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오브젝트 간의 상호작용 관계</a:t>
            </a:r>
            <a:r>
              <a:rPr lang="en-US" altLang="ko-KR" dirty="0" smtClean="0"/>
              <a:t>, NPC</a:t>
            </a:r>
            <a:r>
              <a:rPr lang="ko-KR" altLang="en-US" dirty="0" smtClean="0"/>
              <a:t>와의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스토리가 중시된다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시간이 동시에 흐르지 않아서 과거에서의 상황이 현재까지 오게 되는 경우도 있을까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1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시간을 </a:t>
            </a:r>
            <a:r>
              <a:rPr lang="ko-KR" altLang="en-US" dirty="0" err="1" smtClean="0"/>
              <a:t>스위칭하는데</a:t>
            </a:r>
            <a:r>
              <a:rPr lang="ko-KR" altLang="en-US" dirty="0" smtClean="0"/>
              <a:t> 제약이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버튼 한 번으로 순식간에 시간이 바뀌는 것인가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NPC</a:t>
            </a:r>
            <a:r>
              <a:rPr lang="ko-KR" altLang="en-US" dirty="0" smtClean="0">
                <a:solidFill>
                  <a:srgbClr val="FF0000"/>
                </a:solidFill>
              </a:rPr>
              <a:t>들이 시간을 </a:t>
            </a:r>
            <a:r>
              <a:rPr lang="ko-KR" altLang="en-US" dirty="0" err="1" smtClean="0">
                <a:solidFill>
                  <a:srgbClr val="FF0000"/>
                </a:solidFill>
              </a:rPr>
              <a:t>스위칭하는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케릭터를</a:t>
            </a:r>
            <a:r>
              <a:rPr lang="ko-KR" altLang="en-US" dirty="0" smtClean="0">
                <a:solidFill>
                  <a:srgbClr val="FF0000"/>
                </a:solidFill>
              </a:rPr>
              <a:t> 봐도 무방한가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인식한다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탄성 게이지라는 것이 존재해서 많은 과거와 많은 상호작용을 할 경우 탄성 게이지가 증가하고 탄성 게이지를 모두 현재로 튕겨난다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스위칭</a:t>
            </a:r>
            <a:r>
              <a:rPr lang="ko-KR" altLang="en-US" dirty="0" smtClean="0">
                <a:solidFill>
                  <a:srgbClr val="FF0000"/>
                </a:solidFill>
              </a:rPr>
              <a:t> 하려는 시간에 관통이 불가능한 지형이 있다면 </a:t>
            </a:r>
            <a:r>
              <a:rPr lang="ko-KR" altLang="en-US" dirty="0" err="1" smtClean="0">
                <a:solidFill>
                  <a:srgbClr val="FF0000"/>
                </a:solidFill>
              </a:rPr>
              <a:t>스위칭할</a:t>
            </a:r>
            <a:r>
              <a:rPr lang="ko-KR" altLang="en-US" dirty="0" smtClean="0">
                <a:solidFill>
                  <a:srgbClr val="FF0000"/>
                </a:solidFill>
              </a:rPr>
              <a:t> 수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113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탄성 게이지에 관하여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탄성 게이지는 꽉 차야 튕겨나는 비어야 튕겨나는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꽉 차야 튕겨난다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탄성 게이지는 어떤 상황에서 차기 시작하는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과거에서 오브젝트와 상호작용을 하였을 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탄성 게이지가 꽉 차면 어떻게 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체크포인트 다시 시작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smtClean="0">
                <a:solidFill>
                  <a:srgbClr val="FF0000"/>
                </a:solidFill>
              </a:rPr>
              <a:t>탄성 게이지를 꽉 채우는 행동에 대해서만 롤백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68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상호작용 오브젝트에 관하여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NPC </a:t>
            </a:r>
            <a:r>
              <a:rPr lang="ko-KR" altLang="en-US" dirty="0" smtClean="0">
                <a:solidFill>
                  <a:srgbClr val="FF0000"/>
                </a:solidFill>
              </a:rPr>
              <a:t>상호작용을 통해서만 움직일까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적은 아니다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아니면 자체 </a:t>
            </a:r>
            <a:r>
              <a:rPr lang="en-US" altLang="ko-KR" dirty="0" smtClean="0">
                <a:solidFill>
                  <a:srgbClr val="FF0000"/>
                </a:solidFill>
              </a:rPr>
              <a:t>AI</a:t>
            </a:r>
            <a:r>
              <a:rPr lang="ko-KR" altLang="en-US" dirty="0" smtClean="0">
                <a:solidFill>
                  <a:srgbClr val="FF0000"/>
                </a:solidFill>
              </a:rPr>
              <a:t>가 있어서 </a:t>
            </a:r>
            <a:r>
              <a:rPr lang="ko-KR" altLang="en-US" dirty="0" err="1" smtClean="0">
                <a:solidFill>
                  <a:srgbClr val="FF0000"/>
                </a:solidFill>
              </a:rPr>
              <a:t>케릭터를</a:t>
            </a:r>
            <a:r>
              <a:rPr lang="ko-KR" altLang="en-US" dirty="0" smtClean="0">
                <a:solidFill>
                  <a:srgbClr val="FF0000"/>
                </a:solidFill>
              </a:rPr>
              <a:t> 인식하고 반응할까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적은 </a:t>
            </a:r>
            <a:r>
              <a:rPr lang="ko-KR" altLang="en-US" dirty="0" err="1" smtClean="0">
                <a:solidFill>
                  <a:srgbClr val="FF0000"/>
                </a:solidFill>
              </a:rPr>
              <a:t>케릭터를</a:t>
            </a:r>
            <a:r>
              <a:rPr lang="ko-KR" altLang="en-US" dirty="0" smtClean="0">
                <a:solidFill>
                  <a:srgbClr val="FF0000"/>
                </a:solidFill>
              </a:rPr>
              <a:t> 인식한다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가지고 다닐 수 있는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손에 들고 있는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오브젝트가 있을까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있다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시간 </a:t>
            </a:r>
            <a:r>
              <a:rPr lang="ko-KR" altLang="en-US" dirty="0" err="1" smtClean="0">
                <a:solidFill>
                  <a:srgbClr val="FF0000"/>
                </a:solidFill>
              </a:rPr>
              <a:t>스위칭을</a:t>
            </a:r>
            <a:r>
              <a:rPr lang="ko-KR" altLang="en-US" dirty="0" smtClean="0">
                <a:solidFill>
                  <a:srgbClr val="FF0000"/>
                </a:solidFill>
              </a:rPr>
              <a:t> 하면 오브젝트는 따라 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인벤토리에</a:t>
            </a:r>
            <a:r>
              <a:rPr lang="ko-KR" altLang="en-US" dirty="0" smtClean="0">
                <a:solidFill>
                  <a:srgbClr val="FF0000"/>
                </a:solidFill>
              </a:rPr>
              <a:t> 저장하는 오브젝트가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이 오브젝트 들은 데이터로 존재하고 한 번 얻으면 사라지지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66156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과거와 현재의 상호작용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폭발이 일어나거나 하는 큰 사건에 대해서는 과거의 상황이 현재에 영향을 끼친다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과거에서 현재로 아이템을 가져오거나 현재에서 과거로 아이템을 가져가는 상황은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현재에서 과거로 아이템을 가져갈 경우 탄성게이지가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현재에서 정보를 얻고 사용하는 식으로 상호작용을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대부분의 경우에서는 서로 독립적인 상황이 진행된다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과거에서 불을 끄거나 문을 열었다고 하더라고 현재에 영향을 끼치지 않는다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77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910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게임 플레이 기획</vt:lpstr>
      <vt:lpstr>스토리 진행과 게임 플레이가 분리되어 있는가?</vt:lpstr>
      <vt:lpstr>과거와 현재의 스위칭인가?</vt:lpstr>
      <vt:lpstr>주인공은 과거와 현재에서 동일 인물인가?</vt:lpstr>
      <vt:lpstr>과거와 현재의 시간이 동시에 흐르는가?</vt:lpstr>
      <vt:lpstr>시간을 스위칭하는데 제약이 있는가?</vt:lpstr>
      <vt:lpstr>탄성 게이지에 관하여</vt:lpstr>
      <vt:lpstr>상호작용 오브젝트에 관하여</vt:lpstr>
      <vt:lpstr>과거와 현재의 상호작용</vt:lpstr>
      <vt:lpstr>게임 용어 정리 - 오브젝트</vt:lpstr>
      <vt:lpstr>게임 용어 정리 – 케릭터 행동1</vt:lpstr>
      <vt:lpstr>게임 용어 정리 – 케릭터 행동2</vt:lpstr>
      <vt:lpstr>게임 용어 정리 – 케릭터 행동3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플레이 기획</dc:title>
  <dc:creator>박지혁</dc:creator>
  <cp:lastModifiedBy>박지혁</cp:lastModifiedBy>
  <cp:revision>173</cp:revision>
  <dcterms:created xsi:type="dcterms:W3CDTF">2017-03-14T15:59:33Z</dcterms:created>
  <dcterms:modified xsi:type="dcterms:W3CDTF">2017-04-08T07:25:44Z</dcterms:modified>
</cp:coreProperties>
</file>